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76" r:id="rId2"/>
  </p:sldMasterIdLst>
  <p:sldIdLst>
    <p:sldId id="256" r:id="rId3"/>
    <p:sldId id="260" r:id="rId4"/>
    <p:sldId id="266" r:id="rId5"/>
    <p:sldId id="261" r:id="rId6"/>
    <p:sldId id="267" r:id="rId7"/>
    <p:sldId id="262" r:id="rId8"/>
    <p:sldId id="263" r:id="rId9"/>
    <p:sldId id="264" r:id="rId10"/>
    <p:sldId id="268" r:id="rId11"/>
    <p:sldId id="269" r:id="rId12"/>
    <p:sldId id="270" r:id="rId13"/>
    <p:sldId id="335" r:id="rId14"/>
    <p:sldId id="318" r:id="rId15"/>
    <p:sldId id="316" r:id="rId16"/>
    <p:sldId id="272" r:id="rId17"/>
    <p:sldId id="273" r:id="rId18"/>
    <p:sldId id="278" r:id="rId19"/>
    <p:sldId id="279" r:id="rId20"/>
    <p:sldId id="280" r:id="rId21"/>
    <p:sldId id="319" r:id="rId22"/>
    <p:sldId id="282" r:id="rId23"/>
    <p:sldId id="321" r:id="rId24"/>
    <p:sldId id="333" r:id="rId25"/>
    <p:sldId id="325" r:id="rId26"/>
    <p:sldId id="327" r:id="rId27"/>
    <p:sldId id="324" r:id="rId28"/>
    <p:sldId id="320" r:id="rId29"/>
    <p:sldId id="283" r:id="rId30"/>
    <p:sldId id="287" r:id="rId31"/>
    <p:sldId id="328" r:id="rId32"/>
    <p:sldId id="330" r:id="rId33"/>
    <p:sldId id="288" r:id="rId34"/>
    <p:sldId id="291" r:id="rId35"/>
    <p:sldId id="331" r:id="rId36"/>
    <p:sldId id="332" r:id="rId37"/>
    <p:sldId id="336" r:id="rId38"/>
    <p:sldId id="294" r:id="rId39"/>
    <p:sldId id="295" r:id="rId40"/>
    <p:sldId id="296" r:id="rId41"/>
    <p:sldId id="298" r:id="rId42"/>
    <p:sldId id="310" r:id="rId43"/>
    <p:sldId id="334" r:id="rId44"/>
    <p:sldId id="315" r:id="rId4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a:srgbClr val="8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6" autoAdjust="0"/>
    <p:restoredTop sz="94660"/>
  </p:normalViewPr>
  <p:slideViewPr>
    <p:cSldViewPr>
      <p:cViewPr varScale="1">
        <p:scale>
          <a:sx n="100" d="100"/>
          <a:sy n="100" d="100"/>
        </p:scale>
        <p:origin x="-20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59875" cy="6870700"/>
            <a:chOff x="0" y="0"/>
            <a:chExt cx="5770" cy="4328"/>
          </a:xfrm>
        </p:grpSpPr>
        <p:sp>
          <p:nvSpPr>
            <p:cNvPr id="5"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w="9525">
              <a:noFill/>
              <a:miter lim="800000"/>
              <a:headEnd/>
              <a:tailEnd/>
            </a:ln>
            <a:effectLst/>
          </p:spPr>
          <p:txBody>
            <a:bodyPr wrap="none" anchor="ctr"/>
            <a:lstStyle/>
            <a:p>
              <a:pPr algn="ctr">
                <a:defRPr/>
              </a:pPr>
              <a:endParaRPr kumimoji="1" lang="ru-RU"/>
            </a:p>
          </p:txBody>
        </p:sp>
        <p:sp>
          <p:nvSpPr>
            <p:cNvPr id="6"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a:defRPr/>
              </a:pPr>
              <a:endParaRPr kumimoji="1" lang="ru-RU"/>
            </a:p>
          </p:txBody>
        </p:sp>
        <p:sp>
          <p:nvSpPr>
            <p:cNvPr id="7"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w="9525">
              <a:noFill/>
              <a:miter lim="800000"/>
              <a:headEnd/>
              <a:tailEnd/>
            </a:ln>
            <a:effectLst/>
          </p:spPr>
          <p:txBody>
            <a:bodyPr wrap="none" anchor="ctr"/>
            <a:lstStyle/>
            <a:p>
              <a:pPr algn="ctr">
                <a:defRPr/>
              </a:pPr>
              <a:endParaRPr kumimoji="1" lang="ru-RU"/>
            </a:p>
          </p:txBody>
        </p:sp>
        <p:grpSp>
          <p:nvGrpSpPr>
            <p:cNvPr id="8" name="Group 6"/>
            <p:cNvGrpSpPr>
              <a:grpSpLocks/>
            </p:cNvGrpSpPr>
            <p:nvPr/>
          </p:nvGrpSpPr>
          <p:grpSpPr bwMode="auto">
            <a:xfrm>
              <a:off x="4944" y="-2"/>
              <a:ext cx="816" cy="3977"/>
              <a:chOff x="4944" y="-2"/>
              <a:chExt cx="816" cy="3977"/>
            </a:xfrm>
          </p:grpSpPr>
          <p:grpSp>
            <p:nvGrpSpPr>
              <p:cNvPr id="20" name="Group 7"/>
              <p:cNvGrpSpPr>
                <a:grpSpLocks/>
              </p:cNvGrpSpPr>
              <p:nvPr userDrawn="1"/>
            </p:nvGrpSpPr>
            <p:grpSpPr bwMode="auto">
              <a:xfrm>
                <a:off x="5280" y="-2"/>
                <a:ext cx="480" cy="1433"/>
                <a:chOff x="5280" y="-2"/>
                <a:chExt cx="480" cy="1433"/>
              </a:xfrm>
            </p:grpSpPr>
            <p:grpSp>
              <p:nvGrpSpPr>
                <p:cNvPr id="41" name="Group 8"/>
                <p:cNvGrpSpPr>
                  <a:grpSpLocks/>
                </p:cNvGrpSpPr>
                <p:nvPr userDrawn="1"/>
              </p:nvGrpSpPr>
              <p:grpSpPr bwMode="auto">
                <a:xfrm rot="-5400000">
                  <a:off x="5487" y="-3"/>
                  <a:ext cx="174" cy="176"/>
                  <a:chOff x="1687" y="323"/>
                  <a:chExt cx="1690" cy="2560"/>
                </a:xfrm>
              </p:grpSpPr>
              <p:grpSp>
                <p:nvGrpSpPr>
                  <p:cNvPr id="50" name="Group 9"/>
                  <p:cNvGrpSpPr>
                    <a:grpSpLocks/>
                  </p:cNvGrpSpPr>
                  <p:nvPr/>
                </p:nvGrpSpPr>
                <p:grpSpPr bwMode="auto">
                  <a:xfrm>
                    <a:off x="1687" y="323"/>
                    <a:ext cx="1690" cy="2560"/>
                    <a:chOff x="1687" y="323"/>
                    <a:chExt cx="1690" cy="2560"/>
                  </a:xfrm>
                </p:grpSpPr>
                <p:sp>
                  <p:nvSpPr>
                    <p:cNvPr id="57" name="Freeform 10"/>
                    <p:cNvSpPr>
                      <a:spLocks/>
                    </p:cNvSpPr>
                    <p:nvPr/>
                  </p:nvSpPr>
                  <p:spPr bwMode="auto">
                    <a:xfrm>
                      <a:off x="2143" y="323"/>
                      <a:ext cx="1234" cy="2560"/>
                    </a:xfrm>
                    <a:custGeom>
                      <a:avLst/>
                      <a:gdLst/>
                      <a:ahLst/>
                      <a:cxnLst>
                        <a:cxn ang="0">
                          <a:pos x="337" y="283"/>
                        </a:cxn>
                        <a:cxn ang="0">
                          <a:pos x="415" y="115"/>
                        </a:cxn>
                        <a:cxn ang="0">
                          <a:pos x="583" y="7"/>
                        </a:cxn>
                        <a:cxn ang="0">
                          <a:pos x="895" y="61"/>
                        </a:cxn>
                        <a:cxn ang="0">
                          <a:pos x="1051" y="349"/>
                        </a:cxn>
                        <a:cxn ang="0">
                          <a:pos x="979" y="769"/>
                        </a:cxn>
                        <a:cxn ang="0">
                          <a:pos x="943" y="943"/>
                        </a:cxn>
                        <a:cxn ang="0">
                          <a:pos x="1105" y="1075"/>
                        </a:cxn>
                        <a:cxn ang="0">
                          <a:pos x="1231" y="1525"/>
                        </a:cxn>
                        <a:cxn ang="0">
                          <a:pos x="1123" y="1969"/>
                        </a:cxn>
                        <a:cxn ang="0">
                          <a:pos x="907" y="2077"/>
                        </a:cxn>
                        <a:cxn ang="0">
                          <a:pos x="721" y="2059"/>
                        </a:cxn>
                        <a:cxn ang="0">
                          <a:pos x="655" y="2251"/>
                        </a:cxn>
                        <a:cxn ang="0">
                          <a:pos x="529" y="2527"/>
                        </a:cxn>
                        <a:cxn ang="0">
                          <a:pos x="211" y="2509"/>
                        </a:cxn>
                        <a:cxn ang="0">
                          <a:pos x="31" y="2227"/>
                        </a:cxn>
                        <a:cxn ang="0">
                          <a:pos x="25" y="1969"/>
                        </a:cxn>
                        <a:cxn ang="0">
                          <a:pos x="145" y="1651"/>
                        </a:cxn>
                        <a:cxn ang="0">
                          <a:pos x="259" y="1513"/>
                        </a:cxn>
                        <a:cxn ang="0">
                          <a:pos x="217" y="1729"/>
                        </a:cxn>
                        <a:cxn ang="0">
                          <a:pos x="73" y="2023"/>
                        </a:cxn>
                        <a:cxn ang="0">
                          <a:pos x="169" y="2323"/>
                        </a:cxn>
                        <a:cxn ang="0">
                          <a:pos x="439" y="2431"/>
                        </a:cxn>
                        <a:cxn ang="0">
                          <a:pos x="595" y="2227"/>
                        </a:cxn>
                        <a:cxn ang="0">
                          <a:pos x="577" y="1807"/>
                        </a:cxn>
                        <a:cxn ang="0">
                          <a:pos x="493" y="1531"/>
                        </a:cxn>
                        <a:cxn ang="0">
                          <a:pos x="535" y="1459"/>
                        </a:cxn>
                        <a:cxn ang="0">
                          <a:pos x="625" y="1633"/>
                        </a:cxn>
                        <a:cxn ang="0">
                          <a:pos x="721" y="1933"/>
                        </a:cxn>
                        <a:cxn ang="0">
                          <a:pos x="967" y="1963"/>
                        </a:cxn>
                        <a:cxn ang="0">
                          <a:pos x="1135" y="1687"/>
                        </a:cxn>
                        <a:cxn ang="0">
                          <a:pos x="1117" y="1273"/>
                        </a:cxn>
                        <a:cxn ang="0">
                          <a:pos x="883" y="1057"/>
                        </a:cxn>
                        <a:cxn ang="0">
                          <a:pos x="679" y="1129"/>
                        </a:cxn>
                        <a:cxn ang="0">
                          <a:pos x="577" y="1117"/>
                        </a:cxn>
                        <a:cxn ang="0">
                          <a:pos x="619" y="1033"/>
                        </a:cxn>
                        <a:cxn ang="0">
                          <a:pos x="811" y="937"/>
                        </a:cxn>
                        <a:cxn ang="0">
                          <a:pos x="949" y="613"/>
                        </a:cxn>
                        <a:cxn ang="0">
                          <a:pos x="883" y="175"/>
                        </a:cxn>
                        <a:cxn ang="0">
                          <a:pos x="619" y="103"/>
                        </a:cxn>
                        <a:cxn ang="0">
                          <a:pos x="391" y="355"/>
                        </a:cxn>
                        <a:cxn ang="0">
                          <a:pos x="403" y="763"/>
                        </a:cxn>
                        <a:cxn ang="0">
                          <a:pos x="343" y="949"/>
                        </a:cxn>
                        <a:cxn ang="0">
                          <a:pos x="289" y="685"/>
                        </a:cxn>
                        <a:cxn ang="0">
                          <a:pos x="307" y="367"/>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58" name="Freeform 11"/>
                    <p:cNvSpPr>
                      <a:spLocks/>
                    </p:cNvSpPr>
                    <p:nvPr/>
                  </p:nvSpPr>
                  <p:spPr bwMode="auto">
                    <a:xfrm>
                      <a:off x="1687" y="381"/>
                      <a:ext cx="864" cy="2065"/>
                    </a:xfrm>
                    <a:custGeom>
                      <a:avLst/>
                      <a:gdLst/>
                      <a:ahLst/>
                      <a:cxnLst>
                        <a:cxn ang="0">
                          <a:pos x="785" y="530"/>
                        </a:cxn>
                        <a:cxn ang="0">
                          <a:pos x="797" y="350"/>
                        </a:cxn>
                        <a:cxn ang="0">
                          <a:pos x="863" y="206"/>
                        </a:cxn>
                        <a:cxn ang="0">
                          <a:pos x="809" y="218"/>
                        </a:cxn>
                        <a:cxn ang="0">
                          <a:pos x="749" y="218"/>
                        </a:cxn>
                        <a:cxn ang="0">
                          <a:pos x="683" y="116"/>
                        </a:cxn>
                        <a:cxn ang="0">
                          <a:pos x="611" y="32"/>
                        </a:cxn>
                        <a:cxn ang="0">
                          <a:pos x="509" y="2"/>
                        </a:cxn>
                        <a:cxn ang="0">
                          <a:pos x="407" y="20"/>
                        </a:cxn>
                        <a:cxn ang="0">
                          <a:pos x="281" y="74"/>
                        </a:cxn>
                        <a:cxn ang="0">
                          <a:pos x="173" y="206"/>
                        </a:cxn>
                        <a:cxn ang="0">
                          <a:pos x="119" y="404"/>
                        </a:cxn>
                        <a:cxn ang="0">
                          <a:pos x="131" y="590"/>
                        </a:cxn>
                        <a:cxn ang="0">
                          <a:pos x="173" y="782"/>
                        </a:cxn>
                        <a:cxn ang="0">
                          <a:pos x="197" y="884"/>
                        </a:cxn>
                        <a:cxn ang="0">
                          <a:pos x="167" y="986"/>
                        </a:cxn>
                        <a:cxn ang="0">
                          <a:pos x="65" y="1124"/>
                        </a:cxn>
                        <a:cxn ang="0">
                          <a:pos x="17" y="1298"/>
                        </a:cxn>
                        <a:cxn ang="0">
                          <a:pos x="5" y="1550"/>
                        </a:cxn>
                        <a:cxn ang="0">
                          <a:pos x="47" y="1748"/>
                        </a:cxn>
                        <a:cxn ang="0">
                          <a:pos x="131" y="1898"/>
                        </a:cxn>
                        <a:cxn ang="0">
                          <a:pos x="299" y="1988"/>
                        </a:cxn>
                        <a:cxn ang="0">
                          <a:pos x="425" y="1982"/>
                        </a:cxn>
                        <a:cxn ang="0">
                          <a:pos x="467" y="1994"/>
                        </a:cxn>
                        <a:cxn ang="0">
                          <a:pos x="497" y="2066"/>
                        </a:cxn>
                        <a:cxn ang="0">
                          <a:pos x="497" y="1964"/>
                        </a:cxn>
                        <a:cxn ang="0">
                          <a:pos x="557" y="1778"/>
                        </a:cxn>
                        <a:cxn ang="0">
                          <a:pos x="617" y="1658"/>
                        </a:cxn>
                        <a:cxn ang="0">
                          <a:pos x="581" y="1700"/>
                        </a:cxn>
                        <a:cxn ang="0">
                          <a:pos x="515" y="1820"/>
                        </a:cxn>
                        <a:cxn ang="0">
                          <a:pos x="407" y="1904"/>
                        </a:cxn>
                        <a:cxn ang="0">
                          <a:pos x="269" y="1898"/>
                        </a:cxn>
                        <a:cxn ang="0">
                          <a:pos x="179" y="1814"/>
                        </a:cxn>
                        <a:cxn ang="0">
                          <a:pos x="113" y="1640"/>
                        </a:cxn>
                        <a:cxn ang="0">
                          <a:pos x="107" y="1394"/>
                        </a:cxn>
                        <a:cxn ang="0">
                          <a:pos x="137" y="1190"/>
                        </a:cxn>
                        <a:cxn ang="0">
                          <a:pos x="203" y="1070"/>
                        </a:cxn>
                        <a:cxn ang="0">
                          <a:pos x="323" y="1022"/>
                        </a:cxn>
                        <a:cxn ang="0">
                          <a:pos x="509" y="1076"/>
                        </a:cxn>
                        <a:cxn ang="0">
                          <a:pos x="611" y="1124"/>
                        </a:cxn>
                        <a:cxn ang="0">
                          <a:pos x="665" y="1100"/>
                        </a:cxn>
                        <a:cxn ang="0">
                          <a:pos x="659" y="1046"/>
                        </a:cxn>
                        <a:cxn ang="0">
                          <a:pos x="611" y="1004"/>
                        </a:cxn>
                        <a:cxn ang="0">
                          <a:pos x="497" y="980"/>
                        </a:cxn>
                        <a:cxn ang="0">
                          <a:pos x="323" y="896"/>
                        </a:cxn>
                        <a:cxn ang="0">
                          <a:pos x="233" y="680"/>
                        </a:cxn>
                        <a:cxn ang="0">
                          <a:pos x="209" y="416"/>
                        </a:cxn>
                        <a:cxn ang="0">
                          <a:pos x="317" y="170"/>
                        </a:cxn>
                        <a:cxn ang="0">
                          <a:pos x="485" y="110"/>
                        </a:cxn>
                        <a:cxn ang="0">
                          <a:pos x="617" y="164"/>
                        </a:cxn>
                        <a:cxn ang="0">
                          <a:pos x="707" y="290"/>
                        </a:cxn>
                        <a:cxn ang="0">
                          <a:pos x="737" y="428"/>
                        </a:cxn>
                        <a:cxn ang="0">
                          <a:pos x="773" y="602"/>
                        </a:cxn>
                        <a:cxn ang="0">
                          <a:pos x="809" y="584"/>
                        </a:cxn>
                        <a:cxn ang="0">
                          <a:pos x="785" y="530"/>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grpSp>
              <p:sp>
                <p:nvSpPr>
                  <p:cNvPr id="51" name="Oval 12"/>
                  <p:cNvSpPr>
                    <a:spLocks noChangeArrowheads="1"/>
                  </p:cNvSpPr>
                  <p:nvPr/>
                </p:nvSpPr>
                <p:spPr bwMode="auto">
                  <a:xfrm>
                    <a:off x="2396" y="1428"/>
                    <a:ext cx="175" cy="247"/>
                  </a:xfrm>
                  <a:prstGeom prst="ellipse">
                    <a:avLst/>
                  </a:prstGeom>
                  <a:solidFill>
                    <a:srgbClr val="E7D6B7"/>
                  </a:solidFill>
                  <a:ln w="9525">
                    <a:noFill/>
                    <a:round/>
                    <a:headEnd/>
                    <a:tailEnd/>
                  </a:ln>
                  <a:effectLst/>
                </p:spPr>
                <p:txBody>
                  <a:bodyPr wrap="none" anchor="ctr"/>
                  <a:lstStyle/>
                  <a:p>
                    <a:pPr>
                      <a:defRPr/>
                    </a:pPr>
                    <a:endParaRPr lang="ru-RU"/>
                  </a:p>
                </p:txBody>
              </p:sp>
              <p:sp>
                <p:nvSpPr>
                  <p:cNvPr id="52" name="Freeform 13"/>
                  <p:cNvSpPr>
                    <a:spLocks/>
                  </p:cNvSpPr>
                  <p:nvPr/>
                </p:nvSpPr>
                <p:spPr bwMode="auto">
                  <a:xfrm>
                    <a:off x="2629" y="745"/>
                    <a:ext cx="262" cy="524"/>
                  </a:xfrm>
                  <a:custGeom>
                    <a:avLst/>
                    <a:gdLst/>
                    <a:ahLst/>
                    <a:cxnLst>
                      <a:cxn ang="0">
                        <a:pos x="3" y="483"/>
                      </a:cxn>
                      <a:cxn ang="0">
                        <a:pos x="27" y="273"/>
                      </a:cxn>
                      <a:cxn ang="0">
                        <a:pos x="111" y="45"/>
                      </a:cxn>
                      <a:cxn ang="0">
                        <a:pos x="183" y="3"/>
                      </a:cxn>
                      <a:cxn ang="0">
                        <a:pos x="237" y="39"/>
                      </a:cxn>
                      <a:cxn ang="0">
                        <a:pos x="261" y="129"/>
                      </a:cxn>
                      <a:cxn ang="0">
                        <a:pos x="207" y="273"/>
                      </a:cxn>
                      <a:cxn ang="0">
                        <a:pos x="105" y="477"/>
                      </a:cxn>
                      <a:cxn ang="0">
                        <a:pos x="45" y="501"/>
                      </a:cxn>
                      <a:cxn ang="0">
                        <a:pos x="3" y="483"/>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53" name="Freeform 14"/>
                  <p:cNvSpPr>
                    <a:spLocks/>
                  </p:cNvSpPr>
                  <p:nvPr/>
                </p:nvSpPr>
                <p:spPr bwMode="auto">
                  <a:xfrm>
                    <a:off x="2697" y="1588"/>
                    <a:ext cx="398" cy="349"/>
                  </a:xfrm>
                  <a:custGeom>
                    <a:avLst/>
                    <a:gdLst/>
                    <a:ahLst/>
                    <a:cxnLst>
                      <a:cxn ang="0">
                        <a:pos x="100" y="201"/>
                      </a:cxn>
                      <a:cxn ang="0">
                        <a:pos x="16" y="87"/>
                      </a:cxn>
                      <a:cxn ang="0">
                        <a:pos x="4" y="45"/>
                      </a:cxn>
                      <a:cxn ang="0">
                        <a:pos x="28" y="3"/>
                      </a:cxn>
                      <a:cxn ang="0">
                        <a:pos x="130" y="27"/>
                      </a:cxn>
                      <a:cxn ang="0">
                        <a:pos x="250" y="75"/>
                      </a:cxn>
                      <a:cxn ang="0">
                        <a:pos x="364" y="159"/>
                      </a:cxn>
                      <a:cxn ang="0">
                        <a:pos x="388" y="273"/>
                      </a:cxn>
                      <a:cxn ang="0">
                        <a:pos x="340" y="333"/>
                      </a:cxn>
                      <a:cxn ang="0">
                        <a:pos x="244" y="315"/>
                      </a:cxn>
                      <a:cxn ang="0">
                        <a:pos x="100" y="20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54" name="Freeform 15"/>
                  <p:cNvSpPr>
                    <a:spLocks/>
                  </p:cNvSpPr>
                  <p:nvPr/>
                </p:nvSpPr>
                <p:spPr bwMode="auto">
                  <a:xfrm>
                    <a:off x="2444" y="1923"/>
                    <a:ext cx="146" cy="567"/>
                  </a:xfrm>
                  <a:custGeom>
                    <a:avLst/>
                    <a:gdLst/>
                    <a:ahLst/>
                    <a:cxnLst>
                      <a:cxn ang="0">
                        <a:pos x="18" y="165"/>
                      </a:cxn>
                      <a:cxn ang="0">
                        <a:pos x="42" y="39"/>
                      </a:cxn>
                      <a:cxn ang="0">
                        <a:pos x="66" y="3"/>
                      </a:cxn>
                      <a:cxn ang="0">
                        <a:pos x="108" y="27"/>
                      </a:cxn>
                      <a:cxn ang="0">
                        <a:pos x="138" y="165"/>
                      </a:cxn>
                      <a:cxn ang="0">
                        <a:pos x="144" y="423"/>
                      </a:cxn>
                      <a:cxn ang="0">
                        <a:pos x="96" y="543"/>
                      </a:cxn>
                      <a:cxn ang="0">
                        <a:pos x="24" y="513"/>
                      </a:cxn>
                      <a:cxn ang="0">
                        <a:pos x="0" y="315"/>
                      </a:cxn>
                      <a:cxn ang="0">
                        <a:pos x="18" y="165"/>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55" name="Freeform 16"/>
                  <p:cNvSpPr>
                    <a:spLocks/>
                  </p:cNvSpPr>
                  <p:nvPr/>
                </p:nvSpPr>
                <p:spPr bwMode="auto">
                  <a:xfrm>
                    <a:off x="1910" y="1588"/>
                    <a:ext cx="389" cy="247"/>
                  </a:xfrm>
                  <a:custGeom>
                    <a:avLst/>
                    <a:gdLst/>
                    <a:ahLst/>
                    <a:cxnLst>
                      <a:cxn ang="0">
                        <a:pos x="175" y="61"/>
                      </a:cxn>
                      <a:cxn ang="0">
                        <a:pos x="307" y="19"/>
                      </a:cxn>
                      <a:cxn ang="0">
                        <a:pos x="367" y="7"/>
                      </a:cxn>
                      <a:cxn ang="0">
                        <a:pos x="385" y="61"/>
                      </a:cxn>
                      <a:cxn ang="0">
                        <a:pos x="325" y="133"/>
                      </a:cxn>
                      <a:cxn ang="0">
                        <a:pos x="193" y="223"/>
                      </a:cxn>
                      <a:cxn ang="0">
                        <a:pos x="37" y="247"/>
                      </a:cxn>
                      <a:cxn ang="0">
                        <a:pos x="1" y="187"/>
                      </a:cxn>
                      <a:cxn ang="0">
                        <a:pos x="43" y="115"/>
                      </a:cxn>
                      <a:cxn ang="0">
                        <a:pos x="175" y="61"/>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56" name="Freeform 17"/>
                  <p:cNvSpPr>
                    <a:spLocks/>
                  </p:cNvSpPr>
                  <p:nvPr/>
                </p:nvSpPr>
                <p:spPr bwMode="auto">
                  <a:xfrm>
                    <a:off x="2095" y="934"/>
                    <a:ext cx="233" cy="378"/>
                  </a:xfrm>
                  <a:custGeom>
                    <a:avLst/>
                    <a:gdLst/>
                    <a:ahLst/>
                    <a:cxnLst>
                      <a:cxn ang="0">
                        <a:pos x="78" y="270"/>
                      </a:cxn>
                      <a:cxn ang="0">
                        <a:pos x="24" y="192"/>
                      </a:cxn>
                      <a:cxn ang="0">
                        <a:pos x="0" y="96"/>
                      </a:cxn>
                      <a:cxn ang="0">
                        <a:pos x="24" y="12"/>
                      </a:cxn>
                      <a:cxn ang="0">
                        <a:pos x="120" y="24"/>
                      </a:cxn>
                      <a:cxn ang="0">
                        <a:pos x="180" y="132"/>
                      </a:cxn>
                      <a:cxn ang="0">
                        <a:pos x="234" y="306"/>
                      </a:cxn>
                      <a:cxn ang="0">
                        <a:pos x="204" y="378"/>
                      </a:cxn>
                      <a:cxn ang="0">
                        <a:pos x="168" y="354"/>
                      </a:cxn>
                      <a:cxn ang="0">
                        <a:pos x="78" y="270"/>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grpSp>
            <p:pic>
              <p:nvPicPr>
                <p:cNvPr id="42" name="Picture 18"/>
                <p:cNvPicPr>
                  <a:picLocks noChangeAspect="1" noChangeArrowheads="1"/>
                </p:cNvPicPr>
                <p:nvPr userDrawn="1"/>
              </p:nvPicPr>
              <p:blipFill>
                <a:blip r:embed="rId2" cstate="print"/>
                <a:srcRect/>
                <a:stretch>
                  <a:fillRect/>
                </a:stretch>
              </p:blipFill>
              <p:spPr bwMode="auto">
                <a:xfrm>
                  <a:off x="5280" y="144"/>
                  <a:ext cx="186" cy="183"/>
                </a:xfrm>
                <a:prstGeom prst="rect">
                  <a:avLst/>
                </a:prstGeom>
                <a:noFill/>
                <a:ln w="9525">
                  <a:noFill/>
                  <a:miter lim="800000"/>
                  <a:headEnd/>
                  <a:tailEnd/>
                </a:ln>
              </p:spPr>
            </p:pic>
            <p:pic>
              <p:nvPicPr>
                <p:cNvPr id="43" name="Picture 19"/>
                <p:cNvPicPr>
                  <a:picLocks noChangeAspect="1" noChangeArrowheads="1"/>
                </p:cNvPicPr>
                <p:nvPr userDrawn="1"/>
              </p:nvPicPr>
              <p:blipFill>
                <a:blip r:embed="rId2" cstate="print"/>
                <a:srcRect/>
                <a:stretch>
                  <a:fillRect/>
                </a:stretch>
              </p:blipFill>
              <p:spPr bwMode="auto">
                <a:xfrm>
                  <a:off x="5574" y="144"/>
                  <a:ext cx="186" cy="183"/>
                </a:xfrm>
                <a:prstGeom prst="rect">
                  <a:avLst/>
                </a:prstGeom>
                <a:noFill/>
                <a:ln w="9525">
                  <a:noFill/>
                  <a:miter lim="800000"/>
                  <a:headEnd/>
                  <a:tailEnd/>
                </a:ln>
              </p:spPr>
            </p:pic>
            <p:pic>
              <p:nvPicPr>
                <p:cNvPr id="44" name="Picture 20"/>
                <p:cNvPicPr>
                  <a:picLocks noChangeAspect="1" noChangeArrowheads="1"/>
                </p:cNvPicPr>
                <p:nvPr userDrawn="1"/>
              </p:nvPicPr>
              <p:blipFill>
                <a:blip r:embed="rId2" cstate="print"/>
                <a:srcRect/>
                <a:stretch>
                  <a:fillRect/>
                </a:stretch>
              </p:blipFill>
              <p:spPr bwMode="auto">
                <a:xfrm>
                  <a:off x="5424" y="336"/>
                  <a:ext cx="186" cy="183"/>
                </a:xfrm>
                <a:prstGeom prst="rect">
                  <a:avLst/>
                </a:prstGeom>
                <a:noFill/>
                <a:ln w="9525">
                  <a:noFill/>
                  <a:miter lim="800000"/>
                  <a:headEnd/>
                  <a:tailEnd/>
                </a:ln>
              </p:spPr>
            </p:pic>
            <p:pic>
              <p:nvPicPr>
                <p:cNvPr id="45" name="Picture 21"/>
                <p:cNvPicPr>
                  <a:picLocks noChangeAspect="1" noChangeArrowheads="1"/>
                </p:cNvPicPr>
                <p:nvPr userDrawn="1"/>
              </p:nvPicPr>
              <p:blipFill>
                <a:blip r:embed="rId2" cstate="print"/>
                <a:srcRect/>
                <a:stretch>
                  <a:fillRect/>
                </a:stretch>
              </p:blipFill>
              <p:spPr bwMode="auto">
                <a:xfrm>
                  <a:off x="5376" y="576"/>
                  <a:ext cx="186" cy="183"/>
                </a:xfrm>
                <a:prstGeom prst="rect">
                  <a:avLst/>
                </a:prstGeom>
                <a:noFill/>
                <a:ln w="9525">
                  <a:noFill/>
                  <a:miter lim="800000"/>
                  <a:headEnd/>
                  <a:tailEnd/>
                </a:ln>
              </p:spPr>
            </p:pic>
            <p:pic>
              <p:nvPicPr>
                <p:cNvPr id="46" name="Picture 22"/>
                <p:cNvPicPr>
                  <a:picLocks noChangeAspect="1" noChangeArrowheads="1"/>
                </p:cNvPicPr>
                <p:nvPr userDrawn="1"/>
              </p:nvPicPr>
              <p:blipFill>
                <a:blip r:embed="rId2" cstate="print"/>
                <a:srcRect/>
                <a:stretch>
                  <a:fillRect/>
                </a:stretch>
              </p:blipFill>
              <p:spPr bwMode="auto">
                <a:xfrm>
                  <a:off x="5574" y="528"/>
                  <a:ext cx="186" cy="183"/>
                </a:xfrm>
                <a:prstGeom prst="rect">
                  <a:avLst/>
                </a:prstGeom>
                <a:noFill/>
                <a:ln w="9525">
                  <a:noFill/>
                  <a:miter lim="800000"/>
                  <a:headEnd/>
                  <a:tailEnd/>
                </a:ln>
              </p:spPr>
            </p:pic>
            <p:pic>
              <p:nvPicPr>
                <p:cNvPr id="47" name="Picture 23"/>
                <p:cNvPicPr>
                  <a:picLocks noChangeAspect="1" noChangeArrowheads="1"/>
                </p:cNvPicPr>
                <p:nvPr userDrawn="1"/>
              </p:nvPicPr>
              <p:blipFill>
                <a:blip r:embed="rId2" cstate="print"/>
                <a:srcRect/>
                <a:stretch>
                  <a:fillRect/>
                </a:stretch>
              </p:blipFill>
              <p:spPr bwMode="auto">
                <a:xfrm>
                  <a:off x="5472" y="768"/>
                  <a:ext cx="186" cy="183"/>
                </a:xfrm>
                <a:prstGeom prst="rect">
                  <a:avLst/>
                </a:prstGeom>
                <a:noFill/>
                <a:ln w="9525">
                  <a:noFill/>
                  <a:miter lim="800000"/>
                  <a:headEnd/>
                  <a:tailEnd/>
                </a:ln>
              </p:spPr>
            </p:pic>
            <p:pic>
              <p:nvPicPr>
                <p:cNvPr id="48" name="Picture 24"/>
                <p:cNvPicPr>
                  <a:picLocks noChangeAspect="1" noChangeArrowheads="1"/>
                </p:cNvPicPr>
                <p:nvPr userDrawn="1"/>
              </p:nvPicPr>
              <p:blipFill>
                <a:blip r:embed="rId2" cstate="print"/>
                <a:srcRect/>
                <a:stretch>
                  <a:fillRect/>
                </a:stretch>
              </p:blipFill>
              <p:spPr bwMode="auto">
                <a:xfrm>
                  <a:off x="5574" y="1008"/>
                  <a:ext cx="186" cy="183"/>
                </a:xfrm>
                <a:prstGeom prst="rect">
                  <a:avLst/>
                </a:prstGeom>
                <a:noFill/>
                <a:ln w="9525">
                  <a:noFill/>
                  <a:miter lim="800000"/>
                  <a:headEnd/>
                  <a:tailEnd/>
                </a:ln>
              </p:spPr>
            </p:pic>
            <p:pic>
              <p:nvPicPr>
                <p:cNvPr id="49" name="Picture 25"/>
                <p:cNvPicPr>
                  <a:picLocks noChangeAspect="1" noChangeArrowheads="1"/>
                </p:cNvPicPr>
                <p:nvPr userDrawn="1"/>
              </p:nvPicPr>
              <p:blipFill>
                <a:blip r:embed="rId2" cstate="print"/>
                <a:srcRect/>
                <a:stretch>
                  <a:fillRect/>
                </a:stretch>
              </p:blipFill>
              <p:spPr bwMode="auto">
                <a:xfrm>
                  <a:off x="5574" y="1248"/>
                  <a:ext cx="186" cy="183"/>
                </a:xfrm>
                <a:prstGeom prst="rect">
                  <a:avLst/>
                </a:prstGeom>
                <a:noFill/>
                <a:ln w="9525">
                  <a:noFill/>
                  <a:miter lim="800000"/>
                  <a:headEnd/>
                  <a:tailEnd/>
                </a:ln>
              </p:spPr>
            </p:pic>
          </p:grpSp>
          <p:grpSp>
            <p:nvGrpSpPr>
              <p:cNvPr id="21" name="Group 26"/>
              <p:cNvGrpSpPr>
                <a:grpSpLocks/>
              </p:cNvGrpSpPr>
              <p:nvPr userDrawn="1"/>
            </p:nvGrpSpPr>
            <p:grpSpPr bwMode="auto">
              <a:xfrm>
                <a:off x="4944" y="1008"/>
                <a:ext cx="522" cy="2967"/>
                <a:chOff x="4944" y="1008"/>
                <a:chExt cx="522" cy="2967"/>
              </a:xfrm>
            </p:grpSpPr>
            <p:pic>
              <p:nvPicPr>
                <p:cNvPr id="22" name="Picture 27"/>
                <p:cNvPicPr>
                  <a:picLocks noChangeAspect="1" noChangeArrowheads="1"/>
                </p:cNvPicPr>
                <p:nvPr userDrawn="1"/>
              </p:nvPicPr>
              <p:blipFill>
                <a:blip r:embed="rId2" cstate="print"/>
                <a:srcRect/>
                <a:stretch>
                  <a:fillRect/>
                </a:stretch>
              </p:blipFill>
              <p:spPr bwMode="auto">
                <a:xfrm>
                  <a:off x="5136" y="1008"/>
                  <a:ext cx="186" cy="183"/>
                </a:xfrm>
                <a:prstGeom prst="rect">
                  <a:avLst/>
                </a:prstGeom>
                <a:noFill/>
                <a:ln w="9525">
                  <a:noFill/>
                  <a:miter lim="800000"/>
                  <a:headEnd/>
                  <a:tailEnd/>
                </a:ln>
              </p:spPr>
            </p:pic>
            <p:pic>
              <p:nvPicPr>
                <p:cNvPr id="23" name="Picture 28"/>
                <p:cNvPicPr>
                  <a:picLocks noChangeAspect="1" noChangeArrowheads="1"/>
                </p:cNvPicPr>
                <p:nvPr userDrawn="1"/>
              </p:nvPicPr>
              <p:blipFill>
                <a:blip r:embed="rId2" cstate="print"/>
                <a:srcRect/>
                <a:stretch>
                  <a:fillRect/>
                </a:stretch>
              </p:blipFill>
              <p:spPr bwMode="auto">
                <a:xfrm>
                  <a:off x="5184" y="1200"/>
                  <a:ext cx="186" cy="183"/>
                </a:xfrm>
                <a:prstGeom prst="rect">
                  <a:avLst/>
                </a:prstGeom>
                <a:noFill/>
                <a:ln w="9525">
                  <a:noFill/>
                  <a:miter lim="800000"/>
                  <a:headEnd/>
                  <a:tailEnd/>
                </a:ln>
              </p:spPr>
            </p:pic>
            <p:pic>
              <p:nvPicPr>
                <p:cNvPr id="24" name="Picture 29"/>
                <p:cNvPicPr>
                  <a:picLocks noChangeAspect="1" noChangeArrowheads="1"/>
                </p:cNvPicPr>
                <p:nvPr userDrawn="1"/>
              </p:nvPicPr>
              <p:blipFill>
                <a:blip r:embed="rId2" cstate="print"/>
                <a:srcRect/>
                <a:stretch>
                  <a:fillRect/>
                </a:stretch>
              </p:blipFill>
              <p:spPr bwMode="auto">
                <a:xfrm>
                  <a:off x="5136" y="1584"/>
                  <a:ext cx="186" cy="183"/>
                </a:xfrm>
                <a:prstGeom prst="rect">
                  <a:avLst/>
                </a:prstGeom>
                <a:noFill/>
                <a:ln w="9525">
                  <a:noFill/>
                  <a:miter lim="800000"/>
                  <a:headEnd/>
                  <a:tailEnd/>
                </a:ln>
              </p:spPr>
            </p:pic>
            <p:pic>
              <p:nvPicPr>
                <p:cNvPr id="25" name="Picture 30"/>
                <p:cNvPicPr>
                  <a:picLocks noChangeAspect="1" noChangeArrowheads="1"/>
                </p:cNvPicPr>
                <p:nvPr userDrawn="1"/>
              </p:nvPicPr>
              <p:blipFill>
                <a:blip r:embed="rId2" cstate="print"/>
                <a:srcRect/>
                <a:stretch>
                  <a:fillRect/>
                </a:stretch>
              </p:blipFill>
              <p:spPr bwMode="auto">
                <a:xfrm>
                  <a:off x="5280" y="1728"/>
                  <a:ext cx="186" cy="183"/>
                </a:xfrm>
                <a:prstGeom prst="rect">
                  <a:avLst/>
                </a:prstGeom>
                <a:noFill/>
                <a:ln w="9525">
                  <a:noFill/>
                  <a:miter lim="800000"/>
                  <a:headEnd/>
                  <a:tailEnd/>
                </a:ln>
              </p:spPr>
            </p:pic>
            <p:pic>
              <p:nvPicPr>
                <p:cNvPr id="26" name="Picture 31"/>
                <p:cNvPicPr>
                  <a:picLocks noChangeAspect="1" noChangeArrowheads="1"/>
                </p:cNvPicPr>
                <p:nvPr userDrawn="1"/>
              </p:nvPicPr>
              <p:blipFill>
                <a:blip r:embed="rId2" cstate="print"/>
                <a:srcRect/>
                <a:stretch>
                  <a:fillRect/>
                </a:stretch>
              </p:blipFill>
              <p:spPr bwMode="auto">
                <a:xfrm>
                  <a:off x="5040" y="1824"/>
                  <a:ext cx="186" cy="183"/>
                </a:xfrm>
                <a:prstGeom prst="rect">
                  <a:avLst/>
                </a:prstGeom>
                <a:noFill/>
                <a:ln w="9525">
                  <a:noFill/>
                  <a:miter lim="800000"/>
                  <a:headEnd/>
                  <a:tailEnd/>
                </a:ln>
              </p:spPr>
            </p:pic>
            <p:pic>
              <p:nvPicPr>
                <p:cNvPr id="27" name="Picture 32"/>
                <p:cNvPicPr>
                  <a:picLocks noChangeAspect="1" noChangeArrowheads="1"/>
                </p:cNvPicPr>
                <p:nvPr userDrawn="1"/>
              </p:nvPicPr>
              <p:blipFill>
                <a:blip r:embed="rId2" cstate="print"/>
                <a:srcRect/>
                <a:stretch>
                  <a:fillRect/>
                </a:stretch>
              </p:blipFill>
              <p:spPr bwMode="auto">
                <a:xfrm>
                  <a:off x="5088" y="2016"/>
                  <a:ext cx="186" cy="183"/>
                </a:xfrm>
                <a:prstGeom prst="rect">
                  <a:avLst/>
                </a:prstGeom>
                <a:noFill/>
                <a:ln w="9525">
                  <a:noFill/>
                  <a:miter lim="800000"/>
                  <a:headEnd/>
                  <a:tailEnd/>
                </a:ln>
              </p:spPr>
            </p:pic>
            <p:pic>
              <p:nvPicPr>
                <p:cNvPr id="28" name="Picture 33"/>
                <p:cNvPicPr>
                  <a:picLocks noChangeAspect="1" noChangeArrowheads="1"/>
                </p:cNvPicPr>
                <p:nvPr userDrawn="1"/>
              </p:nvPicPr>
              <p:blipFill>
                <a:blip r:embed="rId2" cstate="print"/>
                <a:srcRect/>
                <a:stretch>
                  <a:fillRect/>
                </a:stretch>
              </p:blipFill>
              <p:spPr bwMode="auto">
                <a:xfrm>
                  <a:off x="5280" y="2064"/>
                  <a:ext cx="186" cy="183"/>
                </a:xfrm>
                <a:prstGeom prst="rect">
                  <a:avLst/>
                </a:prstGeom>
                <a:noFill/>
                <a:ln w="9525">
                  <a:noFill/>
                  <a:miter lim="800000"/>
                  <a:headEnd/>
                  <a:tailEnd/>
                </a:ln>
              </p:spPr>
            </p:pic>
            <p:pic>
              <p:nvPicPr>
                <p:cNvPr id="29" name="Picture 34"/>
                <p:cNvPicPr>
                  <a:picLocks noChangeAspect="1" noChangeArrowheads="1"/>
                </p:cNvPicPr>
                <p:nvPr userDrawn="1"/>
              </p:nvPicPr>
              <p:blipFill>
                <a:blip r:embed="rId2" cstate="print"/>
                <a:srcRect/>
                <a:stretch>
                  <a:fillRect/>
                </a:stretch>
              </p:blipFill>
              <p:spPr bwMode="auto">
                <a:xfrm>
                  <a:off x="5232" y="2352"/>
                  <a:ext cx="186" cy="183"/>
                </a:xfrm>
                <a:prstGeom prst="rect">
                  <a:avLst/>
                </a:prstGeom>
                <a:noFill/>
                <a:ln w="9525">
                  <a:noFill/>
                  <a:miter lim="800000"/>
                  <a:headEnd/>
                  <a:tailEnd/>
                </a:ln>
              </p:spPr>
            </p:pic>
            <p:pic>
              <p:nvPicPr>
                <p:cNvPr id="30" name="Picture 35"/>
                <p:cNvPicPr>
                  <a:picLocks noChangeAspect="1" noChangeArrowheads="1"/>
                </p:cNvPicPr>
                <p:nvPr userDrawn="1"/>
              </p:nvPicPr>
              <p:blipFill>
                <a:blip r:embed="rId2" cstate="print"/>
                <a:srcRect/>
                <a:stretch>
                  <a:fillRect/>
                </a:stretch>
              </p:blipFill>
              <p:spPr bwMode="auto">
                <a:xfrm>
                  <a:off x="4992" y="2208"/>
                  <a:ext cx="186" cy="183"/>
                </a:xfrm>
                <a:prstGeom prst="rect">
                  <a:avLst/>
                </a:prstGeom>
                <a:noFill/>
                <a:ln w="9525">
                  <a:noFill/>
                  <a:miter lim="800000"/>
                  <a:headEnd/>
                  <a:tailEnd/>
                </a:ln>
              </p:spPr>
            </p:pic>
            <p:pic>
              <p:nvPicPr>
                <p:cNvPr id="31" name="Picture 36"/>
                <p:cNvPicPr>
                  <a:picLocks noChangeAspect="1" noChangeArrowheads="1"/>
                </p:cNvPicPr>
                <p:nvPr userDrawn="1"/>
              </p:nvPicPr>
              <p:blipFill>
                <a:blip r:embed="rId2" cstate="print"/>
                <a:srcRect/>
                <a:stretch>
                  <a:fillRect/>
                </a:stretch>
              </p:blipFill>
              <p:spPr bwMode="auto">
                <a:xfrm>
                  <a:off x="4992" y="2448"/>
                  <a:ext cx="186" cy="183"/>
                </a:xfrm>
                <a:prstGeom prst="rect">
                  <a:avLst/>
                </a:prstGeom>
                <a:noFill/>
                <a:ln w="9525">
                  <a:noFill/>
                  <a:miter lim="800000"/>
                  <a:headEnd/>
                  <a:tailEnd/>
                </a:ln>
              </p:spPr>
            </p:pic>
            <p:pic>
              <p:nvPicPr>
                <p:cNvPr id="32" name="Picture 37"/>
                <p:cNvPicPr>
                  <a:picLocks noChangeAspect="1" noChangeArrowheads="1"/>
                </p:cNvPicPr>
                <p:nvPr userDrawn="1"/>
              </p:nvPicPr>
              <p:blipFill>
                <a:blip r:embed="rId2" cstate="print"/>
                <a:srcRect/>
                <a:stretch>
                  <a:fillRect/>
                </a:stretch>
              </p:blipFill>
              <p:spPr bwMode="auto">
                <a:xfrm>
                  <a:off x="5136" y="2592"/>
                  <a:ext cx="186" cy="183"/>
                </a:xfrm>
                <a:prstGeom prst="rect">
                  <a:avLst/>
                </a:prstGeom>
                <a:noFill/>
                <a:ln w="9525">
                  <a:noFill/>
                  <a:miter lim="800000"/>
                  <a:headEnd/>
                  <a:tailEnd/>
                </a:ln>
              </p:spPr>
            </p:pic>
            <p:pic>
              <p:nvPicPr>
                <p:cNvPr id="33" name="Picture 38"/>
                <p:cNvPicPr>
                  <a:picLocks noChangeAspect="1" noChangeArrowheads="1"/>
                </p:cNvPicPr>
                <p:nvPr userDrawn="1"/>
              </p:nvPicPr>
              <p:blipFill>
                <a:blip r:embed="rId2" cstate="print"/>
                <a:srcRect/>
                <a:stretch>
                  <a:fillRect/>
                </a:stretch>
              </p:blipFill>
              <p:spPr bwMode="auto">
                <a:xfrm>
                  <a:off x="5232" y="1392"/>
                  <a:ext cx="186" cy="183"/>
                </a:xfrm>
                <a:prstGeom prst="rect">
                  <a:avLst/>
                </a:prstGeom>
                <a:noFill/>
                <a:ln w="9525">
                  <a:noFill/>
                  <a:miter lim="800000"/>
                  <a:headEnd/>
                  <a:tailEnd/>
                </a:ln>
              </p:spPr>
            </p:pic>
            <p:pic>
              <p:nvPicPr>
                <p:cNvPr id="34" name="Picture 39"/>
                <p:cNvPicPr>
                  <a:picLocks noChangeAspect="1" noChangeArrowheads="1"/>
                </p:cNvPicPr>
                <p:nvPr userDrawn="1"/>
              </p:nvPicPr>
              <p:blipFill>
                <a:blip r:embed="rId2" cstate="print"/>
                <a:srcRect/>
                <a:stretch>
                  <a:fillRect/>
                </a:stretch>
              </p:blipFill>
              <p:spPr bwMode="auto">
                <a:xfrm>
                  <a:off x="4944" y="2736"/>
                  <a:ext cx="186" cy="183"/>
                </a:xfrm>
                <a:prstGeom prst="rect">
                  <a:avLst/>
                </a:prstGeom>
                <a:noFill/>
                <a:ln w="9525">
                  <a:noFill/>
                  <a:miter lim="800000"/>
                  <a:headEnd/>
                  <a:tailEnd/>
                </a:ln>
              </p:spPr>
            </p:pic>
            <p:pic>
              <p:nvPicPr>
                <p:cNvPr id="35" name="Picture 40"/>
                <p:cNvPicPr>
                  <a:picLocks noChangeAspect="1" noChangeArrowheads="1"/>
                </p:cNvPicPr>
                <p:nvPr userDrawn="1"/>
              </p:nvPicPr>
              <p:blipFill>
                <a:blip r:embed="rId2" cstate="print"/>
                <a:srcRect/>
                <a:stretch>
                  <a:fillRect/>
                </a:stretch>
              </p:blipFill>
              <p:spPr bwMode="auto">
                <a:xfrm>
                  <a:off x="4992" y="3072"/>
                  <a:ext cx="186" cy="183"/>
                </a:xfrm>
                <a:prstGeom prst="rect">
                  <a:avLst/>
                </a:prstGeom>
                <a:noFill/>
                <a:ln w="9525">
                  <a:noFill/>
                  <a:miter lim="800000"/>
                  <a:headEnd/>
                  <a:tailEnd/>
                </a:ln>
              </p:spPr>
            </p:pic>
            <p:pic>
              <p:nvPicPr>
                <p:cNvPr id="36" name="Picture 41"/>
                <p:cNvPicPr>
                  <a:picLocks noChangeAspect="1" noChangeArrowheads="1"/>
                </p:cNvPicPr>
                <p:nvPr userDrawn="1"/>
              </p:nvPicPr>
              <p:blipFill>
                <a:blip r:embed="rId2" cstate="print"/>
                <a:srcRect/>
                <a:stretch>
                  <a:fillRect/>
                </a:stretch>
              </p:blipFill>
              <p:spPr bwMode="auto">
                <a:xfrm>
                  <a:off x="5232" y="3312"/>
                  <a:ext cx="186" cy="183"/>
                </a:xfrm>
                <a:prstGeom prst="rect">
                  <a:avLst/>
                </a:prstGeom>
                <a:noFill/>
                <a:ln w="9525">
                  <a:noFill/>
                  <a:miter lim="800000"/>
                  <a:headEnd/>
                  <a:tailEnd/>
                </a:ln>
              </p:spPr>
            </p:pic>
            <p:pic>
              <p:nvPicPr>
                <p:cNvPr id="37" name="Picture 42"/>
                <p:cNvPicPr>
                  <a:picLocks noChangeAspect="1" noChangeArrowheads="1"/>
                </p:cNvPicPr>
                <p:nvPr userDrawn="1"/>
              </p:nvPicPr>
              <p:blipFill>
                <a:blip r:embed="rId2" cstate="print"/>
                <a:srcRect/>
                <a:stretch>
                  <a:fillRect/>
                </a:stretch>
              </p:blipFill>
              <p:spPr bwMode="auto">
                <a:xfrm>
                  <a:off x="4992" y="3408"/>
                  <a:ext cx="186" cy="183"/>
                </a:xfrm>
                <a:prstGeom prst="rect">
                  <a:avLst/>
                </a:prstGeom>
                <a:noFill/>
                <a:ln w="9525">
                  <a:noFill/>
                  <a:miter lim="800000"/>
                  <a:headEnd/>
                  <a:tailEnd/>
                </a:ln>
              </p:spPr>
            </p:pic>
            <p:pic>
              <p:nvPicPr>
                <p:cNvPr id="38" name="Picture 43"/>
                <p:cNvPicPr>
                  <a:picLocks noChangeAspect="1" noChangeArrowheads="1"/>
                </p:cNvPicPr>
                <p:nvPr userDrawn="1"/>
              </p:nvPicPr>
              <p:blipFill>
                <a:blip r:embed="rId2" cstate="print"/>
                <a:srcRect/>
                <a:stretch>
                  <a:fillRect/>
                </a:stretch>
              </p:blipFill>
              <p:spPr bwMode="auto">
                <a:xfrm>
                  <a:off x="5088" y="3552"/>
                  <a:ext cx="186" cy="183"/>
                </a:xfrm>
                <a:prstGeom prst="rect">
                  <a:avLst/>
                </a:prstGeom>
                <a:noFill/>
                <a:ln w="9525">
                  <a:noFill/>
                  <a:miter lim="800000"/>
                  <a:headEnd/>
                  <a:tailEnd/>
                </a:ln>
              </p:spPr>
            </p:pic>
            <p:pic>
              <p:nvPicPr>
                <p:cNvPr id="39" name="Picture 44"/>
                <p:cNvPicPr>
                  <a:picLocks noChangeAspect="1" noChangeArrowheads="1"/>
                </p:cNvPicPr>
                <p:nvPr userDrawn="1"/>
              </p:nvPicPr>
              <p:blipFill>
                <a:blip r:embed="rId2" cstate="print"/>
                <a:srcRect/>
                <a:stretch>
                  <a:fillRect/>
                </a:stretch>
              </p:blipFill>
              <p:spPr bwMode="auto">
                <a:xfrm>
                  <a:off x="4992" y="3792"/>
                  <a:ext cx="186" cy="183"/>
                </a:xfrm>
                <a:prstGeom prst="rect">
                  <a:avLst/>
                </a:prstGeom>
                <a:noFill/>
                <a:ln w="9525">
                  <a:noFill/>
                  <a:miter lim="800000"/>
                  <a:headEnd/>
                  <a:tailEnd/>
                </a:ln>
              </p:spPr>
            </p:pic>
            <p:pic>
              <p:nvPicPr>
                <p:cNvPr id="40" name="Picture 45"/>
                <p:cNvPicPr>
                  <a:picLocks noChangeAspect="1" noChangeArrowheads="1"/>
                </p:cNvPicPr>
                <p:nvPr userDrawn="1"/>
              </p:nvPicPr>
              <p:blipFill>
                <a:blip r:embed="rId2" cstate="print"/>
                <a:srcRect/>
                <a:stretch>
                  <a:fillRect/>
                </a:stretch>
              </p:blipFill>
              <p:spPr bwMode="auto">
                <a:xfrm>
                  <a:off x="5184" y="3696"/>
                  <a:ext cx="186" cy="183"/>
                </a:xfrm>
                <a:prstGeom prst="rect">
                  <a:avLst/>
                </a:prstGeom>
                <a:noFill/>
                <a:ln w="9525">
                  <a:noFill/>
                  <a:miter lim="800000"/>
                  <a:headEnd/>
                  <a:tailEnd/>
                </a:ln>
              </p:spPr>
            </p:pic>
          </p:grpSp>
        </p:grpSp>
        <p:sp>
          <p:nvSpPr>
            <p:cNvPr id="9" name="Freeform 46"/>
            <p:cNvSpPr>
              <a:spLocks/>
            </p:cNvSpPr>
            <p:nvPr/>
          </p:nvSpPr>
          <p:spPr bwMode="auto">
            <a:xfrm>
              <a:off x="5010" y="3092"/>
              <a:ext cx="750" cy="1222"/>
            </a:xfrm>
            <a:custGeom>
              <a:avLst/>
              <a:gdLst/>
              <a:ahLst/>
              <a:cxnLst>
                <a:cxn ang="0">
                  <a:pos x="372" y="154"/>
                </a:cxn>
                <a:cxn ang="0">
                  <a:pos x="378" y="412"/>
                </a:cxn>
                <a:cxn ang="0">
                  <a:pos x="312" y="724"/>
                </a:cxn>
                <a:cxn ang="0">
                  <a:pos x="138" y="928"/>
                </a:cxn>
                <a:cxn ang="0">
                  <a:pos x="0" y="976"/>
                </a:cxn>
                <a:cxn ang="0">
                  <a:pos x="0" y="1222"/>
                </a:cxn>
                <a:cxn ang="0">
                  <a:pos x="750" y="1222"/>
                </a:cxn>
                <a:cxn ang="0">
                  <a:pos x="750" y="178"/>
                </a:cxn>
                <a:cxn ang="0">
                  <a:pos x="372" y="154"/>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0" name="Freeform 47"/>
            <p:cNvSpPr>
              <a:spLocks/>
            </p:cNvSpPr>
            <p:nvPr/>
          </p:nvSpPr>
          <p:spPr bwMode="auto">
            <a:xfrm>
              <a:off x="5001" y="3060"/>
              <a:ext cx="768" cy="1260"/>
            </a:xfrm>
            <a:custGeom>
              <a:avLst/>
              <a:gdLst/>
              <a:ahLst/>
              <a:cxnLst>
                <a:cxn ang="0">
                  <a:pos x="0" y="1260"/>
                </a:cxn>
                <a:cxn ang="0">
                  <a:pos x="0" y="1134"/>
                </a:cxn>
                <a:cxn ang="0">
                  <a:pos x="210" y="1032"/>
                </a:cxn>
                <a:cxn ang="0">
                  <a:pos x="324" y="918"/>
                </a:cxn>
                <a:cxn ang="0">
                  <a:pos x="414" y="714"/>
                </a:cxn>
                <a:cxn ang="0">
                  <a:pos x="450" y="456"/>
                </a:cxn>
                <a:cxn ang="0">
                  <a:pos x="438" y="258"/>
                </a:cxn>
                <a:cxn ang="0">
                  <a:pos x="684" y="0"/>
                </a:cxn>
                <a:cxn ang="0">
                  <a:pos x="768" y="18"/>
                </a:cxn>
                <a:cxn ang="0">
                  <a:pos x="768" y="1254"/>
                </a:cxn>
                <a:cxn ang="0">
                  <a:pos x="0" y="1260"/>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1" name="Freeform 48"/>
            <p:cNvSpPr>
              <a:spLocks/>
            </p:cNvSpPr>
            <p:nvPr/>
          </p:nvSpPr>
          <p:spPr bwMode="auto">
            <a:xfrm>
              <a:off x="4994" y="1775"/>
              <a:ext cx="776" cy="2543"/>
            </a:xfrm>
            <a:custGeom>
              <a:avLst/>
              <a:gdLst/>
              <a:ahLst/>
              <a:cxnLst>
                <a:cxn ang="0">
                  <a:pos x="550" y="115"/>
                </a:cxn>
                <a:cxn ang="0">
                  <a:pos x="460" y="529"/>
                </a:cxn>
                <a:cxn ang="0">
                  <a:pos x="298" y="925"/>
                </a:cxn>
                <a:cxn ang="0">
                  <a:pos x="76" y="1267"/>
                </a:cxn>
                <a:cxn ang="0">
                  <a:pos x="4" y="1339"/>
                </a:cxn>
                <a:cxn ang="0">
                  <a:pos x="100" y="1351"/>
                </a:cxn>
                <a:cxn ang="0">
                  <a:pos x="286" y="1399"/>
                </a:cxn>
                <a:cxn ang="0">
                  <a:pos x="394" y="1525"/>
                </a:cxn>
                <a:cxn ang="0">
                  <a:pos x="478" y="1705"/>
                </a:cxn>
                <a:cxn ang="0">
                  <a:pos x="478" y="1969"/>
                </a:cxn>
                <a:cxn ang="0">
                  <a:pos x="370" y="2263"/>
                </a:cxn>
                <a:cxn ang="0">
                  <a:pos x="124" y="2479"/>
                </a:cxn>
                <a:cxn ang="0">
                  <a:pos x="22" y="2515"/>
                </a:cxn>
                <a:cxn ang="0">
                  <a:pos x="196" y="2533"/>
                </a:cxn>
                <a:cxn ang="0">
                  <a:pos x="388" y="2455"/>
                </a:cxn>
                <a:cxn ang="0">
                  <a:pos x="502" y="2299"/>
                </a:cxn>
                <a:cxn ang="0">
                  <a:pos x="598" y="2197"/>
                </a:cxn>
                <a:cxn ang="0">
                  <a:pos x="694" y="2197"/>
                </a:cxn>
                <a:cxn ang="0">
                  <a:pos x="742" y="2230"/>
                </a:cxn>
                <a:cxn ang="0">
                  <a:pos x="712" y="2137"/>
                </a:cxn>
                <a:cxn ang="0">
                  <a:pos x="664" y="1807"/>
                </a:cxn>
                <a:cxn ang="0">
                  <a:pos x="670" y="1561"/>
                </a:cxn>
                <a:cxn ang="0">
                  <a:pos x="718" y="1393"/>
                </a:cxn>
                <a:cxn ang="0">
                  <a:pos x="748" y="1219"/>
                </a:cxn>
                <a:cxn ang="0">
                  <a:pos x="550" y="115"/>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w="9525">
              <a:noFill/>
              <a:round/>
              <a:headEnd/>
              <a:tailEnd/>
            </a:ln>
            <a:effectLst/>
          </p:spPr>
          <p:txBody>
            <a:bodyPr wrap="none" anchor="ctr"/>
            <a:lstStyle/>
            <a:p>
              <a:pPr>
                <a:defRPr/>
              </a:pPr>
              <a:endParaRPr lang="ru-RU"/>
            </a:p>
          </p:txBody>
        </p:sp>
        <p:sp>
          <p:nvSpPr>
            <p:cNvPr id="12" name="Freeform 49" descr="kimonopat1"/>
            <p:cNvSpPr>
              <a:spLocks/>
            </p:cNvSpPr>
            <p:nvPr/>
          </p:nvSpPr>
          <p:spPr bwMode="auto">
            <a:xfrm>
              <a:off x="5046" y="2229"/>
              <a:ext cx="617" cy="1376"/>
            </a:xfrm>
            <a:custGeom>
              <a:avLst/>
              <a:gdLst/>
              <a:ahLst/>
              <a:cxnLst>
                <a:cxn ang="0">
                  <a:pos x="486" y="3"/>
                </a:cxn>
                <a:cxn ang="0">
                  <a:pos x="402" y="381"/>
                </a:cxn>
                <a:cxn ang="0">
                  <a:pos x="216" y="777"/>
                </a:cxn>
                <a:cxn ang="0">
                  <a:pos x="0" y="1119"/>
                </a:cxn>
                <a:cxn ang="0">
                  <a:pos x="102" y="1101"/>
                </a:cxn>
                <a:cxn ang="0">
                  <a:pos x="282" y="1119"/>
                </a:cxn>
                <a:cxn ang="0">
                  <a:pos x="378" y="1185"/>
                </a:cxn>
                <a:cxn ang="0">
                  <a:pos x="432" y="1269"/>
                </a:cxn>
                <a:cxn ang="0">
                  <a:pos x="444" y="1365"/>
                </a:cxn>
                <a:cxn ang="0">
                  <a:pos x="498" y="1203"/>
                </a:cxn>
                <a:cxn ang="0">
                  <a:pos x="564" y="825"/>
                </a:cxn>
                <a:cxn ang="0">
                  <a:pos x="606" y="363"/>
                </a:cxn>
                <a:cxn ang="0">
                  <a:pos x="486" y="3"/>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3" cstate="print"/>
              <a:srcRect/>
              <a:tile tx="0" ty="0" sx="100000" sy="100000" flip="none" algn="tl"/>
            </a:blipFill>
            <a:ln w="9525" cap="flat" cmpd="sng">
              <a:noFill/>
              <a:prstDash val="solid"/>
              <a:round/>
              <a:headEnd/>
              <a:tailEnd/>
            </a:ln>
            <a:effectLst/>
          </p:spPr>
          <p:txBody>
            <a:bodyPr wrap="none" anchor="ctr"/>
            <a:lstStyle/>
            <a:p>
              <a:pPr>
                <a:defRPr/>
              </a:pPr>
              <a:endParaRPr lang="ru-RU"/>
            </a:p>
          </p:txBody>
        </p:sp>
        <p:sp>
          <p:nvSpPr>
            <p:cNvPr id="13" name="Freeform 50" descr="kimonopat1"/>
            <p:cNvSpPr>
              <a:spLocks/>
            </p:cNvSpPr>
            <p:nvPr/>
          </p:nvSpPr>
          <p:spPr bwMode="auto">
            <a:xfrm>
              <a:off x="5193" y="269"/>
              <a:ext cx="576" cy="3180"/>
            </a:xfrm>
            <a:custGeom>
              <a:avLst/>
              <a:gdLst/>
              <a:ahLst/>
              <a:cxnLst>
                <a:cxn ang="0">
                  <a:pos x="42" y="61"/>
                </a:cxn>
                <a:cxn ang="0">
                  <a:pos x="156" y="517"/>
                </a:cxn>
                <a:cxn ang="0">
                  <a:pos x="288" y="991"/>
                </a:cxn>
                <a:cxn ang="0">
                  <a:pos x="414" y="1435"/>
                </a:cxn>
                <a:cxn ang="0">
                  <a:pos x="576" y="1807"/>
                </a:cxn>
                <a:cxn ang="0">
                  <a:pos x="576" y="3055"/>
                </a:cxn>
                <a:cxn ang="0">
                  <a:pos x="414" y="2557"/>
                </a:cxn>
                <a:cxn ang="0">
                  <a:pos x="252" y="1765"/>
                </a:cxn>
                <a:cxn ang="0">
                  <a:pos x="126" y="961"/>
                </a:cxn>
                <a:cxn ang="0">
                  <a:pos x="12" y="151"/>
                </a:cxn>
                <a:cxn ang="0">
                  <a:pos x="42" y="6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3" cstate="print"/>
              <a:srcRect/>
              <a:tile tx="0" ty="0" sx="100000" sy="100000" flip="none" algn="tl"/>
            </a:blipFill>
            <a:ln w="9525" cap="flat" cmpd="sng">
              <a:noFill/>
              <a:prstDash val="solid"/>
              <a:round/>
              <a:headEnd/>
              <a:tailEnd/>
            </a:ln>
            <a:effectLst/>
          </p:spPr>
          <p:txBody>
            <a:bodyPr wrap="none" anchor="ctr"/>
            <a:lstStyle/>
            <a:p>
              <a:pPr>
                <a:defRPr/>
              </a:pPr>
              <a:endParaRPr lang="ru-RU"/>
            </a:p>
          </p:txBody>
        </p:sp>
        <p:sp>
          <p:nvSpPr>
            <p:cNvPr id="14" name="Freeform 51"/>
            <p:cNvSpPr>
              <a:spLocks/>
            </p:cNvSpPr>
            <p:nvPr/>
          </p:nvSpPr>
          <p:spPr bwMode="auto">
            <a:xfrm>
              <a:off x="5197" y="165"/>
              <a:ext cx="573" cy="1935"/>
            </a:xfrm>
            <a:custGeom>
              <a:avLst/>
              <a:gdLst/>
              <a:ahLst/>
              <a:cxnLst>
                <a:cxn ang="0">
                  <a:pos x="69" y="63"/>
                </a:cxn>
                <a:cxn ang="0">
                  <a:pos x="207" y="549"/>
                </a:cxn>
                <a:cxn ang="0">
                  <a:pos x="381" y="1101"/>
                </a:cxn>
                <a:cxn ang="0">
                  <a:pos x="573" y="1575"/>
                </a:cxn>
                <a:cxn ang="0">
                  <a:pos x="573" y="1935"/>
                </a:cxn>
                <a:cxn ang="0">
                  <a:pos x="321" y="1449"/>
                </a:cxn>
                <a:cxn ang="0">
                  <a:pos x="147" y="699"/>
                </a:cxn>
                <a:cxn ang="0">
                  <a:pos x="15" y="171"/>
                </a:cxn>
                <a:cxn ang="0">
                  <a:pos x="69" y="63"/>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5" name="Freeform 52"/>
            <p:cNvSpPr>
              <a:spLocks/>
            </p:cNvSpPr>
            <p:nvPr/>
          </p:nvSpPr>
          <p:spPr bwMode="auto">
            <a:xfrm>
              <a:off x="5004" y="0"/>
              <a:ext cx="363"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pPr>
                <a:defRPr/>
              </a:pPr>
              <a:endParaRPr lang="ru-RU"/>
            </a:p>
          </p:txBody>
        </p:sp>
        <p:sp>
          <p:nvSpPr>
            <p:cNvPr id="16" name="Freeform 53"/>
            <p:cNvSpPr>
              <a:spLocks/>
            </p:cNvSpPr>
            <p:nvPr/>
          </p:nvSpPr>
          <p:spPr bwMode="auto">
            <a:xfrm>
              <a:off x="5004" y="1"/>
              <a:ext cx="189"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w="9525">
              <a:noFill/>
              <a:round/>
              <a:headEnd/>
              <a:tailEnd/>
            </a:ln>
            <a:effectLst/>
          </p:spPr>
          <p:txBody>
            <a:bodyPr wrap="none" anchor="ctr"/>
            <a:lstStyle/>
            <a:p>
              <a:pPr>
                <a:defRPr/>
              </a:pPr>
              <a:endParaRPr lang="ru-RU"/>
            </a:p>
          </p:txBody>
        </p:sp>
        <p:sp>
          <p:nvSpPr>
            <p:cNvPr id="17"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miter lim="800000"/>
              <a:headEnd/>
              <a:tailEnd/>
            </a:ln>
            <a:effectLst/>
          </p:spPr>
          <p:txBody>
            <a:bodyPr wrap="none" anchor="ctr"/>
            <a:lstStyle/>
            <a:p>
              <a:pPr algn="ctr">
                <a:defRPr/>
              </a:pPr>
              <a:endParaRPr kumimoji="1" lang="ru-RU"/>
            </a:p>
          </p:txBody>
        </p:sp>
        <p:sp>
          <p:nvSpPr>
            <p:cNvPr id="18" name="Freeform 55"/>
            <p:cNvSpPr>
              <a:spLocks/>
            </p:cNvSpPr>
            <p:nvPr/>
          </p:nvSpPr>
          <p:spPr bwMode="auto">
            <a:xfrm>
              <a:off x="5013" y="3924"/>
              <a:ext cx="734" cy="390"/>
            </a:xfrm>
            <a:custGeom>
              <a:avLst/>
              <a:gdLst/>
              <a:ahLst/>
              <a:cxnLst>
                <a:cxn ang="0">
                  <a:pos x="1" y="357"/>
                </a:cxn>
                <a:cxn ang="0">
                  <a:pos x="109" y="341"/>
                </a:cxn>
                <a:cxn ang="0">
                  <a:pos x="241" y="305"/>
                </a:cxn>
                <a:cxn ang="0">
                  <a:pos x="353" y="209"/>
                </a:cxn>
                <a:cxn ang="0">
                  <a:pos x="429" y="89"/>
                </a:cxn>
                <a:cxn ang="0">
                  <a:pos x="493" y="17"/>
                </a:cxn>
                <a:cxn ang="0">
                  <a:pos x="577" y="1"/>
                </a:cxn>
                <a:cxn ang="0">
                  <a:pos x="629" y="21"/>
                </a:cxn>
                <a:cxn ang="0">
                  <a:pos x="673" y="65"/>
                </a:cxn>
                <a:cxn ang="0">
                  <a:pos x="673" y="137"/>
                </a:cxn>
                <a:cxn ang="0">
                  <a:pos x="561" y="225"/>
                </a:cxn>
                <a:cxn ang="0">
                  <a:pos x="425" y="297"/>
                </a:cxn>
                <a:cxn ang="0">
                  <a:pos x="245" y="357"/>
                </a:cxn>
                <a:cxn ang="0">
                  <a:pos x="113" y="377"/>
                </a:cxn>
                <a:cxn ang="0">
                  <a:pos x="1" y="357"/>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19"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lgn="ctr">
                <a:defRPr/>
              </a:pPr>
              <a:endParaRPr kumimoji="1" lang="ru-RU"/>
            </a:p>
          </p:txBody>
        </p:sp>
      </p:grpSp>
      <p:sp>
        <p:nvSpPr>
          <p:cNvPr id="21561" name="Rectangle 57"/>
          <p:cNvSpPr>
            <a:spLocks noGrp="1" noChangeArrowheads="1"/>
          </p:cNvSpPr>
          <p:nvPr>
            <p:ph type="ctrTitle" sz="quarter"/>
          </p:nvPr>
        </p:nvSpPr>
        <p:spPr>
          <a:xfrm>
            <a:off x="685800" y="1370013"/>
            <a:ext cx="6965950" cy="2057400"/>
          </a:xfrm>
        </p:spPr>
        <p:txBody>
          <a:bodyPr/>
          <a:lstStyle>
            <a:lvl1pPr>
              <a:defRPr/>
            </a:lvl1pPr>
          </a:lstStyle>
          <a:p>
            <a:r>
              <a:rPr lang="ru-RU"/>
              <a:t>Образец заголовка</a:t>
            </a:r>
          </a:p>
        </p:txBody>
      </p:sp>
      <p:sp>
        <p:nvSpPr>
          <p:cNvPr id="21562" name="Rectangle 58"/>
          <p:cNvSpPr>
            <a:spLocks noGrp="1" noChangeArrowheads="1"/>
          </p:cNvSpPr>
          <p:nvPr>
            <p:ph type="subTitle" sz="quarter" idx="1"/>
          </p:nvPr>
        </p:nvSpPr>
        <p:spPr>
          <a:xfrm>
            <a:off x="1727200" y="3886200"/>
            <a:ext cx="5640388" cy="1752600"/>
          </a:xfrm>
        </p:spPr>
        <p:txBody>
          <a:bodyPr/>
          <a:lstStyle>
            <a:lvl1pPr marL="0" indent="0" algn="ctr">
              <a:buFontTx/>
              <a:buNone/>
              <a:defRPr/>
            </a:lvl1pPr>
          </a:lstStyle>
          <a:p>
            <a:r>
              <a:rPr lang="ru-RU"/>
              <a:t>Образец подзаголовка</a:t>
            </a:r>
          </a:p>
        </p:txBody>
      </p:sp>
      <p:sp>
        <p:nvSpPr>
          <p:cNvPr id="59" name="Rectangle 59"/>
          <p:cNvSpPr>
            <a:spLocks noGrp="1" noChangeArrowheads="1"/>
          </p:cNvSpPr>
          <p:nvPr>
            <p:ph type="dt" sz="quarter" idx="10"/>
          </p:nvPr>
        </p:nvSpPr>
        <p:spPr/>
        <p:txBody>
          <a:bodyPr/>
          <a:lstStyle>
            <a:lvl1pPr>
              <a:defRPr/>
            </a:lvl1pPr>
          </a:lstStyle>
          <a:p>
            <a:pPr>
              <a:defRPr/>
            </a:pPr>
            <a:fld id="{FD83A7F3-618B-4EBA-8DB7-F5E5EEEFC1DE}" type="datetimeFigureOut">
              <a:rPr lang="ru-RU"/>
              <a:pPr>
                <a:defRPr/>
              </a:pPr>
              <a:t>10.04.2012</a:t>
            </a:fld>
            <a:endParaRPr lang="ru-RU"/>
          </a:p>
        </p:txBody>
      </p:sp>
      <p:sp>
        <p:nvSpPr>
          <p:cNvPr id="60" name="Rectangle 60"/>
          <p:cNvSpPr>
            <a:spLocks noGrp="1" noChangeArrowheads="1"/>
          </p:cNvSpPr>
          <p:nvPr>
            <p:ph type="ftr" sz="quarter" idx="11"/>
          </p:nvPr>
        </p:nvSpPr>
        <p:spPr/>
        <p:txBody>
          <a:bodyPr/>
          <a:lstStyle>
            <a:lvl1pPr>
              <a:defRPr/>
            </a:lvl1pPr>
          </a:lstStyle>
          <a:p>
            <a:pPr>
              <a:defRPr/>
            </a:pPr>
            <a:endParaRPr lang="ru-RU"/>
          </a:p>
        </p:txBody>
      </p:sp>
      <p:sp>
        <p:nvSpPr>
          <p:cNvPr id="61" name="Rectangle 61"/>
          <p:cNvSpPr>
            <a:spLocks noGrp="1" noChangeArrowheads="1"/>
          </p:cNvSpPr>
          <p:nvPr>
            <p:ph type="sldNum" sz="quarter" idx="12"/>
          </p:nvPr>
        </p:nvSpPr>
        <p:spPr/>
        <p:txBody>
          <a:bodyPr/>
          <a:lstStyle>
            <a:lvl1pPr>
              <a:defRPr/>
            </a:lvl1pPr>
          </a:lstStyle>
          <a:p>
            <a:pPr>
              <a:defRPr/>
            </a:pPr>
            <a:fld id="{81FFCF2F-B981-4399-82E1-6EBEFCE9761A}"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9"/>
          <p:cNvSpPr>
            <a:spLocks noGrp="1" noChangeArrowheads="1"/>
          </p:cNvSpPr>
          <p:nvPr>
            <p:ph type="dt" sz="half" idx="10"/>
          </p:nvPr>
        </p:nvSpPr>
        <p:spPr>
          <a:ln/>
        </p:spPr>
        <p:txBody>
          <a:bodyPr/>
          <a:lstStyle>
            <a:lvl1pPr>
              <a:defRPr/>
            </a:lvl1pPr>
          </a:lstStyle>
          <a:p>
            <a:pPr>
              <a:defRPr/>
            </a:pPr>
            <a:fld id="{6AFD1AAD-CC6A-4D8C-9DF4-C6AE91F2E9D5}" type="datetimeFigureOut">
              <a:rPr lang="ru-RU"/>
              <a:pPr>
                <a:defRPr/>
              </a:pPr>
              <a:t>10.04.2012</a:t>
            </a:fld>
            <a:endParaRPr lang="ru-RU"/>
          </a:p>
        </p:txBody>
      </p:sp>
      <p:sp>
        <p:nvSpPr>
          <p:cNvPr id="5" name="Rectangle 60"/>
          <p:cNvSpPr>
            <a:spLocks noGrp="1" noChangeArrowheads="1"/>
          </p:cNvSpPr>
          <p:nvPr>
            <p:ph type="ftr" sz="quarter" idx="11"/>
          </p:nvPr>
        </p:nvSpPr>
        <p:spPr>
          <a:ln/>
        </p:spPr>
        <p:txBody>
          <a:bodyPr/>
          <a:lstStyle>
            <a:lvl1pPr>
              <a:defRPr/>
            </a:lvl1pPr>
          </a:lstStyle>
          <a:p>
            <a:pPr>
              <a:defRPr/>
            </a:pPr>
            <a:endParaRPr lang="ru-RU"/>
          </a:p>
        </p:txBody>
      </p:sp>
      <p:sp>
        <p:nvSpPr>
          <p:cNvPr id="6" name="Rectangle 61"/>
          <p:cNvSpPr>
            <a:spLocks noGrp="1" noChangeArrowheads="1"/>
          </p:cNvSpPr>
          <p:nvPr>
            <p:ph type="sldNum" sz="quarter" idx="12"/>
          </p:nvPr>
        </p:nvSpPr>
        <p:spPr>
          <a:ln/>
        </p:spPr>
        <p:txBody>
          <a:bodyPr/>
          <a:lstStyle>
            <a:lvl1pPr>
              <a:defRPr/>
            </a:lvl1pPr>
          </a:lstStyle>
          <a:p>
            <a:pPr>
              <a:defRPr/>
            </a:pPr>
            <a:fld id="{629C8460-361C-4D12-A046-DDB52A1CDD1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5827713" y="227013"/>
            <a:ext cx="1868487" cy="586898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19075" y="227013"/>
            <a:ext cx="5456238" cy="586898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9"/>
          <p:cNvSpPr>
            <a:spLocks noGrp="1" noChangeArrowheads="1"/>
          </p:cNvSpPr>
          <p:nvPr>
            <p:ph type="dt" sz="half" idx="10"/>
          </p:nvPr>
        </p:nvSpPr>
        <p:spPr>
          <a:ln/>
        </p:spPr>
        <p:txBody>
          <a:bodyPr/>
          <a:lstStyle>
            <a:lvl1pPr>
              <a:defRPr/>
            </a:lvl1pPr>
          </a:lstStyle>
          <a:p>
            <a:pPr>
              <a:defRPr/>
            </a:pPr>
            <a:fld id="{DEF3B188-8EB2-42ED-A798-A33ACEEFC341}" type="datetimeFigureOut">
              <a:rPr lang="ru-RU"/>
              <a:pPr>
                <a:defRPr/>
              </a:pPr>
              <a:t>10.04.2012</a:t>
            </a:fld>
            <a:endParaRPr lang="ru-RU"/>
          </a:p>
        </p:txBody>
      </p:sp>
      <p:sp>
        <p:nvSpPr>
          <p:cNvPr id="5" name="Rectangle 60"/>
          <p:cNvSpPr>
            <a:spLocks noGrp="1" noChangeArrowheads="1"/>
          </p:cNvSpPr>
          <p:nvPr>
            <p:ph type="ftr" sz="quarter" idx="11"/>
          </p:nvPr>
        </p:nvSpPr>
        <p:spPr>
          <a:ln/>
        </p:spPr>
        <p:txBody>
          <a:bodyPr/>
          <a:lstStyle>
            <a:lvl1pPr>
              <a:defRPr/>
            </a:lvl1pPr>
          </a:lstStyle>
          <a:p>
            <a:pPr>
              <a:defRPr/>
            </a:pPr>
            <a:endParaRPr lang="ru-RU"/>
          </a:p>
        </p:txBody>
      </p:sp>
      <p:sp>
        <p:nvSpPr>
          <p:cNvPr id="6" name="Rectangle 61"/>
          <p:cNvSpPr>
            <a:spLocks noGrp="1" noChangeArrowheads="1"/>
          </p:cNvSpPr>
          <p:nvPr>
            <p:ph type="sldNum" sz="quarter" idx="12"/>
          </p:nvPr>
        </p:nvSpPr>
        <p:spPr>
          <a:ln/>
        </p:spPr>
        <p:txBody>
          <a:bodyPr/>
          <a:lstStyle>
            <a:lvl1pPr>
              <a:defRPr/>
            </a:lvl1pPr>
          </a:lstStyle>
          <a:p>
            <a:pPr>
              <a:defRPr/>
            </a:pPr>
            <a:fld id="{FC383DB3-3411-404A-AB9B-213845B33F0A}"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ru-RU"/>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ru-RU"/>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ru-RU"/>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ru-RU"/>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ru-RU"/>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ru-RU"/>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ru-RU"/>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ru-RU"/>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ru-RU"/>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ru-RU"/>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ru-RU"/>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ru-RU"/>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ru-RU"/>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ru-RU"/>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ru-RU"/>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ru-RU"/>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ru-RU"/>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ru-RU"/>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ru-RU"/>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ru-RU"/>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ru-RU"/>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ru-RU"/>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ru-RU"/>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ru-RU"/>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ru-RU"/>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ru-RU"/>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ru-RU"/>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ru-RU"/>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ru-RU"/>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ru-RU"/>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ru-RU"/>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ru-RU"/>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ru-RU"/>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ru-RU"/>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ru-RU"/>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ru-RU"/>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ru-RU"/>
                </a:p>
              </p:txBody>
            </p:sp>
          </p:grpSp>
        </p:grpSp>
      </p:grpSp>
      <p:sp>
        <p:nvSpPr>
          <p:cNvPr id="1030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ru-RU"/>
              <a:t>Образец заголовка</a:t>
            </a:r>
          </a:p>
        </p:txBody>
      </p:sp>
      <p:sp>
        <p:nvSpPr>
          <p:cNvPr id="1030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68" name="Rectangle 68"/>
          <p:cNvSpPr>
            <a:spLocks noGrp="1" noChangeArrowheads="1"/>
          </p:cNvSpPr>
          <p:nvPr>
            <p:ph type="dt" sz="quarter" idx="10"/>
          </p:nvPr>
        </p:nvSpPr>
        <p:spPr/>
        <p:txBody>
          <a:bodyPr/>
          <a:lstStyle>
            <a:lvl1pPr>
              <a:defRPr/>
            </a:lvl1pPr>
          </a:lstStyle>
          <a:p>
            <a:pPr>
              <a:defRPr/>
            </a:pPr>
            <a:endParaRPr lang="ru-RU"/>
          </a:p>
        </p:txBody>
      </p:sp>
      <p:sp>
        <p:nvSpPr>
          <p:cNvPr id="69" name="Rectangle 69"/>
          <p:cNvSpPr>
            <a:spLocks noGrp="1" noChangeArrowheads="1"/>
          </p:cNvSpPr>
          <p:nvPr>
            <p:ph type="ftr" sz="quarter" idx="11"/>
          </p:nvPr>
        </p:nvSpPr>
        <p:spPr/>
        <p:txBody>
          <a:bodyPr/>
          <a:lstStyle>
            <a:lvl1pPr>
              <a:defRPr/>
            </a:lvl1pPr>
          </a:lstStyle>
          <a:p>
            <a:pPr>
              <a:defRPr/>
            </a:pPr>
            <a:endParaRPr lang="ru-RU"/>
          </a:p>
        </p:txBody>
      </p:sp>
      <p:sp>
        <p:nvSpPr>
          <p:cNvPr id="70" name="Rectangle 70"/>
          <p:cNvSpPr>
            <a:spLocks noGrp="1" noChangeArrowheads="1"/>
          </p:cNvSpPr>
          <p:nvPr>
            <p:ph type="sldNum" sz="quarter" idx="12"/>
          </p:nvPr>
        </p:nvSpPr>
        <p:spPr/>
        <p:txBody>
          <a:bodyPr/>
          <a:lstStyle>
            <a:lvl1pPr>
              <a:defRPr/>
            </a:lvl1pPr>
          </a:lstStyle>
          <a:p>
            <a:pPr>
              <a:defRPr/>
            </a:pPr>
            <a:fld id="{7E13DAB3-8C9E-4F1E-9DE0-2E8B61CB794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9"/>
          <p:cNvSpPr>
            <a:spLocks noGrp="1" noChangeArrowheads="1"/>
          </p:cNvSpPr>
          <p:nvPr>
            <p:ph type="dt" sz="half" idx="10"/>
          </p:nvPr>
        </p:nvSpPr>
        <p:spPr>
          <a:ln/>
        </p:spPr>
        <p:txBody>
          <a:bodyPr/>
          <a:lstStyle>
            <a:lvl1pPr>
              <a:defRPr/>
            </a:lvl1pPr>
          </a:lstStyle>
          <a:p>
            <a:pPr>
              <a:defRPr/>
            </a:pPr>
            <a:fld id="{785C9AE0-A92A-4721-A6E8-2A2F51139D1E}" type="datetimeFigureOut">
              <a:rPr lang="ru-RU"/>
              <a:pPr>
                <a:defRPr/>
              </a:pPr>
              <a:t>10.04.2012</a:t>
            </a:fld>
            <a:endParaRPr lang="ru-RU"/>
          </a:p>
        </p:txBody>
      </p:sp>
      <p:sp>
        <p:nvSpPr>
          <p:cNvPr id="5" name="Rectangle 60"/>
          <p:cNvSpPr>
            <a:spLocks noGrp="1" noChangeArrowheads="1"/>
          </p:cNvSpPr>
          <p:nvPr>
            <p:ph type="ftr" sz="quarter" idx="11"/>
          </p:nvPr>
        </p:nvSpPr>
        <p:spPr>
          <a:ln/>
        </p:spPr>
        <p:txBody>
          <a:bodyPr/>
          <a:lstStyle>
            <a:lvl1pPr>
              <a:defRPr/>
            </a:lvl1pPr>
          </a:lstStyle>
          <a:p>
            <a:pPr>
              <a:defRPr/>
            </a:pPr>
            <a:endParaRPr lang="ru-RU"/>
          </a:p>
        </p:txBody>
      </p:sp>
      <p:sp>
        <p:nvSpPr>
          <p:cNvPr id="6" name="Rectangle 61"/>
          <p:cNvSpPr>
            <a:spLocks noGrp="1" noChangeArrowheads="1"/>
          </p:cNvSpPr>
          <p:nvPr>
            <p:ph type="sldNum" sz="quarter" idx="12"/>
          </p:nvPr>
        </p:nvSpPr>
        <p:spPr>
          <a:ln/>
        </p:spPr>
        <p:txBody>
          <a:bodyPr/>
          <a:lstStyle>
            <a:lvl1pPr>
              <a:defRPr/>
            </a:lvl1pPr>
          </a:lstStyle>
          <a:p>
            <a:pPr>
              <a:defRPr/>
            </a:pPr>
            <a:fld id="{C3FFC26E-0A0F-451E-88F4-425453EBDE6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9"/>
          <p:cNvSpPr>
            <a:spLocks noGrp="1" noChangeArrowheads="1"/>
          </p:cNvSpPr>
          <p:nvPr>
            <p:ph type="dt" sz="half" idx="10"/>
          </p:nvPr>
        </p:nvSpPr>
        <p:spPr>
          <a:ln/>
        </p:spPr>
        <p:txBody>
          <a:bodyPr/>
          <a:lstStyle>
            <a:lvl1pPr>
              <a:defRPr/>
            </a:lvl1pPr>
          </a:lstStyle>
          <a:p>
            <a:pPr>
              <a:defRPr/>
            </a:pPr>
            <a:fld id="{BB60DC02-6033-416B-9FA0-A8131D18A655}" type="datetimeFigureOut">
              <a:rPr lang="ru-RU"/>
              <a:pPr>
                <a:defRPr/>
              </a:pPr>
              <a:t>10.04.2012</a:t>
            </a:fld>
            <a:endParaRPr lang="ru-RU"/>
          </a:p>
        </p:txBody>
      </p:sp>
      <p:sp>
        <p:nvSpPr>
          <p:cNvPr id="5" name="Rectangle 60"/>
          <p:cNvSpPr>
            <a:spLocks noGrp="1" noChangeArrowheads="1"/>
          </p:cNvSpPr>
          <p:nvPr>
            <p:ph type="ftr" sz="quarter" idx="11"/>
          </p:nvPr>
        </p:nvSpPr>
        <p:spPr>
          <a:ln/>
        </p:spPr>
        <p:txBody>
          <a:bodyPr/>
          <a:lstStyle>
            <a:lvl1pPr>
              <a:defRPr/>
            </a:lvl1pPr>
          </a:lstStyle>
          <a:p>
            <a:pPr>
              <a:defRPr/>
            </a:pPr>
            <a:endParaRPr lang="ru-RU"/>
          </a:p>
        </p:txBody>
      </p:sp>
      <p:sp>
        <p:nvSpPr>
          <p:cNvPr id="6" name="Rectangle 61"/>
          <p:cNvSpPr>
            <a:spLocks noGrp="1" noChangeArrowheads="1"/>
          </p:cNvSpPr>
          <p:nvPr>
            <p:ph type="sldNum" sz="quarter" idx="12"/>
          </p:nvPr>
        </p:nvSpPr>
        <p:spPr>
          <a:ln/>
        </p:spPr>
        <p:txBody>
          <a:bodyPr/>
          <a:lstStyle>
            <a:lvl1pPr>
              <a:defRPr/>
            </a:lvl1pPr>
          </a:lstStyle>
          <a:p>
            <a:pPr>
              <a:defRPr/>
            </a:pPr>
            <a:fld id="{2AE81940-2785-4CD9-A7E3-4FF7F6A920CA}"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63525" y="1598613"/>
            <a:ext cx="3616325"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032250" y="1598613"/>
            <a:ext cx="3617913"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9"/>
          <p:cNvSpPr>
            <a:spLocks noGrp="1" noChangeArrowheads="1"/>
          </p:cNvSpPr>
          <p:nvPr>
            <p:ph type="dt" sz="half" idx="10"/>
          </p:nvPr>
        </p:nvSpPr>
        <p:spPr>
          <a:ln/>
        </p:spPr>
        <p:txBody>
          <a:bodyPr/>
          <a:lstStyle>
            <a:lvl1pPr>
              <a:defRPr/>
            </a:lvl1pPr>
          </a:lstStyle>
          <a:p>
            <a:pPr>
              <a:defRPr/>
            </a:pPr>
            <a:fld id="{091FC019-90F6-45D5-9B37-6A2A7548BEF7}" type="datetimeFigureOut">
              <a:rPr lang="ru-RU"/>
              <a:pPr>
                <a:defRPr/>
              </a:pPr>
              <a:t>10.04.2012</a:t>
            </a:fld>
            <a:endParaRPr lang="ru-RU"/>
          </a:p>
        </p:txBody>
      </p:sp>
      <p:sp>
        <p:nvSpPr>
          <p:cNvPr id="6" name="Rectangle 60"/>
          <p:cNvSpPr>
            <a:spLocks noGrp="1" noChangeArrowheads="1"/>
          </p:cNvSpPr>
          <p:nvPr>
            <p:ph type="ftr" sz="quarter" idx="11"/>
          </p:nvPr>
        </p:nvSpPr>
        <p:spPr>
          <a:ln/>
        </p:spPr>
        <p:txBody>
          <a:bodyPr/>
          <a:lstStyle>
            <a:lvl1pPr>
              <a:defRPr/>
            </a:lvl1pPr>
          </a:lstStyle>
          <a:p>
            <a:pPr>
              <a:defRPr/>
            </a:pPr>
            <a:endParaRPr lang="ru-RU"/>
          </a:p>
        </p:txBody>
      </p:sp>
      <p:sp>
        <p:nvSpPr>
          <p:cNvPr id="7" name="Rectangle 61"/>
          <p:cNvSpPr>
            <a:spLocks noGrp="1" noChangeArrowheads="1"/>
          </p:cNvSpPr>
          <p:nvPr>
            <p:ph type="sldNum" sz="quarter" idx="12"/>
          </p:nvPr>
        </p:nvSpPr>
        <p:spPr>
          <a:ln/>
        </p:spPr>
        <p:txBody>
          <a:bodyPr/>
          <a:lstStyle>
            <a:lvl1pPr>
              <a:defRPr/>
            </a:lvl1pPr>
          </a:lstStyle>
          <a:p>
            <a:pPr>
              <a:defRPr/>
            </a:pPr>
            <a:fld id="{E9DB3F48-4E8A-452A-9C4E-16A10D3333A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59"/>
          <p:cNvSpPr>
            <a:spLocks noGrp="1" noChangeArrowheads="1"/>
          </p:cNvSpPr>
          <p:nvPr>
            <p:ph type="dt" sz="half" idx="10"/>
          </p:nvPr>
        </p:nvSpPr>
        <p:spPr>
          <a:ln/>
        </p:spPr>
        <p:txBody>
          <a:bodyPr/>
          <a:lstStyle>
            <a:lvl1pPr>
              <a:defRPr/>
            </a:lvl1pPr>
          </a:lstStyle>
          <a:p>
            <a:pPr>
              <a:defRPr/>
            </a:pPr>
            <a:fld id="{9C3D5C29-C2A3-4005-848F-555873D5349A}" type="datetimeFigureOut">
              <a:rPr lang="ru-RU"/>
              <a:pPr>
                <a:defRPr/>
              </a:pPr>
              <a:t>10.04.2012</a:t>
            </a:fld>
            <a:endParaRPr lang="ru-RU"/>
          </a:p>
        </p:txBody>
      </p:sp>
      <p:sp>
        <p:nvSpPr>
          <p:cNvPr id="8" name="Rectangle 60"/>
          <p:cNvSpPr>
            <a:spLocks noGrp="1" noChangeArrowheads="1"/>
          </p:cNvSpPr>
          <p:nvPr>
            <p:ph type="ftr" sz="quarter" idx="11"/>
          </p:nvPr>
        </p:nvSpPr>
        <p:spPr>
          <a:ln/>
        </p:spPr>
        <p:txBody>
          <a:bodyPr/>
          <a:lstStyle>
            <a:lvl1pPr>
              <a:defRPr/>
            </a:lvl1pPr>
          </a:lstStyle>
          <a:p>
            <a:pPr>
              <a:defRPr/>
            </a:pPr>
            <a:endParaRPr lang="ru-RU"/>
          </a:p>
        </p:txBody>
      </p:sp>
      <p:sp>
        <p:nvSpPr>
          <p:cNvPr id="9" name="Rectangle 61"/>
          <p:cNvSpPr>
            <a:spLocks noGrp="1" noChangeArrowheads="1"/>
          </p:cNvSpPr>
          <p:nvPr>
            <p:ph type="sldNum" sz="quarter" idx="12"/>
          </p:nvPr>
        </p:nvSpPr>
        <p:spPr>
          <a:ln/>
        </p:spPr>
        <p:txBody>
          <a:bodyPr/>
          <a:lstStyle>
            <a:lvl1pPr>
              <a:defRPr/>
            </a:lvl1pPr>
          </a:lstStyle>
          <a:p>
            <a:pPr>
              <a:defRPr/>
            </a:pPr>
            <a:fld id="{19772276-AF22-449C-97B7-6AC2BF8F4B6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59"/>
          <p:cNvSpPr>
            <a:spLocks noGrp="1" noChangeArrowheads="1"/>
          </p:cNvSpPr>
          <p:nvPr>
            <p:ph type="dt" sz="half" idx="10"/>
          </p:nvPr>
        </p:nvSpPr>
        <p:spPr>
          <a:ln/>
        </p:spPr>
        <p:txBody>
          <a:bodyPr/>
          <a:lstStyle>
            <a:lvl1pPr>
              <a:defRPr/>
            </a:lvl1pPr>
          </a:lstStyle>
          <a:p>
            <a:pPr>
              <a:defRPr/>
            </a:pPr>
            <a:fld id="{14313D26-9A89-496A-9FCA-7194631B8BE5}" type="datetimeFigureOut">
              <a:rPr lang="ru-RU"/>
              <a:pPr>
                <a:defRPr/>
              </a:pPr>
              <a:t>10.04.2012</a:t>
            </a:fld>
            <a:endParaRPr lang="ru-RU"/>
          </a:p>
        </p:txBody>
      </p:sp>
      <p:sp>
        <p:nvSpPr>
          <p:cNvPr id="4" name="Rectangle 60"/>
          <p:cNvSpPr>
            <a:spLocks noGrp="1" noChangeArrowheads="1"/>
          </p:cNvSpPr>
          <p:nvPr>
            <p:ph type="ftr" sz="quarter" idx="11"/>
          </p:nvPr>
        </p:nvSpPr>
        <p:spPr>
          <a:ln/>
        </p:spPr>
        <p:txBody>
          <a:bodyPr/>
          <a:lstStyle>
            <a:lvl1pPr>
              <a:defRPr/>
            </a:lvl1pPr>
          </a:lstStyle>
          <a:p>
            <a:pPr>
              <a:defRPr/>
            </a:pPr>
            <a:endParaRPr lang="ru-RU"/>
          </a:p>
        </p:txBody>
      </p:sp>
      <p:sp>
        <p:nvSpPr>
          <p:cNvPr id="5" name="Rectangle 61"/>
          <p:cNvSpPr>
            <a:spLocks noGrp="1" noChangeArrowheads="1"/>
          </p:cNvSpPr>
          <p:nvPr>
            <p:ph type="sldNum" sz="quarter" idx="12"/>
          </p:nvPr>
        </p:nvSpPr>
        <p:spPr>
          <a:ln/>
        </p:spPr>
        <p:txBody>
          <a:bodyPr/>
          <a:lstStyle>
            <a:lvl1pPr>
              <a:defRPr/>
            </a:lvl1pPr>
          </a:lstStyle>
          <a:p>
            <a:pPr>
              <a:defRPr/>
            </a:pPr>
            <a:fld id="{0B66D1F9-FBB9-4CD5-B20F-1506770481F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9"/>
          <p:cNvSpPr>
            <a:spLocks noGrp="1" noChangeArrowheads="1"/>
          </p:cNvSpPr>
          <p:nvPr>
            <p:ph type="dt" sz="half" idx="10"/>
          </p:nvPr>
        </p:nvSpPr>
        <p:spPr>
          <a:ln/>
        </p:spPr>
        <p:txBody>
          <a:bodyPr/>
          <a:lstStyle>
            <a:lvl1pPr>
              <a:defRPr/>
            </a:lvl1pPr>
          </a:lstStyle>
          <a:p>
            <a:pPr>
              <a:defRPr/>
            </a:pPr>
            <a:fld id="{C2CC8915-4619-450C-ACCC-3105D5643D3A}" type="datetimeFigureOut">
              <a:rPr lang="ru-RU"/>
              <a:pPr>
                <a:defRPr/>
              </a:pPr>
              <a:t>10.04.2012</a:t>
            </a:fld>
            <a:endParaRPr lang="ru-RU"/>
          </a:p>
        </p:txBody>
      </p:sp>
      <p:sp>
        <p:nvSpPr>
          <p:cNvPr id="3" name="Rectangle 60"/>
          <p:cNvSpPr>
            <a:spLocks noGrp="1" noChangeArrowheads="1"/>
          </p:cNvSpPr>
          <p:nvPr>
            <p:ph type="ftr" sz="quarter" idx="11"/>
          </p:nvPr>
        </p:nvSpPr>
        <p:spPr>
          <a:ln/>
        </p:spPr>
        <p:txBody>
          <a:bodyPr/>
          <a:lstStyle>
            <a:lvl1pPr>
              <a:defRPr/>
            </a:lvl1pPr>
          </a:lstStyle>
          <a:p>
            <a:pPr>
              <a:defRPr/>
            </a:pPr>
            <a:endParaRPr lang="ru-RU"/>
          </a:p>
        </p:txBody>
      </p:sp>
      <p:sp>
        <p:nvSpPr>
          <p:cNvPr id="4" name="Rectangle 61"/>
          <p:cNvSpPr>
            <a:spLocks noGrp="1" noChangeArrowheads="1"/>
          </p:cNvSpPr>
          <p:nvPr>
            <p:ph type="sldNum" sz="quarter" idx="12"/>
          </p:nvPr>
        </p:nvSpPr>
        <p:spPr>
          <a:ln/>
        </p:spPr>
        <p:txBody>
          <a:bodyPr/>
          <a:lstStyle>
            <a:lvl1pPr>
              <a:defRPr/>
            </a:lvl1pPr>
          </a:lstStyle>
          <a:p>
            <a:pPr>
              <a:defRPr/>
            </a:pPr>
            <a:fld id="{77568AF3-B157-4CC9-818B-52753E2BEE4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9"/>
          <p:cNvSpPr>
            <a:spLocks noGrp="1" noChangeArrowheads="1"/>
          </p:cNvSpPr>
          <p:nvPr>
            <p:ph type="dt" sz="half" idx="10"/>
          </p:nvPr>
        </p:nvSpPr>
        <p:spPr>
          <a:ln/>
        </p:spPr>
        <p:txBody>
          <a:bodyPr/>
          <a:lstStyle>
            <a:lvl1pPr>
              <a:defRPr/>
            </a:lvl1pPr>
          </a:lstStyle>
          <a:p>
            <a:pPr>
              <a:defRPr/>
            </a:pPr>
            <a:fld id="{BF839D88-3C1E-470A-8422-F82A7F7400AB}" type="datetimeFigureOut">
              <a:rPr lang="ru-RU"/>
              <a:pPr>
                <a:defRPr/>
              </a:pPr>
              <a:t>10.04.2012</a:t>
            </a:fld>
            <a:endParaRPr lang="ru-RU"/>
          </a:p>
        </p:txBody>
      </p:sp>
      <p:sp>
        <p:nvSpPr>
          <p:cNvPr id="6" name="Rectangle 60"/>
          <p:cNvSpPr>
            <a:spLocks noGrp="1" noChangeArrowheads="1"/>
          </p:cNvSpPr>
          <p:nvPr>
            <p:ph type="ftr" sz="quarter" idx="11"/>
          </p:nvPr>
        </p:nvSpPr>
        <p:spPr>
          <a:ln/>
        </p:spPr>
        <p:txBody>
          <a:bodyPr/>
          <a:lstStyle>
            <a:lvl1pPr>
              <a:defRPr/>
            </a:lvl1pPr>
          </a:lstStyle>
          <a:p>
            <a:pPr>
              <a:defRPr/>
            </a:pPr>
            <a:endParaRPr lang="ru-RU"/>
          </a:p>
        </p:txBody>
      </p:sp>
      <p:sp>
        <p:nvSpPr>
          <p:cNvPr id="7" name="Rectangle 61"/>
          <p:cNvSpPr>
            <a:spLocks noGrp="1" noChangeArrowheads="1"/>
          </p:cNvSpPr>
          <p:nvPr>
            <p:ph type="sldNum" sz="quarter" idx="12"/>
          </p:nvPr>
        </p:nvSpPr>
        <p:spPr>
          <a:ln/>
        </p:spPr>
        <p:txBody>
          <a:bodyPr/>
          <a:lstStyle>
            <a:lvl1pPr>
              <a:defRPr/>
            </a:lvl1pPr>
          </a:lstStyle>
          <a:p>
            <a:pPr>
              <a:defRPr/>
            </a:pPr>
            <a:fld id="{3A466F1A-85C5-4877-9E06-390726A07A6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9"/>
          <p:cNvSpPr>
            <a:spLocks noGrp="1" noChangeArrowheads="1"/>
          </p:cNvSpPr>
          <p:nvPr>
            <p:ph type="dt" sz="half" idx="10"/>
          </p:nvPr>
        </p:nvSpPr>
        <p:spPr>
          <a:ln/>
        </p:spPr>
        <p:txBody>
          <a:bodyPr/>
          <a:lstStyle>
            <a:lvl1pPr>
              <a:defRPr/>
            </a:lvl1pPr>
          </a:lstStyle>
          <a:p>
            <a:pPr>
              <a:defRPr/>
            </a:pPr>
            <a:fld id="{E4EEFEFA-4015-4B05-99D4-1EE8DF3E6284}" type="datetimeFigureOut">
              <a:rPr lang="ru-RU"/>
              <a:pPr>
                <a:defRPr/>
              </a:pPr>
              <a:t>10.04.2012</a:t>
            </a:fld>
            <a:endParaRPr lang="ru-RU"/>
          </a:p>
        </p:txBody>
      </p:sp>
      <p:sp>
        <p:nvSpPr>
          <p:cNvPr id="6" name="Rectangle 60"/>
          <p:cNvSpPr>
            <a:spLocks noGrp="1" noChangeArrowheads="1"/>
          </p:cNvSpPr>
          <p:nvPr>
            <p:ph type="ftr" sz="quarter" idx="11"/>
          </p:nvPr>
        </p:nvSpPr>
        <p:spPr>
          <a:ln/>
        </p:spPr>
        <p:txBody>
          <a:bodyPr/>
          <a:lstStyle>
            <a:lvl1pPr>
              <a:defRPr/>
            </a:lvl1pPr>
          </a:lstStyle>
          <a:p>
            <a:pPr>
              <a:defRPr/>
            </a:pPr>
            <a:endParaRPr lang="ru-RU"/>
          </a:p>
        </p:txBody>
      </p:sp>
      <p:sp>
        <p:nvSpPr>
          <p:cNvPr id="7" name="Rectangle 61"/>
          <p:cNvSpPr>
            <a:spLocks noGrp="1" noChangeArrowheads="1"/>
          </p:cNvSpPr>
          <p:nvPr>
            <p:ph type="sldNum" sz="quarter" idx="12"/>
          </p:nvPr>
        </p:nvSpPr>
        <p:spPr>
          <a:ln/>
        </p:spPr>
        <p:txBody>
          <a:bodyPr/>
          <a:lstStyle>
            <a:lvl1pPr>
              <a:defRPr/>
            </a:lvl1pPr>
          </a:lstStyle>
          <a:p>
            <a:pPr>
              <a:defRPr/>
            </a:pPr>
            <a:fld id="{C1075B4B-495E-422D-A528-ED9A4DE5EA8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59875" cy="6870700"/>
            <a:chOff x="0" y="0"/>
            <a:chExt cx="5770" cy="4328"/>
          </a:xfrm>
        </p:grpSpPr>
        <p:sp>
          <p:nvSpPr>
            <p:cNvPr id="20483"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w="9525">
              <a:noFill/>
              <a:miter lim="800000"/>
              <a:headEnd/>
              <a:tailEnd/>
            </a:ln>
            <a:effectLst/>
          </p:spPr>
          <p:txBody>
            <a:bodyPr wrap="none" anchor="ctr"/>
            <a:lstStyle/>
            <a:p>
              <a:pPr algn="ctr">
                <a:defRPr/>
              </a:pPr>
              <a:endParaRPr kumimoji="1" lang="ru-RU"/>
            </a:p>
          </p:txBody>
        </p:sp>
        <p:sp>
          <p:nvSpPr>
            <p:cNvPr id="20484"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a:defRPr/>
              </a:pPr>
              <a:endParaRPr kumimoji="1" lang="ru-RU"/>
            </a:p>
          </p:txBody>
        </p:sp>
        <p:sp>
          <p:nvSpPr>
            <p:cNvPr id="20485"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w="9525">
              <a:noFill/>
              <a:miter lim="800000"/>
              <a:headEnd/>
              <a:tailEnd/>
            </a:ln>
            <a:effectLst/>
          </p:spPr>
          <p:txBody>
            <a:bodyPr wrap="none" anchor="ctr"/>
            <a:lstStyle/>
            <a:p>
              <a:pPr algn="ctr">
                <a:defRPr/>
              </a:pPr>
              <a:endParaRPr kumimoji="1" lang="ru-RU"/>
            </a:p>
          </p:txBody>
        </p:sp>
        <p:grpSp>
          <p:nvGrpSpPr>
            <p:cNvPr id="1035" name="Group 6"/>
            <p:cNvGrpSpPr>
              <a:grpSpLocks/>
            </p:cNvGrpSpPr>
            <p:nvPr/>
          </p:nvGrpSpPr>
          <p:grpSpPr bwMode="auto">
            <a:xfrm>
              <a:off x="4944" y="1"/>
              <a:ext cx="816" cy="3974"/>
              <a:chOff x="4944" y="1"/>
              <a:chExt cx="816" cy="3974"/>
            </a:xfrm>
          </p:grpSpPr>
          <p:grpSp>
            <p:nvGrpSpPr>
              <p:cNvPr id="1047" name="Group 7"/>
              <p:cNvGrpSpPr>
                <a:grpSpLocks/>
              </p:cNvGrpSpPr>
              <p:nvPr userDrawn="1"/>
            </p:nvGrpSpPr>
            <p:grpSpPr bwMode="auto">
              <a:xfrm>
                <a:off x="5280" y="1"/>
                <a:ext cx="480" cy="1430"/>
                <a:chOff x="5280" y="1"/>
                <a:chExt cx="480" cy="1430"/>
              </a:xfrm>
            </p:grpSpPr>
            <p:grpSp>
              <p:nvGrpSpPr>
                <p:cNvPr id="1068" name="Group 8"/>
                <p:cNvGrpSpPr>
                  <a:grpSpLocks/>
                </p:cNvGrpSpPr>
                <p:nvPr userDrawn="1"/>
              </p:nvGrpSpPr>
              <p:grpSpPr bwMode="auto">
                <a:xfrm rot="-5400000">
                  <a:off x="5484" y="0"/>
                  <a:ext cx="174" cy="176"/>
                  <a:chOff x="1657" y="323"/>
                  <a:chExt cx="1691" cy="2560"/>
                </a:xfrm>
              </p:grpSpPr>
              <p:grpSp>
                <p:nvGrpSpPr>
                  <p:cNvPr id="1077" name="Group 9"/>
                  <p:cNvGrpSpPr>
                    <a:grpSpLocks/>
                  </p:cNvGrpSpPr>
                  <p:nvPr/>
                </p:nvGrpSpPr>
                <p:grpSpPr bwMode="auto">
                  <a:xfrm>
                    <a:off x="1657" y="323"/>
                    <a:ext cx="1691" cy="2560"/>
                    <a:chOff x="1657" y="323"/>
                    <a:chExt cx="1691" cy="2560"/>
                  </a:xfrm>
                </p:grpSpPr>
                <p:sp>
                  <p:nvSpPr>
                    <p:cNvPr id="20490" name="Freeform 10"/>
                    <p:cNvSpPr>
                      <a:spLocks/>
                    </p:cNvSpPr>
                    <p:nvPr/>
                  </p:nvSpPr>
                  <p:spPr bwMode="auto">
                    <a:xfrm>
                      <a:off x="2143" y="323"/>
                      <a:ext cx="1234" cy="2560"/>
                    </a:xfrm>
                    <a:custGeom>
                      <a:avLst/>
                      <a:gdLst/>
                      <a:ahLst/>
                      <a:cxnLst>
                        <a:cxn ang="0">
                          <a:pos x="337" y="283"/>
                        </a:cxn>
                        <a:cxn ang="0">
                          <a:pos x="415" y="115"/>
                        </a:cxn>
                        <a:cxn ang="0">
                          <a:pos x="583" y="7"/>
                        </a:cxn>
                        <a:cxn ang="0">
                          <a:pos x="895" y="61"/>
                        </a:cxn>
                        <a:cxn ang="0">
                          <a:pos x="1051" y="349"/>
                        </a:cxn>
                        <a:cxn ang="0">
                          <a:pos x="979" y="769"/>
                        </a:cxn>
                        <a:cxn ang="0">
                          <a:pos x="943" y="943"/>
                        </a:cxn>
                        <a:cxn ang="0">
                          <a:pos x="1105" y="1075"/>
                        </a:cxn>
                        <a:cxn ang="0">
                          <a:pos x="1231" y="1525"/>
                        </a:cxn>
                        <a:cxn ang="0">
                          <a:pos x="1123" y="1969"/>
                        </a:cxn>
                        <a:cxn ang="0">
                          <a:pos x="907" y="2077"/>
                        </a:cxn>
                        <a:cxn ang="0">
                          <a:pos x="721" y="2059"/>
                        </a:cxn>
                        <a:cxn ang="0">
                          <a:pos x="655" y="2251"/>
                        </a:cxn>
                        <a:cxn ang="0">
                          <a:pos x="529" y="2527"/>
                        </a:cxn>
                        <a:cxn ang="0">
                          <a:pos x="211" y="2509"/>
                        </a:cxn>
                        <a:cxn ang="0">
                          <a:pos x="31" y="2227"/>
                        </a:cxn>
                        <a:cxn ang="0">
                          <a:pos x="25" y="1969"/>
                        </a:cxn>
                        <a:cxn ang="0">
                          <a:pos x="145" y="1651"/>
                        </a:cxn>
                        <a:cxn ang="0">
                          <a:pos x="259" y="1513"/>
                        </a:cxn>
                        <a:cxn ang="0">
                          <a:pos x="217" y="1729"/>
                        </a:cxn>
                        <a:cxn ang="0">
                          <a:pos x="73" y="2023"/>
                        </a:cxn>
                        <a:cxn ang="0">
                          <a:pos x="169" y="2323"/>
                        </a:cxn>
                        <a:cxn ang="0">
                          <a:pos x="439" y="2431"/>
                        </a:cxn>
                        <a:cxn ang="0">
                          <a:pos x="595" y="2227"/>
                        </a:cxn>
                        <a:cxn ang="0">
                          <a:pos x="577" y="1807"/>
                        </a:cxn>
                        <a:cxn ang="0">
                          <a:pos x="493" y="1531"/>
                        </a:cxn>
                        <a:cxn ang="0">
                          <a:pos x="535" y="1459"/>
                        </a:cxn>
                        <a:cxn ang="0">
                          <a:pos x="625" y="1633"/>
                        </a:cxn>
                        <a:cxn ang="0">
                          <a:pos x="721" y="1933"/>
                        </a:cxn>
                        <a:cxn ang="0">
                          <a:pos x="967" y="1963"/>
                        </a:cxn>
                        <a:cxn ang="0">
                          <a:pos x="1135" y="1687"/>
                        </a:cxn>
                        <a:cxn ang="0">
                          <a:pos x="1117" y="1273"/>
                        </a:cxn>
                        <a:cxn ang="0">
                          <a:pos x="883" y="1057"/>
                        </a:cxn>
                        <a:cxn ang="0">
                          <a:pos x="679" y="1129"/>
                        </a:cxn>
                        <a:cxn ang="0">
                          <a:pos x="577" y="1117"/>
                        </a:cxn>
                        <a:cxn ang="0">
                          <a:pos x="619" y="1033"/>
                        </a:cxn>
                        <a:cxn ang="0">
                          <a:pos x="811" y="937"/>
                        </a:cxn>
                        <a:cxn ang="0">
                          <a:pos x="949" y="613"/>
                        </a:cxn>
                        <a:cxn ang="0">
                          <a:pos x="883" y="175"/>
                        </a:cxn>
                        <a:cxn ang="0">
                          <a:pos x="619" y="103"/>
                        </a:cxn>
                        <a:cxn ang="0">
                          <a:pos x="391" y="355"/>
                        </a:cxn>
                        <a:cxn ang="0">
                          <a:pos x="403" y="763"/>
                        </a:cxn>
                        <a:cxn ang="0">
                          <a:pos x="343" y="949"/>
                        </a:cxn>
                        <a:cxn ang="0">
                          <a:pos x="289" y="685"/>
                        </a:cxn>
                        <a:cxn ang="0">
                          <a:pos x="307" y="367"/>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20491" name="Freeform 11"/>
                    <p:cNvSpPr>
                      <a:spLocks/>
                    </p:cNvSpPr>
                    <p:nvPr/>
                  </p:nvSpPr>
                  <p:spPr bwMode="auto">
                    <a:xfrm>
                      <a:off x="1686" y="381"/>
                      <a:ext cx="865" cy="2065"/>
                    </a:xfrm>
                    <a:custGeom>
                      <a:avLst/>
                      <a:gdLst/>
                      <a:ahLst/>
                      <a:cxnLst>
                        <a:cxn ang="0">
                          <a:pos x="785" y="530"/>
                        </a:cxn>
                        <a:cxn ang="0">
                          <a:pos x="797" y="350"/>
                        </a:cxn>
                        <a:cxn ang="0">
                          <a:pos x="863" y="206"/>
                        </a:cxn>
                        <a:cxn ang="0">
                          <a:pos x="809" y="218"/>
                        </a:cxn>
                        <a:cxn ang="0">
                          <a:pos x="749" y="218"/>
                        </a:cxn>
                        <a:cxn ang="0">
                          <a:pos x="683" y="116"/>
                        </a:cxn>
                        <a:cxn ang="0">
                          <a:pos x="611" y="32"/>
                        </a:cxn>
                        <a:cxn ang="0">
                          <a:pos x="509" y="2"/>
                        </a:cxn>
                        <a:cxn ang="0">
                          <a:pos x="407" y="20"/>
                        </a:cxn>
                        <a:cxn ang="0">
                          <a:pos x="281" y="74"/>
                        </a:cxn>
                        <a:cxn ang="0">
                          <a:pos x="173" y="206"/>
                        </a:cxn>
                        <a:cxn ang="0">
                          <a:pos x="119" y="404"/>
                        </a:cxn>
                        <a:cxn ang="0">
                          <a:pos x="131" y="590"/>
                        </a:cxn>
                        <a:cxn ang="0">
                          <a:pos x="173" y="782"/>
                        </a:cxn>
                        <a:cxn ang="0">
                          <a:pos x="197" y="884"/>
                        </a:cxn>
                        <a:cxn ang="0">
                          <a:pos x="167" y="986"/>
                        </a:cxn>
                        <a:cxn ang="0">
                          <a:pos x="65" y="1124"/>
                        </a:cxn>
                        <a:cxn ang="0">
                          <a:pos x="17" y="1298"/>
                        </a:cxn>
                        <a:cxn ang="0">
                          <a:pos x="5" y="1550"/>
                        </a:cxn>
                        <a:cxn ang="0">
                          <a:pos x="47" y="1748"/>
                        </a:cxn>
                        <a:cxn ang="0">
                          <a:pos x="131" y="1898"/>
                        </a:cxn>
                        <a:cxn ang="0">
                          <a:pos x="299" y="1988"/>
                        </a:cxn>
                        <a:cxn ang="0">
                          <a:pos x="425" y="1982"/>
                        </a:cxn>
                        <a:cxn ang="0">
                          <a:pos x="467" y="1994"/>
                        </a:cxn>
                        <a:cxn ang="0">
                          <a:pos x="497" y="2066"/>
                        </a:cxn>
                        <a:cxn ang="0">
                          <a:pos x="497" y="1964"/>
                        </a:cxn>
                        <a:cxn ang="0">
                          <a:pos x="557" y="1778"/>
                        </a:cxn>
                        <a:cxn ang="0">
                          <a:pos x="617" y="1658"/>
                        </a:cxn>
                        <a:cxn ang="0">
                          <a:pos x="581" y="1700"/>
                        </a:cxn>
                        <a:cxn ang="0">
                          <a:pos x="515" y="1820"/>
                        </a:cxn>
                        <a:cxn ang="0">
                          <a:pos x="407" y="1904"/>
                        </a:cxn>
                        <a:cxn ang="0">
                          <a:pos x="269" y="1898"/>
                        </a:cxn>
                        <a:cxn ang="0">
                          <a:pos x="179" y="1814"/>
                        </a:cxn>
                        <a:cxn ang="0">
                          <a:pos x="113" y="1640"/>
                        </a:cxn>
                        <a:cxn ang="0">
                          <a:pos x="107" y="1394"/>
                        </a:cxn>
                        <a:cxn ang="0">
                          <a:pos x="137" y="1190"/>
                        </a:cxn>
                        <a:cxn ang="0">
                          <a:pos x="203" y="1070"/>
                        </a:cxn>
                        <a:cxn ang="0">
                          <a:pos x="323" y="1022"/>
                        </a:cxn>
                        <a:cxn ang="0">
                          <a:pos x="509" y="1076"/>
                        </a:cxn>
                        <a:cxn ang="0">
                          <a:pos x="611" y="1124"/>
                        </a:cxn>
                        <a:cxn ang="0">
                          <a:pos x="665" y="1100"/>
                        </a:cxn>
                        <a:cxn ang="0">
                          <a:pos x="659" y="1046"/>
                        </a:cxn>
                        <a:cxn ang="0">
                          <a:pos x="611" y="1004"/>
                        </a:cxn>
                        <a:cxn ang="0">
                          <a:pos x="497" y="980"/>
                        </a:cxn>
                        <a:cxn ang="0">
                          <a:pos x="323" y="896"/>
                        </a:cxn>
                        <a:cxn ang="0">
                          <a:pos x="233" y="680"/>
                        </a:cxn>
                        <a:cxn ang="0">
                          <a:pos x="209" y="416"/>
                        </a:cxn>
                        <a:cxn ang="0">
                          <a:pos x="317" y="170"/>
                        </a:cxn>
                        <a:cxn ang="0">
                          <a:pos x="485" y="110"/>
                        </a:cxn>
                        <a:cxn ang="0">
                          <a:pos x="617" y="164"/>
                        </a:cxn>
                        <a:cxn ang="0">
                          <a:pos x="707" y="290"/>
                        </a:cxn>
                        <a:cxn ang="0">
                          <a:pos x="737" y="428"/>
                        </a:cxn>
                        <a:cxn ang="0">
                          <a:pos x="773" y="602"/>
                        </a:cxn>
                        <a:cxn ang="0">
                          <a:pos x="809" y="584"/>
                        </a:cxn>
                        <a:cxn ang="0">
                          <a:pos x="785" y="530"/>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grpSp>
              <p:sp>
                <p:nvSpPr>
                  <p:cNvPr id="20492" name="Oval 12"/>
                  <p:cNvSpPr>
                    <a:spLocks noChangeArrowheads="1"/>
                  </p:cNvSpPr>
                  <p:nvPr/>
                </p:nvSpPr>
                <p:spPr bwMode="auto">
                  <a:xfrm>
                    <a:off x="2396" y="1428"/>
                    <a:ext cx="175" cy="247"/>
                  </a:xfrm>
                  <a:prstGeom prst="ellipse">
                    <a:avLst/>
                  </a:prstGeom>
                  <a:solidFill>
                    <a:srgbClr val="E7D6B7"/>
                  </a:solidFill>
                  <a:ln w="9525">
                    <a:noFill/>
                    <a:round/>
                    <a:headEnd/>
                    <a:tailEnd/>
                  </a:ln>
                  <a:effectLst/>
                </p:spPr>
                <p:txBody>
                  <a:bodyPr wrap="none" anchor="ctr"/>
                  <a:lstStyle/>
                  <a:p>
                    <a:pPr>
                      <a:defRPr/>
                    </a:pPr>
                    <a:endParaRPr lang="ru-RU"/>
                  </a:p>
                </p:txBody>
              </p:sp>
              <p:sp>
                <p:nvSpPr>
                  <p:cNvPr id="20493" name="Freeform 13"/>
                  <p:cNvSpPr>
                    <a:spLocks/>
                  </p:cNvSpPr>
                  <p:nvPr/>
                </p:nvSpPr>
                <p:spPr bwMode="auto">
                  <a:xfrm>
                    <a:off x="2629" y="745"/>
                    <a:ext cx="262" cy="524"/>
                  </a:xfrm>
                  <a:custGeom>
                    <a:avLst/>
                    <a:gdLst/>
                    <a:ahLst/>
                    <a:cxnLst>
                      <a:cxn ang="0">
                        <a:pos x="3" y="483"/>
                      </a:cxn>
                      <a:cxn ang="0">
                        <a:pos x="27" y="273"/>
                      </a:cxn>
                      <a:cxn ang="0">
                        <a:pos x="111" y="45"/>
                      </a:cxn>
                      <a:cxn ang="0">
                        <a:pos x="183" y="3"/>
                      </a:cxn>
                      <a:cxn ang="0">
                        <a:pos x="237" y="39"/>
                      </a:cxn>
                      <a:cxn ang="0">
                        <a:pos x="261" y="129"/>
                      </a:cxn>
                      <a:cxn ang="0">
                        <a:pos x="207" y="273"/>
                      </a:cxn>
                      <a:cxn ang="0">
                        <a:pos x="105" y="477"/>
                      </a:cxn>
                      <a:cxn ang="0">
                        <a:pos x="45" y="501"/>
                      </a:cxn>
                      <a:cxn ang="0">
                        <a:pos x="3" y="483"/>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20494" name="Freeform 14"/>
                  <p:cNvSpPr>
                    <a:spLocks/>
                  </p:cNvSpPr>
                  <p:nvPr/>
                </p:nvSpPr>
                <p:spPr bwMode="auto">
                  <a:xfrm>
                    <a:off x="2697" y="1588"/>
                    <a:ext cx="398" cy="349"/>
                  </a:xfrm>
                  <a:custGeom>
                    <a:avLst/>
                    <a:gdLst/>
                    <a:ahLst/>
                    <a:cxnLst>
                      <a:cxn ang="0">
                        <a:pos x="100" y="201"/>
                      </a:cxn>
                      <a:cxn ang="0">
                        <a:pos x="16" y="87"/>
                      </a:cxn>
                      <a:cxn ang="0">
                        <a:pos x="4" y="45"/>
                      </a:cxn>
                      <a:cxn ang="0">
                        <a:pos x="28" y="3"/>
                      </a:cxn>
                      <a:cxn ang="0">
                        <a:pos x="130" y="27"/>
                      </a:cxn>
                      <a:cxn ang="0">
                        <a:pos x="250" y="75"/>
                      </a:cxn>
                      <a:cxn ang="0">
                        <a:pos x="364" y="159"/>
                      </a:cxn>
                      <a:cxn ang="0">
                        <a:pos x="388" y="273"/>
                      </a:cxn>
                      <a:cxn ang="0">
                        <a:pos x="340" y="333"/>
                      </a:cxn>
                      <a:cxn ang="0">
                        <a:pos x="244" y="315"/>
                      </a:cxn>
                      <a:cxn ang="0">
                        <a:pos x="100" y="20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20495" name="Freeform 15"/>
                  <p:cNvSpPr>
                    <a:spLocks/>
                  </p:cNvSpPr>
                  <p:nvPr/>
                </p:nvSpPr>
                <p:spPr bwMode="auto">
                  <a:xfrm>
                    <a:off x="2444" y="1923"/>
                    <a:ext cx="146" cy="567"/>
                  </a:xfrm>
                  <a:custGeom>
                    <a:avLst/>
                    <a:gdLst/>
                    <a:ahLst/>
                    <a:cxnLst>
                      <a:cxn ang="0">
                        <a:pos x="18" y="165"/>
                      </a:cxn>
                      <a:cxn ang="0">
                        <a:pos x="42" y="39"/>
                      </a:cxn>
                      <a:cxn ang="0">
                        <a:pos x="66" y="3"/>
                      </a:cxn>
                      <a:cxn ang="0">
                        <a:pos x="108" y="27"/>
                      </a:cxn>
                      <a:cxn ang="0">
                        <a:pos x="138" y="165"/>
                      </a:cxn>
                      <a:cxn ang="0">
                        <a:pos x="144" y="423"/>
                      </a:cxn>
                      <a:cxn ang="0">
                        <a:pos x="96" y="543"/>
                      </a:cxn>
                      <a:cxn ang="0">
                        <a:pos x="24" y="513"/>
                      </a:cxn>
                      <a:cxn ang="0">
                        <a:pos x="0" y="315"/>
                      </a:cxn>
                      <a:cxn ang="0">
                        <a:pos x="18" y="165"/>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20496" name="Freeform 16"/>
                  <p:cNvSpPr>
                    <a:spLocks/>
                  </p:cNvSpPr>
                  <p:nvPr/>
                </p:nvSpPr>
                <p:spPr bwMode="auto">
                  <a:xfrm>
                    <a:off x="1910" y="1588"/>
                    <a:ext cx="389" cy="247"/>
                  </a:xfrm>
                  <a:custGeom>
                    <a:avLst/>
                    <a:gdLst/>
                    <a:ahLst/>
                    <a:cxnLst>
                      <a:cxn ang="0">
                        <a:pos x="175" y="61"/>
                      </a:cxn>
                      <a:cxn ang="0">
                        <a:pos x="307" y="19"/>
                      </a:cxn>
                      <a:cxn ang="0">
                        <a:pos x="367" y="7"/>
                      </a:cxn>
                      <a:cxn ang="0">
                        <a:pos x="385" y="61"/>
                      </a:cxn>
                      <a:cxn ang="0">
                        <a:pos x="325" y="133"/>
                      </a:cxn>
                      <a:cxn ang="0">
                        <a:pos x="193" y="223"/>
                      </a:cxn>
                      <a:cxn ang="0">
                        <a:pos x="37" y="247"/>
                      </a:cxn>
                      <a:cxn ang="0">
                        <a:pos x="1" y="187"/>
                      </a:cxn>
                      <a:cxn ang="0">
                        <a:pos x="43" y="115"/>
                      </a:cxn>
                      <a:cxn ang="0">
                        <a:pos x="175" y="61"/>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sp>
                <p:nvSpPr>
                  <p:cNvPr id="20497" name="Freeform 17"/>
                  <p:cNvSpPr>
                    <a:spLocks/>
                  </p:cNvSpPr>
                  <p:nvPr/>
                </p:nvSpPr>
                <p:spPr bwMode="auto">
                  <a:xfrm>
                    <a:off x="2094" y="934"/>
                    <a:ext cx="233" cy="378"/>
                  </a:xfrm>
                  <a:custGeom>
                    <a:avLst/>
                    <a:gdLst/>
                    <a:ahLst/>
                    <a:cxnLst>
                      <a:cxn ang="0">
                        <a:pos x="78" y="270"/>
                      </a:cxn>
                      <a:cxn ang="0">
                        <a:pos x="24" y="192"/>
                      </a:cxn>
                      <a:cxn ang="0">
                        <a:pos x="0" y="96"/>
                      </a:cxn>
                      <a:cxn ang="0">
                        <a:pos x="24" y="12"/>
                      </a:cxn>
                      <a:cxn ang="0">
                        <a:pos x="120" y="24"/>
                      </a:cxn>
                      <a:cxn ang="0">
                        <a:pos x="180" y="132"/>
                      </a:cxn>
                      <a:cxn ang="0">
                        <a:pos x="234" y="306"/>
                      </a:cxn>
                      <a:cxn ang="0">
                        <a:pos x="204" y="378"/>
                      </a:cxn>
                      <a:cxn ang="0">
                        <a:pos x="168" y="354"/>
                      </a:cxn>
                      <a:cxn ang="0">
                        <a:pos x="78" y="270"/>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ru-RU"/>
                  </a:p>
                </p:txBody>
              </p:sp>
            </p:grpSp>
            <p:pic>
              <p:nvPicPr>
                <p:cNvPr id="1069" name="Picture 18"/>
                <p:cNvPicPr>
                  <a:picLocks noChangeAspect="1" noChangeArrowheads="1"/>
                </p:cNvPicPr>
                <p:nvPr userDrawn="1"/>
              </p:nvPicPr>
              <p:blipFill>
                <a:blip r:embed="rId13" cstate="print"/>
                <a:srcRect/>
                <a:stretch>
                  <a:fillRect/>
                </a:stretch>
              </p:blipFill>
              <p:spPr bwMode="auto">
                <a:xfrm>
                  <a:off x="5280" y="144"/>
                  <a:ext cx="186" cy="183"/>
                </a:xfrm>
                <a:prstGeom prst="rect">
                  <a:avLst/>
                </a:prstGeom>
                <a:noFill/>
                <a:ln w="9525">
                  <a:noFill/>
                  <a:miter lim="800000"/>
                  <a:headEnd/>
                  <a:tailEnd/>
                </a:ln>
              </p:spPr>
            </p:pic>
            <p:pic>
              <p:nvPicPr>
                <p:cNvPr id="1070" name="Picture 19"/>
                <p:cNvPicPr>
                  <a:picLocks noChangeAspect="1" noChangeArrowheads="1"/>
                </p:cNvPicPr>
                <p:nvPr userDrawn="1"/>
              </p:nvPicPr>
              <p:blipFill>
                <a:blip r:embed="rId13" cstate="print"/>
                <a:srcRect/>
                <a:stretch>
                  <a:fillRect/>
                </a:stretch>
              </p:blipFill>
              <p:spPr bwMode="auto">
                <a:xfrm>
                  <a:off x="5574" y="144"/>
                  <a:ext cx="186" cy="183"/>
                </a:xfrm>
                <a:prstGeom prst="rect">
                  <a:avLst/>
                </a:prstGeom>
                <a:noFill/>
                <a:ln w="9525">
                  <a:noFill/>
                  <a:miter lim="800000"/>
                  <a:headEnd/>
                  <a:tailEnd/>
                </a:ln>
              </p:spPr>
            </p:pic>
            <p:pic>
              <p:nvPicPr>
                <p:cNvPr id="1071" name="Picture 20"/>
                <p:cNvPicPr>
                  <a:picLocks noChangeAspect="1" noChangeArrowheads="1"/>
                </p:cNvPicPr>
                <p:nvPr userDrawn="1"/>
              </p:nvPicPr>
              <p:blipFill>
                <a:blip r:embed="rId13" cstate="print"/>
                <a:srcRect/>
                <a:stretch>
                  <a:fillRect/>
                </a:stretch>
              </p:blipFill>
              <p:spPr bwMode="auto">
                <a:xfrm>
                  <a:off x="5424" y="336"/>
                  <a:ext cx="186" cy="183"/>
                </a:xfrm>
                <a:prstGeom prst="rect">
                  <a:avLst/>
                </a:prstGeom>
                <a:noFill/>
                <a:ln w="9525">
                  <a:noFill/>
                  <a:miter lim="800000"/>
                  <a:headEnd/>
                  <a:tailEnd/>
                </a:ln>
              </p:spPr>
            </p:pic>
            <p:pic>
              <p:nvPicPr>
                <p:cNvPr id="1072" name="Picture 21"/>
                <p:cNvPicPr>
                  <a:picLocks noChangeAspect="1" noChangeArrowheads="1"/>
                </p:cNvPicPr>
                <p:nvPr userDrawn="1"/>
              </p:nvPicPr>
              <p:blipFill>
                <a:blip r:embed="rId13" cstate="print"/>
                <a:srcRect/>
                <a:stretch>
                  <a:fillRect/>
                </a:stretch>
              </p:blipFill>
              <p:spPr bwMode="auto">
                <a:xfrm>
                  <a:off x="5376" y="576"/>
                  <a:ext cx="186" cy="183"/>
                </a:xfrm>
                <a:prstGeom prst="rect">
                  <a:avLst/>
                </a:prstGeom>
                <a:noFill/>
                <a:ln w="9525">
                  <a:noFill/>
                  <a:miter lim="800000"/>
                  <a:headEnd/>
                  <a:tailEnd/>
                </a:ln>
              </p:spPr>
            </p:pic>
            <p:pic>
              <p:nvPicPr>
                <p:cNvPr id="1073" name="Picture 22"/>
                <p:cNvPicPr>
                  <a:picLocks noChangeAspect="1" noChangeArrowheads="1"/>
                </p:cNvPicPr>
                <p:nvPr userDrawn="1"/>
              </p:nvPicPr>
              <p:blipFill>
                <a:blip r:embed="rId13" cstate="print"/>
                <a:srcRect/>
                <a:stretch>
                  <a:fillRect/>
                </a:stretch>
              </p:blipFill>
              <p:spPr bwMode="auto">
                <a:xfrm>
                  <a:off x="5574" y="528"/>
                  <a:ext cx="186" cy="183"/>
                </a:xfrm>
                <a:prstGeom prst="rect">
                  <a:avLst/>
                </a:prstGeom>
                <a:noFill/>
                <a:ln w="9525">
                  <a:noFill/>
                  <a:miter lim="800000"/>
                  <a:headEnd/>
                  <a:tailEnd/>
                </a:ln>
              </p:spPr>
            </p:pic>
            <p:pic>
              <p:nvPicPr>
                <p:cNvPr id="1074" name="Picture 23"/>
                <p:cNvPicPr>
                  <a:picLocks noChangeAspect="1" noChangeArrowheads="1"/>
                </p:cNvPicPr>
                <p:nvPr userDrawn="1"/>
              </p:nvPicPr>
              <p:blipFill>
                <a:blip r:embed="rId13" cstate="print"/>
                <a:srcRect/>
                <a:stretch>
                  <a:fillRect/>
                </a:stretch>
              </p:blipFill>
              <p:spPr bwMode="auto">
                <a:xfrm>
                  <a:off x="5472" y="768"/>
                  <a:ext cx="186" cy="183"/>
                </a:xfrm>
                <a:prstGeom prst="rect">
                  <a:avLst/>
                </a:prstGeom>
                <a:noFill/>
                <a:ln w="9525">
                  <a:noFill/>
                  <a:miter lim="800000"/>
                  <a:headEnd/>
                  <a:tailEnd/>
                </a:ln>
              </p:spPr>
            </p:pic>
            <p:pic>
              <p:nvPicPr>
                <p:cNvPr id="1075" name="Picture 24"/>
                <p:cNvPicPr>
                  <a:picLocks noChangeAspect="1" noChangeArrowheads="1"/>
                </p:cNvPicPr>
                <p:nvPr userDrawn="1"/>
              </p:nvPicPr>
              <p:blipFill>
                <a:blip r:embed="rId13" cstate="print"/>
                <a:srcRect/>
                <a:stretch>
                  <a:fillRect/>
                </a:stretch>
              </p:blipFill>
              <p:spPr bwMode="auto">
                <a:xfrm>
                  <a:off x="5574" y="1008"/>
                  <a:ext cx="186" cy="183"/>
                </a:xfrm>
                <a:prstGeom prst="rect">
                  <a:avLst/>
                </a:prstGeom>
                <a:noFill/>
                <a:ln w="9525">
                  <a:noFill/>
                  <a:miter lim="800000"/>
                  <a:headEnd/>
                  <a:tailEnd/>
                </a:ln>
              </p:spPr>
            </p:pic>
            <p:pic>
              <p:nvPicPr>
                <p:cNvPr id="1076" name="Picture 25"/>
                <p:cNvPicPr>
                  <a:picLocks noChangeAspect="1" noChangeArrowheads="1"/>
                </p:cNvPicPr>
                <p:nvPr userDrawn="1"/>
              </p:nvPicPr>
              <p:blipFill>
                <a:blip r:embed="rId13" cstate="print"/>
                <a:srcRect/>
                <a:stretch>
                  <a:fillRect/>
                </a:stretch>
              </p:blipFill>
              <p:spPr bwMode="auto">
                <a:xfrm>
                  <a:off x="5574" y="1248"/>
                  <a:ext cx="186" cy="183"/>
                </a:xfrm>
                <a:prstGeom prst="rect">
                  <a:avLst/>
                </a:prstGeom>
                <a:noFill/>
                <a:ln w="9525">
                  <a:noFill/>
                  <a:miter lim="800000"/>
                  <a:headEnd/>
                  <a:tailEnd/>
                </a:ln>
              </p:spPr>
            </p:pic>
          </p:grpSp>
          <p:grpSp>
            <p:nvGrpSpPr>
              <p:cNvPr id="1048" name="Group 26"/>
              <p:cNvGrpSpPr>
                <a:grpSpLocks/>
              </p:cNvGrpSpPr>
              <p:nvPr userDrawn="1"/>
            </p:nvGrpSpPr>
            <p:grpSpPr bwMode="auto">
              <a:xfrm>
                <a:off x="4944" y="1008"/>
                <a:ext cx="522" cy="2967"/>
                <a:chOff x="4944" y="1008"/>
                <a:chExt cx="522" cy="2967"/>
              </a:xfrm>
            </p:grpSpPr>
            <p:pic>
              <p:nvPicPr>
                <p:cNvPr id="1049" name="Picture 27"/>
                <p:cNvPicPr>
                  <a:picLocks noChangeAspect="1" noChangeArrowheads="1"/>
                </p:cNvPicPr>
                <p:nvPr userDrawn="1"/>
              </p:nvPicPr>
              <p:blipFill>
                <a:blip r:embed="rId13" cstate="print"/>
                <a:srcRect/>
                <a:stretch>
                  <a:fillRect/>
                </a:stretch>
              </p:blipFill>
              <p:spPr bwMode="auto">
                <a:xfrm>
                  <a:off x="5136" y="1008"/>
                  <a:ext cx="186" cy="183"/>
                </a:xfrm>
                <a:prstGeom prst="rect">
                  <a:avLst/>
                </a:prstGeom>
                <a:noFill/>
                <a:ln w="9525">
                  <a:noFill/>
                  <a:miter lim="800000"/>
                  <a:headEnd/>
                  <a:tailEnd/>
                </a:ln>
              </p:spPr>
            </p:pic>
            <p:pic>
              <p:nvPicPr>
                <p:cNvPr id="1050" name="Picture 28"/>
                <p:cNvPicPr>
                  <a:picLocks noChangeAspect="1" noChangeArrowheads="1"/>
                </p:cNvPicPr>
                <p:nvPr userDrawn="1"/>
              </p:nvPicPr>
              <p:blipFill>
                <a:blip r:embed="rId13" cstate="print"/>
                <a:srcRect/>
                <a:stretch>
                  <a:fillRect/>
                </a:stretch>
              </p:blipFill>
              <p:spPr bwMode="auto">
                <a:xfrm>
                  <a:off x="5184" y="1200"/>
                  <a:ext cx="186" cy="183"/>
                </a:xfrm>
                <a:prstGeom prst="rect">
                  <a:avLst/>
                </a:prstGeom>
                <a:noFill/>
                <a:ln w="9525">
                  <a:noFill/>
                  <a:miter lim="800000"/>
                  <a:headEnd/>
                  <a:tailEnd/>
                </a:ln>
              </p:spPr>
            </p:pic>
            <p:pic>
              <p:nvPicPr>
                <p:cNvPr id="1051" name="Picture 29"/>
                <p:cNvPicPr>
                  <a:picLocks noChangeAspect="1" noChangeArrowheads="1"/>
                </p:cNvPicPr>
                <p:nvPr userDrawn="1"/>
              </p:nvPicPr>
              <p:blipFill>
                <a:blip r:embed="rId13" cstate="print"/>
                <a:srcRect/>
                <a:stretch>
                  <a:fillRect/>
                </a:stretch>
              </p:blipFill>
              <p:spPr bwMode="auto">
                <a:xfrm>
                  <a:off x="5136" y="1584"/>
                  <a:ext cx="186" cy="183"/>
                </a:xfrm>
                <a:prstGeom prst="rect">
                  <a:avLst/>
                </a:prstGeom>
                <a:noFill/>
                <a:ln w="9525">
                  <a:noFill/>
                  <a:miter lim="800000"/>
                  <a:headEnd/>
                  <a:tailEnd/>
                </a:ln>
              </p:spPr>
            </p:pic>
            <p:pic>
              <p:nvPicPr>
                <p:cNvPr id="1052" name="Picture 30"/>
                <p:cNvPicPr>
                  <a:picLocks noChangeAspect="1" noChangeArrowheads="1"/>
                </p:cNvPicPr>
                <p:nvPr userDrawn="1"/>
              </p:nvPicPr>
              <p:blipFill>
                <a:blip r:embed="rId13" cstate="print"/>
                <a:srcRect/>
                <a:stretch>
                  <a:fillRect/>
                </a:stretch>
              </p:blipFill>
              <p:spPr bwMode="auto">
                <a:xfrm>
                  <a:off x="5280" y="1728"/>
                  <a:ext cx="186" cy="183"/>
                </a:xfrm>
                <a:prstGeom prst="rect">
                  <a:avLst/>
                </a:prstGeom>
                <a:noFill/>
                <a:ln w="9525">
                  <a:noFill/>
                  <a:miter lim="800000"/>
                  <a:headEnd/>
                  <a:tailEnd/>
                </a:ln>
              </p:spPr>
            </p:pic>
            <p:pic>
              <p:nvPicPr>
                <p:cNvPr id="1053" name="Picture 31"/>
                <p:cNvPicPr>
                  <a:picLocks noChangeAspect="1" noChangeArrowheads="1"/>
                </p:cNvPicPr>
                <p:nvPr userDrawn="1"/>
              </p:nvPicPr>
              <p:blipFill>
                <a:blip r:embed="rId13" cstate="print"/>
                <a:srcRect/>
                <a:stretch>
                  <a:fillRect/>
                </a:stretch>
              </p:blipFill>
              <p:spPr bwMode="auto">
                <a:xfrm>
                  <a:off x="5040" y="1824"/>
                  <a:ext cx="186" cy="183"/>
                </a:xfrm>
                <a:prstGeom prst="rect">
                  <a:avLst/>
                </a:prstGeom>
                <a:noFill/>
                <a:ln w="9525">
                  <a:noFill/>
                  <a:miter lim="800000"/>
                  <a:headEnd/>
                  <a:tailEnd/>
                </a:ln>
              </p:spPr>
            </p:pic>
            <p:pic>
              <p:nvPicPr>
                <p:cNvPr id="1054" name="Picture 32"/>
                <p:cNvPicPr>
                  <a:picLocks noChangeAspect="1" noChangeArrowheads="1"/>
                </p:cNvPicPr>
                <p:nvPr userDrawn="1"/>
              </p:nvPicPr>
              <p:blipFill>
                <a:blip r:embed="rId13" cstate="print"/>
                <a:srcRect/>
                <a:stretch>
                  <a:fillRect/>
                </a:stretch>
              </p:blipFill>
              <p:spPr bwMode="auto">
                <a:xfrm>
                  <a:off x="5088" y="2016"/>
                  <a:ext cx="186" cy="183"/>
                </a:xfrm>
                <a:prstGeom prst="rect">
                  <a:avLst/>
                </a:prstGeom>
                <a:noFill/>
                <a:ln w="9525">
                  <a:noFill/>
                  <a:miter lim="800000"/>
                  <a:headEnd/>
                  <a:tailEnd/>
                </a:ln>
              </p:spPr>
            </p:pic>
            <p:pic>
              <p:nvPicPr>
                <p:cNvPr id="1055" name="Picture 33"/>
                <p:cNvPicPr>
                  <a:picLocks noChangeAspect="1" noChangeArrowheads="1"/>
                </p:cNvPicPr>
                <p:nvPr userDrawn="1"/>
              </p:nvPicPr>
              <p:blipFill>
                <a:blip r:embed="rId13" cstate="print"/>
                <a:srcRect/>
                <a:stretch>
                  <a:fillRect/>
                </a:stretch>
              </p:blipFill>
              <p:spPr bwMode="auto">
                <a:xfrm>
                  <a:off x="5280" y="2064"/>
                  <a:ext cx="186" cy="183"/>
                </a:xfrm>
                <a:prstGeom prst="rect">
                  <a:avLst/>
                </a:prstGeom>
                <a:noFill/>
                <a:ln w="9525">
                  <a:noFill/>
                  <a:miter lim="800000"/>
                  <a:headEnd/>
                  <a:tailEnd/>
                </a:ln>
              </p:spPr>
            </p:pic>
            <p:pic>
              <p:nvPicPr>
                <p:cNvPr id="1056" name="Picture 34"/>
                <p:cNvPicPr>
                  <a:picLocks noChangeAspect="1" noChangeArrowheads="1"/>
                </p:cNvPicPr>
                <p:nvPr userDrawn="1"/>
              </p:nvPicPr>
              <p:blipFill>
                <a:blip r:embed="rId13" cstate="print"/>
                <a:srcRect/>
                <a:stretch>
                  <a:fillRect/>
                </a:stretch>
              </p:blipFill>
              <p:spPr bwMode="auto">
                <a:xfrm>
                  <a:off x="5232" y="2352"/>
                  <a:ext cx="186" cy="183"/>
                </a:xfrm>
                <a:prstGeom prst="rect">
                  <a:avLst/>
                </a:prstGeom>
                <a:noFill/>
                <a:ln w="9525">
                  <a:noFill/>
                  <a:miter lim="800000"/>
                  <a:headEnd/>
                  <a:tailEnd/>
                </a:ln>
              </p:spPr>
            </p:pic>
            <p:pic>
              <p:nvPicPr>
                <p:cNvPr id="1057" name="Picture 35"/>
                <p:cNvPicPr>
                  <a:picLocks noChangeAspect="1" noChangeArrowheads="1"/>
                </p:cNvPicPr>
                <p:nvPr userDrawn="1"/>
              </p:nvPicPr>
              <p:blipFill>
                <a:blip r:embed="rId13" cstate="print"/>
                <a:srcRect/>
                <a:stretch>
                  <a:fillRect/>
                </a:stretch>
              </p:blipFill>
              <p:spPr bwMode="auto">
                <a:xfrm>
                  <a:off x="4992" y="2208"/>
                  <a:ext cx="186" cy="183"/>
                </a:xfrm>
                <a:prstGeom prst="rect">
                  <a:avLst/>
                </a:prstGeom>
                <a:noFill/>
                <a:ln w="9525">
                  <a:noFill/>
                  <a:miter lim="800000"/>
                  <a:headEnd/>
                  <a:tailEnd/>
                </a:ln>
              </p:spPr>
            </p:pic>
            <p:pic>
              <p:nvPicPr>
                <p:cNvPr id="1058" name="Picture 36"/>
                <p:cNvPicPr>
                  <a:picLocks noChangeAspect="1" noChangeArrowheads="1"/>
                </p:cNvPicPr>
                <p:nvPr userDrawn="1"/>
              </p:nvPicPr>
              <p:blipFill>
                <a:blip r:embed="rId13" cstate="print"/>
                <a:srcRect/>
                <a:stretch>
                  <a:fillRect/>
                </a:stretch>
              </p:blipFill>
              <p:spPr bwMode="auto">
                <a:xfrm>
                  <a:off x="4992" y="2448"/>
                  <a:ext cx="186" cy="183"/>
                </a:xfrm>
                <a:prstGeom prst="rect">
                  <a:avLst/>
                </a:prstGeom>
                <a:noFill/>
                <a:ln w="9525">
                  <a:noFill/>
                  <a:miter lim="800000"/>
                  <a:headEnd/>
                  <a:tailEnd/>
                </a:ln>
              </p:spPr>
            </p:pic>
            <p:pic>
              <p:nvPicPr>
                <p:cNvPr id="1059" name="Picture 37"/>
                <p:cNvPicPr>
                  <a:picLocks noChangeAspect="1" noChangeArrowheads="1"/>
                </p:cNvPicPr>
                <p:nvPr userDrawn="1"/>
              </p:nvPicPr>
              <p:blipFill>
                <a:blip r:embed="rId13" cstate="print"/>
                <a:srcRect/>
                <a:stretch>
                  <a:fillRect/>
                </a:stretch>
              </p:blipFill>
              <p:spPr bwMode="auto">
                <a:xfrm>
                  <a:off x="5136" y="2592"/>
                  <a:ext cx="186" cy="183"/>
                </a:xfrm>
                <a:prstGeom prst="rect">
                  <a:avLst/>
                </a:prstGeom>
                <a:noFill/>
                <a:ln w="9525">
                  <a:noFill/>
                  <a:miter lim="800000"/>
                  <a:headEnd/>
                  <a:tailEnd/>
                </a:ln>
              </p:spPr>
            </p:pic>
            <p:pic>
              <p:nvPicPr>
                <p:cNvPr id="1060" name="Picture 38"/>
                <p:cNvPicPr>
                  <a:picLocks noChangeAspect="1" noChangeArrowheads="1"/>
                </p:cNvPicPr>
                <p:nvPr userDrawn="1"/>
              </p:nvPicPr>
              <p:blipFill>
                <a:blip r:embed="rId13" cstate="print"/>
                <a:srcRect/>
                <a:stretch>
                  <a:fillRect/>
                </a:stretch>
              </p:blipFill>
              <p:spPr bwMode="auto">
                <a:xfrm>
                  <a:off x="5232" y="1392"/>
                  <a:ext cx="186" cy="183"/>
                </a:xfrm>
                <a:prstGeom prst="rect">
                  <a:avLst/>
                </a:prstGeom>
                <a:noFill/>
                <a:ln w="9525">
                  <a:noFill/>
                  <a:miter lim="800000"/>
                  <a:headEnd/>
                  <a:tailEnd/>
                </a:ln>
              </p:spPr>
            </p:pic>
            <p:pic>
              <p:nvPicPr>
                <p:cNvPr id="1061" name="Picture 39"/>
                <p:cNvPicPr>
                  <a:picLocks noChangeAspect="1" noChangeArrowheads="1"/>
                </p:cNvPicPr>
                <p:nvPr userDrawn="1"/>
              </p:nvPicPr>
              <p:blipFill>
                <a:blip r:embed="rId13" cstate="print"/>
                <a:srcRect/>
                <a:stretch>
                  <a:fillRect/>
                </a:stretch>
              </p:blipFill>
              <p:spPr bwMode="auto">
                <a:xfrm>
                  <a:off x="4944" y="2736"/>
                  <a:ext cx="186" cy="183"/>
                </a:xfrm>
                <a:prstGeom prst="rect">
                  <a:avLst/>
                </a:prstGeom>
                <a:noFill/>
                <a:ln w="9525">
                  <a:noFill/>
                  <a:miter lim="800000"/>
                  <a:headEnd/>
                  <a:tailEnd/>
                </a:ln>
              </p:spPr>
            </p:pic>
            <p:pic>
              <p:nvPicPr>
                <p:cNvPr id="1062" name="Picture 40"/>
                <p:cNvPicPr>
                  <a:picLocks noChangeAspect="1" noChangeArrowheads="1"/>
                </p:cNvPicPr>
                <p:nvPr userDrawn="1"/>
              </p:nvPicPr>
              <p:blipFill>
                <a:blip r:embed="rId13" cstate="print"/>
                <a:srcRect/>
                <a:stretch>
                  <a:fillRect/>
                </a:stretch>
              </p:blipFill>
              <p:spPr bwMode="auto">
                <a:xfrm>
                  <a:off x="4992" y="3072"/>
                  <a:ext cx="186" cy="183"/>
                </a:xfrm>
                <a:prstGeom prst="rect">
                  <a:avLst/>
                </a:prstGeom>
                <a:noFill/>
                <a:ln w="9525">
                  <a:noFill/>
                  <a:miter lim="800000"/>
                  <a:headEnd/>
                  <a:tailEnd/>
                </a:ln>
              </p:spPr>
            </p:pic>
            <p:pic>
              <p:nvPicPr>
                <p:cNvPr id="1063" name="Picture 41"/>
                <p:cNvPicPr>
                  <a:picLocks noChangeAspect="1" noChangeArrowheads="1"/>
                </p:cNvPicPr>
                <p:nvPr userDrawn="1"/>
              </p:nvPicPr>
              <p:blipFill>
                <a:blip r:embed="rId13" cstate="print"/>
                <a:srcRect/>
                <a:stretch>
                  <a:fillRect/>
                </a:stretch>
              </p:blipFill>
              <p:spPr bwMode="auto">
                <a:xfrm>
                  <a:off x="5232" y="3312"/>
                  <a:ext cx="186" cy="183"/>
                </a:xfrm>
                <a:prstGeom prst="rect">
                  <a:avLst/>
                </a:prstGeom>
                <a:noFill/>
                <a:ln w="9525">
                  <a:noFill/>
                  <a:miter lim="800000"/>
                  <a:headEnd/>
                  <a:tailEnd/>
                </a:ln>
              </p:spPr>
            </p:pic>
            <p:pic>
              <p:nvPicPr>
                <p:cNvPr id="1064" name="Picture 42"/>
                <p:cNvPicPr>
                  <a:picLocks noChangeAspect="1" noChangeArrowheads="1"/>
                </p:cNvPicPr>
                <p:nvPr userDrawn="1"/>
              </p:nvPicPr>
              <p:blipFill>
                <a:blip r:embed="rId13" cstate="print"/>
                <a:srcRect/>
                <a:stretch>
                  <a:fillRect/>
                </a:stretch>
              </p:blipFill>
              <p:spPr bwMode="auto">
                <a:xfrm>
                  <a:off x="4992" y="3408"/>
                  <a:ext cx="186" cy="183"/>
                </a:xfrm>
                <a:prstGeom prst="rect">
                  <a:avLst/>
                </a:prstGeom>
                <a:noFill/>
                <a:ln w="9525">
                  <a:noFill/>
                  <a:miter lim="800000"/>
                  <a:headEnd/>
                  <a:tailEnd/>
                </a:ln>
              </p:spPr>
            </p:pic>
            <p:pic>
              <p:nvPicPr>
                <p:cNvPr id="1065" name="Picture 43"/>
                <p:cNvPicPr>
                  <a:picLocks noChangeAspect="1" noChangeArrowheads="1"/>
                </p:cNvPicPr>
                <p:nvPr userDrawn="1"/>
              </p:nvPicPr>
              <p:blipFill>
                <a:blip r:embed="rId13" cstate="print"/>
                <a:srcRect/>
                <a:stretch>
                  <a:fillRect/>
                </a:stretch>
              </p:blipFill>
              <p:spPr bwMode="auto">
                <a:xfrm>
                  <a:off x="5088" y="3552"/>
                  <a:ext cx="186" cy="183"/>
                </a:xfrm>
                <a:prstGeom prst="rect">
                  <a:avLst/>
                </a:prstGeom>
                <a:noFill/>
                <a:ln w="9525">
                  <a:noFill/>
                  <a:miter lim="800000"/>
                  <a:headEnd/>
                  <a:tailEnd/>
                </a:ln>
              </p:spPr>
            </p:pic>
            <p:pic>
              <p:nvPicPr>
                <p:cNvPr id="1066" name="Picture 44"/>
                <p:cNvPicPr>
                  <a:picLocks noChangeAspect="1" noChangeArrowheads="1"/>
                </p:cNvPicPr>
                <p:nvPr userDrawn="1"/>
              </p:nvPicPr>
              <p:blipFill>
                <a:blip r:embed="rId13" cstate="print"/>
                <a:srcRect/>
                <a:stretch>
                  <a:fillRect/>
                </a:stretch>
              </p:blipFill>
              <p:spPr bwMode="auto">
                <a:xfrm>
                  <a:off x="4992" y="3792"/>
                  <a:ext cx="186" cy="183"/>
                </a:xfrm>
                <a:prstGeom prst="rect">
                  <a:avLst/>
                </a:prstGeom>
                <a:noFill/>
                <a:ln w="9525">
                  <a:noFill/>
                  <a:miter lim="800000"/>
                  <a:headEnd/>
                  <a:tailEnd/>
                </a:ln>
              </p:spPr>
            </p:pic>
            <p:pic>
              <p:nvPicPr>
                <p:cNvPr id="1067" name="Picture 45"/>
                <p:cNvPicPr>
                  <a:picLocks noChangeAspect="1" noChangeArrowheads="1"/>
                </p:cNvPicPr>
                <p:nvPr userDrawn="1"/>
              </p:nvPicPr>
              <p:blipFill>
                <a:blip r:embed="rId13" cstate="print"/>
                <a:srcRect/>
                <a:stretch>
                  <a:fillRect/>
                </a:stretch>
              </p:blipFill>
              <p:spPr bwMode="auto">
                <a:xfrm>
                  <a:off x="5184" y="3696"/>
                  <a:ext cx="186" cy="183"/>
                </a:xfrm>
                <a:prstGeom prst="rect">
                  <a:avLst/>
                </a:prstGeom>
                <a:noFill/>
                <a:ln w="9525">
                  <a:noFill/>
                  <a:miter lim="800000"/>
                  <a:headEnd/>
                  <a:tailEnd/>
                </a:ln>
              </p:spPr>
            </p:pic>
          </p:grpSp>
        </p:grpSp>
        <p:sp>
          <p:nvSpPr>
            <p:cNvPr id="20526" name="Freeform 46"/>
            <p:cNvSpPr>
              <a:spLocks/>
            </p:cNvSpPr>
            <p:nvPr/>
          </p:nvSpPr>
          <p:spPr bwMode="auto">
            <a:xfrm>
              <a:off x="5010" y="3092"/>
              <a:ext cx="750" cy="1222"/>
            </a:xfrm>
            <a:custGeom>
              <a:avLst/>
              <a:gdLst/>
              <a:ahLst/>
              <a:cxnLst>
                <a:cxn ang="0">
                  <a:pos x="372" y="154"/>
                </a:cxn>
                <a:cxn ang="0">
                  <a:pos x="378" y="412"/>
                </a:cxn>
                <a:cxn ang="0">
                  <a:pos x="312" y="724"/>
                </a:cxn>
                <a:cxn ang="0">
                  <a:pos x="138" y="928"/>
                </a:cxn>
                <a:cxn ang="0">
                  <a:pos x="0" y="976"/>
                </a:cxn>
                <a:cxn ang="0">
                  <a:pos x="0" y="1222"/>
                </a:cxn>
                <a:cxn ang="0">
                  <a:pos x="750" y="1222"/>
                </a:cxn>
                <a:cxn ang="0">
                  <a:pos x="750" y="178"/>
                </a:cxn>
                <a:cxn ang="0">
                  <a:pos x="372" y="154"/>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20527" name="Freeform 47"/>
            <p:cNvSpPr>
              <a:spLocks/>
            </p:cNvSpPr>
            <p:nvPr/>
          </p:nvSpPr>
          <p:spPr bwMode="auto">
            <a:xfrm>
              <a:off x="5001" y="3060"/>
              <a:ext cx="768" cy="1260"/>
            </a:xfrm>
            <a:custGeom>
              <a:avLst/>
              <a:gdLst/>
              <a:ahLst/>
              <a:cxnLst>
                <a:cxn ang="0">
                  <a:pos x="0" y="1260"/>
                </a:cxn>
                <a:cxn ang="0">
                  <a:pos x="0" y="1134"/>
                </a:cxn>
                <a:cxn ang="0">
                  <a:pos x="210" y="1032"/>
                </a:cxn>
                <a:cxn ang="0">
                  <a:pos x="324" y="918"/>
                </a:cxn>
                <a:cxn ang="0">
                  <a:pos x="414" y="714"/>
                </a:cxn>
                <a:cxn ang="0">
                  <a:pos x="450" y="456"/>
                </a:cxn>
                <a:cxn ang="0">
                  <a:pos x="438" y="258"/>
                </a:cxn>
                <a:cxn ang="0">
                  <a:pos x="684" y="0"/>
                </a:cxn>
                <a:cxn ang="0">
                  <a:pos x="768" y="18"/>
                </a:cxn>
                <a:cxn ang="0">
                  <a:pos x="768" y="1254"/>
                </a:cxn>
                <a:cxn ang="0">
                  <a:pos x="0" y="1260"/>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20528" name="Freeform 48"/>
            <p:cNvSpPr>
              <a:spLocks/>
            </p:cNvSpPr>
            <p:nvPr/>
          </p:nvSpPr>
          <p:spPr bwMode="auto">
            <a:xfrm>
              <a:off x="4994" y="1775"/>
              <a:ext cx="776" cy="2543"/>
            </a:xfrm>
            <a:custGeom>
              <a:avLst/>
              <a:gdLst/>
              <a:ahLst/>
              <a:cxnLst>
                <a:cxn ang="0">
                  <a:pos x="550" y="115"/>
                </a:cxn>
                <a:cxn ang="0">
                  <a:pos x="460" y="529"/>
                </a:cxn>
                <a:cxn ang="0">
                  <a:pos x="298" y="925"/>
                </a:cxn>
                <a:cxn ang="0">
                  <a:pos x="76" y="1267"/>
                </a:cxn>
                <a:cxn ang="0">
                  <a:pos x="4" y="1339"/>
                </a:cxn>
                <a:cxn ang="0">
                  <a:pos x="100" y="1351"/>
                </a:cxn>
                <a:cxn ang="0">
                  <a:pos x="286" y="1399"/>
                </a:cxn>
                <a:cxn ang="0">
                  <a:pos x="394" y="1525"/>
                </a:cxn>
                <a:cxn ang="0">
                  <a:pos x="478" y="1705"/>
                </a:cxn>
                <a:cxn ang="0">
                  <a:pos x="478" y="1969"/>
                </a:cxn>
                <a:cxn ang="0">
                  <a:pos x="370" y="2263"/>
                </a:cxn>
                <a:cxn ang="0">
                  <a:pos x="124" y="2479"/>
                </a:cxn>
                <a:cxn ang="0">
                  <a:pos x="22" y="2515"/>
                </a:cxn>
                <a:cxn ang="0">
                  <a:pos x="196" y="2533"/>
                </a:cxn>
                <a:cxn ang="0">
                  <a:pos x="388" y="2455"/>
                </a:cxn>
                <a:cxn ang="0">
                  <a:pos x="502" y="2299"/>
                </a:cxn>
                <a:cxn ang="0">
                  <a:pos x="598" y="2197"/>
                </a:cxn>
                <a:cxn ang="0">
                  <a:pos x="694" y="2197"/>
                </a:cxn>
                <a:cxn ang="0">
                  <a:pos x="742" y="2230"/>
                </a:cxn>
                <a:cxn ang="0">
                  <a:pos x="712" y="2137"/>
                </a:cxn>
                <a:cxn ang="0">
                  <a:pos x="664" y="1807"/>
                </a:cxn>
                <a:cxn ang="0">
                  <a:pos x="670" y="1561"/>
                </a:cxn>
                <a:cxn ang="0">
                  <a:pos x="718" y="1393"/>
                </a:cxn>
                <a:cxn ang="0">
                  <a:pos x="748" y="1219"/>
                </a:cxn>
                <a:cxn ang="0">
                  <a:pos x="550" y="115"/>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w="9525">
              <a:noFill/>
              <a:round/>
              <a:headEnd/>
              <a:tailEnd/>
            </a:ln>
            <a:effectLst/>
          </p:spPr>
          <p:txBody>
            <a:bodyPr wrap="none" anchor="ctr"/>
            <a:lstStyle/>
            <a:p>
              <a:pPr>
                <a:defRPr/>
              </a:pPr>
              <a:endParaRPr lang="ru-RU"/>
            </a:p>
          </p:txBody>
        </p:sp>
        <p:sp>
          <p:nvSpPr>
            <p:cNvPr id="20529" name="Freeform 49" descr="kimonopat1"/>
            <p:cNvSpPr>
              <a:spLocks/>
            </p:cNvSpPr>
            <p:nvPr/>
          </p:nvSpPr>
          <p:spPr bwMode="auto">
            <a:xfrm>
              <a:off x="5046" y="2229"/>
              <a:ext cx="617" cy="1376"/>
            </a:xfrm>
            <a:custGeom>
              <a:avLst/>
              <a:gdLst/>
              <a:ahLst/>
              <a:cxnLst>
                <a:cxn ang="0">
                  <a:pos x="486" y="3"/>
                </a:cxn>
                <a:cxn ang="0">
                  <a:pos x="402" y="381"/>
                </a:cxn>
                <a:cxn ang="0">
                  <a:pos x="216" y="777"/>
                </a:cxn>
                <a:cxn ang="0">
                  <a:pos x="0" y="1119"/>
                </a:cxn>
                <a:cxn ang="0">
                  <a:pos x="102" y="1101"/>
                </a:cxn>
                <a:cxn ang="0">
                  <a:pos x="282" y="1119"/>
                </a:cxn>
                <a:cxn ang="0">
                  <a:pos x="378" y="1185"/>
                </a:cxn>
                <a:cxn ang="0">
                  <a:pos x="432" y="1269"/>
                </a:cxn>
                <a:cxn ang="0">
                  <a:pos x="444" y="1365"/>
                </a:cxn>
                <a:cxn ang="0">
                  <a:pos x="498" y="1203"/>
                </a:cxn>
                <a:cxn ang="0">
                  <a:pos x="564" y="825"/>
                </a:cxn>
                <a:cxn ang="0">
                  <a:pos x="606" y="363"/>
                </a:cxn>
                <a:cxn ang="0">
                  <a:pos x="486" y="3"/>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4" cstate="print"/>
              <a:srcRect/>
              <a:tile tx="0" ty="0" sx="100000" sy="100000" flip="none" algn="tl"/>
            </a:blipFill>
            <a:ln w="9525" cap="flat" cmpd="sng">
              <a:noFill/>
              <a:prstDash val="solid"/>
              <a:round/>
              <a:headEnd/>
              <a:tailEnd/>
            </a:ln>
            <a:effectLst/>
          </p:spPr>
          <p:txBody>
            <a:bodyPr wrap="none" anchor="ctr"/>
            <a:lstStyle/>
            <a:p>
              <a:pPr>
                <a:defRPr/>
              </a:pPr>
              <a:endParaRPr lang="ru-RU"/>
            </a:p>
          </p:txBody>
        </p:sp>
        <p:sp>
          <p:nvSpPr>
            <p:cNvPr id="20530" name="Freeform 50" descr="kimonopat1"/>
            <p:cNvSpPr>
              <a:spLocks/>
            </p:cNvSpPr>
            <p:nvPr/>
          </p:nvSpPr>
          <p:spPr bwMode="auto">
            <a:xfrm>
              <a:off x="5193" y="269"/>
              <a:ext cx="576" cy="3180"/>
            </a:xfrm>
            <a:custGeom>
              <a:avLst/>
              <a:gdLst/>
              <a:ahLst/>
              <a:cxnLst>
                <a:cxn ang="0">
                  <a:pos x="42" y="61"/>
                </a:cxn>
                <a:cxn ang="0">
                  <a:pos x="156" y="517"/>
                </a:cxn>
                <a:cxn ang="0">
                  <a:pos x="288" y="991"/>
                </a:cxn>
                <a:cxn ang="0">
                  <a:pos x="414" y="1435"/>
                </a:cxn>
                <a:cxn ang="0">
                  <a:pos x="576" y="1807"/>
                </a:cxn>
                <a:cxn ang="0">
                  <a:pos x="576" y="3055"/>
                </a:cxn>
                <a:cxn ang="0">
                  <a:pos x="414" y="2557"/>
                </a:cxn>
                <a:cxn ang="0">
                  <a:pos x="252" y="1765"/>
                </a:cxn>
                <a:cxn ang="0">
                  <a:pos x="126" y="961"/>
                </a:cxn>
                <a:cxn ang="0">
                  <a:pos x="12" y="151"/>
                </a:cxn>
                <a:cxn ang="0">
                  <a:pos x="42" y="6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4" cstate="print"/>
              <a:srcRect/>
              <a:tile tx="0" ty="0" sx="100000" sy="100000" flip="none" algn="tl"/>
            </a:blipFill>
            <a:ln w="9525" cap="flat" cmpd="sng">
              <a:noFill/>
              <a:prstDash val="solid"/>
              <a:round/>
              <a:headEnd/>
              <a:tailEnd/>
            </a:ln>
            <a:effectLst/>
          </p:spPr>
          <p:txBody>
            <a:bodyPr wrap="none" anchor="ctr"/>
            <a:lstStyle/>
            <a:p>
              <a:pPr>
                <a:defRPr/>
              </a:pPr>
              <a:endParaRPr lang="ru-RU"/>
            </a:p>
          </p:txBody>
        </p:sp>
        <p:sp>
          <p:nvSpPr>
            <p:cNvPr id="20531" name="Freeform 51"/>
            <p:cNvSpPr>
              <a:spLocks/>
            </p:cNvSpPr>
            <p:nvPr/>
          </p:nvSpPr>
          <p:spPr bwMode="auto">
            <a:xfrm>
              <a:off x="5197" y="165"/>
              <a:ext cx="573" cy="1935"/>
            </a:xfrm>
            <a:custGeom>
              <a:avLst/>
              <a:gdLst/>
              <a:ahLst/>
              <a:cxnLst>
                <a:cxn ang="0">
                  <a:pos x="69" y="63"/>
                </a:cxn>
                <a:cxn ang="0">
                  <a:pos x="207" y="549"/>
                </a:cxn>
                <a:cxn ang="0">
                  <a:pos x="381" y="1101"/>
                </a:cxn>
                <a:cxn ang="0">
                  <a:pos x="573" y="1575"/>
                </a:cxn>
                <a:cxn ang="0">
                  <a:pos x="573" y="1935"/>
                </a:cxn>
                <a:cxn ang="0">
                  <a:pos x="321" y="1449"/>
                </a:cxn>
                <a:cxn ang="0">
                  <a:pos x="147" y="699"/>
                </a:cxn>
                <a:cxn ang="0">
                  <a:pos x="15" y="171"/>
                </a:cxn>
                <a:cxn ang="0">
                  <a:pos x="69" y="63"/>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20532" name="Freeform 52"/>
            <p:cNvSpPr>
              <a:spLocks/>
            </p:cNvSpPr>
            <p:nvPr/>
          </p:nvSpPr>
          <p:spPr bwMode="auto">
            <a:xfrm>
              <a:off x="5004" y="0"/>
              <a:ext cx="363"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pPr>
                <a:defRPr/>
              </a:pPr>
              <a:endParaRPr lang="ru-RU"/>
            </a:p>
          </p:txBody>
        </p:sp>
        <p:sp>
          <p:nvSpPr>
            <p:cNvPr id="20533" name="Freeform 53"/>
            <p:cNvSpPr>
              <a:spLocks/>
            </p:cNvSpPr>
            <p:nvPr/>
          </p:nvSpPr>
          <p:spPr bwMode="auto">
            <a:xfrm>
              <a:off x="5004" y="1"/>
              <a:ext cx="189" cy="2112"/>
            </a:xfrm>
            <a:custGeom>
              <a:avLst/>
              <a:gdLst/>
              <a:ahLst/>
              <a:cxnLst>
                <a:cxn ang="0">
                  <a:pos x="0" y="2094"/>
                </a:cxn>
                <a:cxn ang="0">
                  <a:pos x="66" y="1992"/>
                </a:cxn>
                <a:cxn ang="0">
                  <a:pos x="150" y="1464"/>
                </a:cxn>
                <a:cxn ang="0">
                  <a:pos x="234" y="678"/>
                </a:cxn>
                <a:cxn ang="0">
                  <a:pos x="324" y="0"/>
                </a:cxn>
                <a:cxn ang="0">
                  <a:pos x="0" y="0"/>
                </a:cxn>
                <a:cxn ang="0">
                  <a:pos x="0" y="2094"/>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w="9525">
              <a:noFill/>
              <a:round/>
              <a:headEnd/>
              <a:tailEnd/>
            </a:ln>
            <a:effectLst/>
          </p:spPr>
          <p:txBody>
            <a:bodyPr wrap="none" anchor="ctr"/>
            <a:lstStyle/>
            <a:p>
              <a:pPr>
                <a:defRPr/>
              </a:pPr>
              <a:endParaRPr lang="ru-RU"/>
            </a:p>
          </p:txBody>
        </p:sp>
        <p:sp>
          <p:nvSpPr>
            <p:cNvPr id="20534"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miter lim="800000"/>
              <a:headEnd/>
              <a:tailEnd/>
            </a:ln>
            <a:effectLst/>
          </p:spPr>
          <p:txBody>
            <a:bodyPr wrap="none" anchor="ctr"/>
            <a:lstStyle/>
            <a:p>
              <a:pPr algn="ctr">
                <a:defRPr/>
              </a:pPr>
              <a:endParaRPr kumimoji="1" lang="ru-RU"/>
            </a:p>
          </p:txBody>
        </p:sp>
        <p:sp>
          <p:nvSpPr>
            <p:cNvPr id="20535" name="Freeform 55"/>
            <p:cNvSpPr>
              <a:spLocks/>
            </p:cNvSpPr>
            <p:nvPr/>
          </p:nvSpPr>
          <p:spPr bwMode="auto">
            <a:xfrm>
              <a:off x="5013" y="3924"/>
              <a:ext cx="734" cy="390"/>
            </a:xfrm>
            <a:custGeom>
              <a:avLst/>
              <a:gdLst/>
              <a:ahLst/>
              <a:cxnLst>
                <a:cxn ang="0">
                  <a:pos x="1" y="357"/>
                </a:cxn>
                <a:cxn ang="0">
                  <a:pos x="109" y="341"/>
                </a:cxn>
                <a:cxn ang="0">
                  <a:pos x="241" y="305"/>
                </a:cxn>
                <a:cxn ang="0">
                  <a:pos x="353" y="209"/>
                </a:cxn>
                <a:cxn ang="0">
                  <a:pos x="429" y="89"/>
                </a:cxn>
                <a:cxn ang="0">
                  <a:pos x="493" y="17"/>
                </a:cxn>
                <a:cxn ang="0">
                  <a:pos x="577" y="1"/>
                </a:cxn>
                <a:cxn ang="0">
                  <a:pos x="629" y="21"/>
                </a:cxn>
                <a:cxn ang="0">
                  <a:pos x="673" y="65"/>
                </a:cxn>
                <a:cxn ang="0">
                  <a:pos x="673" y="137"/>
                </a:cxn>
                <a:cxn ang="0">
                  <a:pos x="561" y="225"/>
                </a:cxn>
                <a:cxn ang="0">
                  <a:pos x="425" y="297"/>
                </a:cxn>
                <a:cxn ang="0">
                  <a:pos x="245" y="357"/>
                </a:cxn>
                <a:cxn ang="0">
                  <a:pos x="113" y="377"/>
                </a:cxn>
                <a:cxn ang="0">
                  <a:pos x="1" y="357"/>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w="9525" cap="flat" cmpd="sng">
              <a:noFill/>
              <a:prstDash val="solid"/>
              <a:round/>
              <a:headEnd type="none" w="med" len="med"/>
              <a:tailEnd type="none" w="med" len="med"/>
            </a:ln>
            <a:effectLst/>
          </p:spPr>
          <p:txBody>
            <a:bodyPr wrap="none" anchor="ctr"/>
            <a:lstStyle/>
            <a:p>
              <a:pPr>
                <a:defRPr/>
              </a:pPr>
              <a:endParaRPr lang="ru-RU"/>
            </a:p>
          </p:txBody>
        </p:sp>
        <p:sp>
          <p:nvSpPr>
            <p:cNvPr id="20536"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lgn="ctr">
                <a:defRPr/>
              </a:pPr>
              <a:endParaRPr kumimoji="1" lang="ru-RU"/>
            </a:p>
          </p:txBody>
        </p:sp>
      </p:grpSp>
      <p:sp>
        <p:nvSpPr>
          <p:cNvPr id="1027" name="Rectangle 57"/>
          <p:cNvSpPr>
            <a:spLocks noGrp="1" noChangeArrowheads="1"/>
          </p:cNvSpPr>
          <p:nvPr>
            <p:ph type="title"/>
          </p:nvPr>
        </p:nvSpPr>
        <p:spPr bwMode="auto">
          <a:xfrm>
            <a:off x="219075" y="227013"/>
            <a:ext cx="747712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Rectangle 58"/>
          <p:cNvSpPr>
            <a:spLocks noGrp="1" noChangeArrowheads="1"/>
          </p:cNvSpPr>
          <p:nvPr>
            <p:ph type="body" idx="1"/>
          </p:nvPr>
        </p:nvSpPr>
        <p:spPr bwMode="auto">
          <a:xfrm>
            <a:off x="263525" y="1598613"/>
            <a:ext cx="7386638" cy="4497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539" name="Rectangle 59"/>
          <p:cNvSpPr>
            <a:spLocks noGrp="1" noChangeArrowheads="1"/>
          </p:cNvSpPr>
          <p:nvPr>
            <p:ph type="dt" sz="half" idx="2"/>
          </p:nvPr>
        </p:nvSpPr>
        <p:spPr bwMode="auto">
          <a:xfrm>
            <a:off x="301625" y="6242050"/>
            <a:ext cx="1782763"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fld id="{A7E2916B-DDC8-41DB-A8C9-D7A2E01505B0}" type="datetimeFigureOut">
              <a:rPr lang="ru-RU"/>
              <a:pPr>
                <a:defRPr/>
              </a:pPr>
              <a:t>10.04.2012</a:t>
            </a:fld>
            <a:endParaRPr lang="ru-RU"/>
          </a:p>
        </p:txBody>
      </p:sp>
      <p:sp>
        <p:nvSpPr>
          <p:cNvPr id="20540" name="Rectangle 60"/>
          <p:cNvSpPr>
            <a:spLocks noGrp="1" noChangeArrowheads="1"/>
          </p:cNvSpPr>
          <p:nvPr>
            <p:ph type="ftr" sz="quarter" idx="3"/>
          </p:nvPr>
        </p:nvSpPr>
        <p:spPr bwMode="auto">
          <a:xfrm>
            <a:off x="2257425" y="6248400"/>
            <a:ext cx="3455988"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ru-RU"/>
          </a:p>
        </p:txBody>
      </p:sp>
      <p:sp>
        <p:nvSpPr>
          <p:cNvPr id="20541" name="Rectangle 61"/>
          <p:cNvSpPr>
            <a:spLocks noGrp="1" noChangeArrowheads="1"/>
          </p:cNvSpPr>
          <p:nvPr>
            <p:ph type="sldNum" sz="quarter" idx="4"/>
          </p:nvPr>
        </p:nvSpPr>
        <p:spPr bwMode="auto">
          <a:xfrm>
            <a:off x="5867400" y="6248400"/>
            <a:ext cx="175577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B2331FAE-67E4-4C96-B65E-ECA5E919B88E}"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718"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342900" indent="-342900" algn="l" rtl="0" eaLnBrk="0" fontAlgn="base" hangingPunct="0">
        <a:spcBef>
          <a:spcPct val="20000"/>
        </a:spcBef>
        <a:spcAft>
          <a:spcPct val="0"/>
        </a:spcAft>
        <a:buBlip>
          <a:blip r:embed="rId15"/>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6"/>
        </a:buBlip>
        <a:defRPr sz="2800">
          <a:solidFill>
            <a:schemeClr val="tx1"/>
          </a:solidFill>
          <a:latin typeface="+mn-lt"/>
        </a:defRPr>
      </a:lvl2pPr>
      <a:lvl3pPr marL="1143000" indent="-228600" algn="l" rtl="0" eaLnBrk="0" fontAlgn="base" hangingPunct="0">
        <a:spcBef>
          <a:spcPct val="20000"/>
        </a:spcBef>
        <a:spcAft>
          <a:spcPct val="0"/>
        </a:spcAft>
        <a:buSzPct val="70000"/>
        <a:buBlip>
          <a:blip r:embed="rId17"/>
        </a:buBlip>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CC9900"/>
        </a:solidFill>
        <a:effectLst/>
      </p:bgPr>
    </p:bg>
    <p:spTree>
      <p:nvGrpSpPr>
        <p:cNvPr id="1" name=""/>
        <p:cNvGrpSpPr/>
        <p:nvPr/>
      </p:nvGrpSpPr>
      <p:grpSpPr>
        <a:xfrm>
          <a:off x="0" y="0"/>
          <a:ext cx="0" cy="0"/>
          <a:chOff x="0" y="0"/>
          <a:chExt cx="0" cy="0"/>
        </a:xfrm>
      </p:grpSpPr>
      <p:sp>
        <p:nvSpPr>
          <p:cNvPr id="928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928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36" name="Rectangle 68"/>
          <p:cNvSpPr>
            <a:spLocks noGrp="1" noChangeArrowheads="1"/>
          </p:cNvSpPr>
          <p:nvPr>
            <p:ph type="dt" sz="quarter" idx="2"/>
          </p:nvPr>
        </p:nvSpPr>
        <p:spPr bwMode="auto">
          <a:xfrm>
            <a:off x="457200" y="6248400"/>
            <a:ext cx="2133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defRPr>
            </a:lvl1pPr>
          </a:lstStyle>
          <a:p>
            <a:pPr>
              <a:defRPr/>
            </a:pPr>
            <a:endParaRPr lang="ru-RU"/>
          </a:p>
        </p:txBody>
      </p:sp>
      <p:sp>
        <p:nvSpPr>
          <p:cNvPr id="137" name="Rectangle 69"/>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defRPr>
            </a:lvl1pPr>
          </a:lstStyle>
          <a:p>
            <a:pPr>
              <a:defRPr/>
            </a:pPr>
            <a:endParaRPr lang="ru-RU"/>
          </a:p>
        </p:txBody>
      </p:sp>
      <p:sp>
        <p:nvSpPr>
          <p:cNvPr id="138" name="Rectangle 70"/>
          <p:cNvSpPr>
            <a:spLocks noGrp="1" noChangeArrowheads="1"/>
          </p:cNvSpPr>
          <p:nvPr>
            <p:ph type="sldNum" sz="quarter" idx="4"/>
          </p:nvPr>
        </p:nvSpPr>
        <p:spPr bwMode="auto">
          <a:xfrm>
            <a:off x="6553200" y="6248400"/>
            <a:ext cx="2133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pPr>
              <a:defRPr/>
            </a:pPr>
            <a:fld id="{BC0CBD47-A086-4854-B84A-AB660B322161}"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Arial" charset="0"/>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Arial" charset="0"/>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Arial" charset="0"/>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Arial" charset="0"/>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Arial" charset="0"/>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228600" y="457200"/>
            <a:ext cx="7162800" cy="5867400"/>
          </a:xfrm>
        </p:spPr>
        <p:txBody>
          <a:bodyPr anchorCtr="1"/>
          <a:lstStyle/>
          <a:p>
            <a:pPr algn="ctr" eaLnBrk="1" hangingPunct="1"/>
            <a:r>
              <a:rPr lang="ru-RU" sz="2800" b="1" smtClean="0"/>
              <a:t>Когда его называли гением, он морщился: "Какой там гений. Трудился всю жизнь, вот и стал гением". Когда в 26 лет писал курс "Органическая химия", два месяца не отходил от стола. С другой стороны, он яркий пример некабинетного ученого. Ведь занимался  практическими вопросами, чего не хватает сегодня многим академическим мужам.</a:t>
            </a:r>
            <a:r>
              <a:rPr lang="ru-RU" sz="3600" b="1" smtClean="0"/>
              <a:t> </a:t>
            </a:r>
            <a:br>
              <a:rPr lang="ru-RU" sz="3600" b="1" smtClean="0"/>
            </a:br>
            <a:endParaRPr lang="ru-RU" sz="3600" b="1"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228600" y="3733800"/>
            <a:ext cx="7386638" cy="2744788"/>
          </a:xfrm>
        </p:spPr>
        <p:txBody>
          <a:bodyPr/>
          <a:lstStyle/>
          <a:p>
            <a:pPr algn="ctr" eaLnBrk="1" hangingPunct="1">
              <a:lnSpc>
                <a:spcPct val="90000"/>
              </a:lnSpc>
              <a:buFontTx/>
              <a:buNone/>
            </a:pPr>
            <a:r>
              <a:rPr lang="ru-RU" sz="2400" smtClean="0"/>
              <a:t>    </a:t>
            </a:r>
            <a:r>
              <a:rPr lang="ru-RU" sz="1800" b="1" smtClean="0"/>
              <a:t>В Гейдельберге Д. И. Менделеев открыл температуру абсолютного кипения (через 10 лет получившую в работах Эндрюса название критической температуры), исследовал капиллярность — процесс, в котором проявляется действие сил сцепления, по которым, как считал Менделеев, можно судить о свойствах атомов, об их сходствах и различиях. Менделеев показал, что пар, нагретый до температуры абсолютного кипения, никаким повышением давления невозможно превратить в жидкость.</a:t>
            </a:r>
          </a:p>
        </p:txBody>
      </p:sp>
      <p:pic>
        <p:nvPicPr>
          <p:cNvPr id="14339" name="Picture 4" descr="C:\Documents and Settings\Katya\My Documents\Катины документы\Былой Петербург\ПГУПС\менделеев\6.bmp"/>
          <p:cNvPicPr>
            <a:picLocks noChangeAspect="1" noChangeArrowheads="1"/>
          </p:cNvPicPr>
          <p:nvPr/>
        </p:nvPicPr>
        <p:blipFill>
          <a:blip r:embed="rId2" cstate="print"/>
          <a:srcRect/>
          <a:stretch>
            <a:fillRect/>
          </a:stretch>
        </p:blipFill>
        <p:spPr bwMode="auto">
          <a:xfrm>
            <a:off x="914400" y="533400"/>
            <a:ext cx="2055813" cy="2819400"/>
          </a:xfrm>
          <a:prstGeom prst="rect">
            <a:avLst/>
          </a:prstGeom>
          <a:noFill/>
          <a:ln w="9525">
            <a:noFill/>
            <a:miter lim="800000"/>
            <a:headEnd/>
            <a:tailEnd/>
          </a:ln>
        </p:spPr>
      </p:pic>
      <p:pic>
        <p:nvPicPr>
          <p:cNvPr id="14340" name="Picture 5" descr="C:\Documents and Settings\Katya\My Documents\Катины документы\Былой Петербург\ПГУПС\менделеев\7.bmp"/>
          <p:cNvPicPr>
            <a:picLocks noChangeAspect="1" noChangeArrowheads="1"/>
          </p:cNvPicPr>
          <p:nvPr/>
        </p:nvPicPr>
        <p:blipFill>
          <a:blip r:embed="rId3" cstate="print"/>
          <a:srcRect/>
          <a:stretch>
            <a:fillRect/>
          </a:stretch>
        </p:blipFill>
        <p:spPr bwMode="auto">
          <a:xfrm>
            <a:off x="4419600" y="990600"/>
            <a:ext cx="1595438" cy="21336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304800" y="4114800"/>
            <a:ext cx="6975475" cy="2286000"/>
          </a:xfrm>
        </p:spPr>
        <p:txBody>
          <a:bodyPr/>
          <a:lstStyle/>
          <a:p>
            <a:pPr algn="ctr" eaLnBrk="1" hangingPunct="1">
              <a:lnSpc>
                <a:spcPct val="80000"/>
              </a:lnSpc>
              <a:buFontTx/>
              <a:buNone/>
            </a:pPr>
            <a:r>
              <a:rPr lang="ru-RU" sz="1800" smtClean="0"/>
              <a:t>   </a:t>
            </a:r>
            <a:r>
              <a:rPr lang="ru-RU" sz="1800" b="1" smtClean="0"/>
              <a:t>В 1861 году Д. И. Менделеев возвращается в Петербургский университет на кафедру органической химии, где пишет знаменитый учебник «Органическая химия», преподаёт во 2-м кадетском корпусе, Военно-инженерном училище и в Военно-инженерной академии и</a:t>
            </a:r>
          </a:p>
          <a:p>
            <a:pPr algn="ctr" eaLnBrk="1" hangingPunct="1">
              <a:lnSpc>
                <a:spcPct val="80000"/>
              </a:lnSpc>
              <a:buFontTx/>
              <a:buNone/>
            </a:pPr>
            <a:r>
              <a:rPr lang="ru-RU" sz="2400" b="1" smtClean="0"/>
              <a:t>в институте инженеров путей сообщения</a:t>
            </a:r>
            <a:r>
              <a:rPr lang="ru-RU" sz="1800" b="1" smtClean="0"/>
              <a:t>.</a:t>
            </a:r>
          </a:p>
        </p:txBody>
      </p:sp>
      <p:pic>
        <p:nvPicPr>
          <p:cNvPr id="15363" name="Picture 4" descr="C:\Documents and Settings\Katya\My Documents\Катины документы\Былой Петербург\ПГУПС\менделеев\8.bmp"/>
          <p:cNvPicPr>
            <a:picLocks noChangeAspect="1" noChangeArrowheads="1"/>
          </p:cNvPicPr>
          <p:nvPr/>
        </p:nvPicPr>
        <p:blipFill>
          <a:blip r:embed="rId2" cstate="print"/>
          <a:srcRect/>
          <a:stretch>
            <a:fillRect/>
          </a:stretch>
        </p:blipFill>
        <p:spPr bwMode="auto">
          <a:xfrm>
            <a:off x="2286000" y="457200"/>
            <a:ext cx="3224213" cy="30353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304800" y="533400"/>
            <a:ext cx="7345363" cy="3276600"/>
          </a:xfrm>
        </p:spPr>
        <p:txBody>
          <a:bodyPr/>
          <a:lstStyle/>
          <a:p>
            <a:pPr algn="ctr">
              <a:lnSpc>
                <a:spcPct val="90000"/>
              </a:lnSpc>
              <a:buFontTx/>
              <a:buNone/>
            </a:pPr>
            <a:r>
              <a:rPr lang="ru-RU" smtClean="0"/>
              <a:t>   </a:t>
            </a:r>
            <a:r>
              <a:rPr lang="ru-RU" sz="2400" b="1" smtClean="0"/>
              <a:t>Д. И. Менделеев начал работу в институте путей сообщения 23 августа 1861 года. Он переоборудовал лабораторию, т.к. считал, что она предназначена не только для учебных целей, но и для научной работы. В 1864 году он покинул институт. Химическая лаборатория ПГУПСа с тех пор носит имя великого русского ученого Д. И. Менделеева.</a:t>
            </a:r>
          </a:p>
        </p:txBody>
      </p:sp>
      <p:pic>
        <p:nvPicPr>
          <p:cNvPr id="16387" name="Picture 4" descr="10"/>
          <p:cNvPicPr>
            <a:picLocks noChangeAspect="1" noChangeArrowheads="1"/>
          </p:cNvPicPr>
          <p:nvPr/>
        </p:nvPicPr>
        <p:blipFill>
          <a:blip r:embed="rId2" cstate="print"/>
          <a:srcRect b="42700"/>
          <a:stretch>
            <a:fillRect/>
          </a:stretch>
        </p:blipFill>
        <p:spPr bwMode="auto">
          <a:xfrm>
            <a:off x="1676400" y="3733800"/>
            <a:ext cx="4419600" cy="23114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263525" y="533400"/>
            <a:ext cx="3698875" cy="5562600"/>
          </a:xfrm>
        </p:spPr>
        <p:txBody>
          <a:bodyPr/>
          <a:lstStyle/>
          <a:p>
            <a:pPr algn="ctr" eaLnBrk="1" hangingPunct="1">
              <a:lnSpc>
                <a:spcPct val="90000"/>
              </a:lnSpc>
              <a:buFontTx/>
              <a:buNone/>
            </a:pPr>
            <a:r>
              <a:rPr lang="ru-RU" sz="2400" smtClean="0"/>
              <a:t>    </a:t>
            </a:r>
            <a:r>
              <a:rPr lang="ru-RU" sz="2000" b="1" smtClean="0"/>
              <a:t>В 1865 году Д. И. Менделеев защищает докторскую диссертацию «О соединении спирта с водой», в которой он изложил свою теорию растворов, в результате чего возникли слухи, что он нашёл секрет приготовления русской водки и что Менделеев якобы заработал огромные деньги, изготовляя поддельные французские вина для магазинов Елисеева.</a:t>
            </a:r>
          </a:p>
        </p:txBody>
      </p:sp>
      <p:pic>
        <p:nvPicPr>
          <p:cNvPr id="17411" name="Picture 4" descr="C:\Documents and Settings\Katya\My Documents\Катины документы\Былой Петербург\ПГУПС\менделеев\10.bmp"/>
          <p:cNvPicPr>
            <a:picLocks noChangeAspect="1" noChangeArrowheads="1"/>
          </p:cNvPicPr>
          <p:nvPr/>
        </p:nvPicPr>
        <p:blipFill>
          <a:blip r:embed="rId2" cstate="print"/>
          <a:srcRect/>
          <a:stretch>
            <a:fillRect/>
          </a:stretch>
        </p:blipFill>
        <p:spPr bwMode="auto">
          <a:xfrm>
            <a:off x="4572000" y="1447800"/>
            <a:ext cx="2333625" cy="31877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Содержимое 2"/>
          <p:cNvSpPr>
            <a:spLocks noGrp="1"/>
          </p:cNvSpPr>
          <p:nvPr>
            <p:ph idx="1"/>
          </p:nvPr>
        </p:nvSpPr>
        <p:spPr>
          <a:xfrm>
            <a:off x="304800" y="1295400"/>
            <a:ext cx="7051675" cy="4648200"/>
          </a:xfrm>
        </p:spPr>
        <p:txBody>
          <a:bodyPr/>
          <a:lstStyle/>
          <a:p>
            <a:pPr algn="ctr" eaLnBrk="1" hangingPunct="1">
              <a:lnSpc>
                <a:spcPct val="80000"/>
              </a:lnSpc>
              <a:buFontTx/>
              <a:buNone/>
            </a:pPr>
            <a:r>
              <a:rPr lang="ru-RU" sz="2000" b="1" smtClean="0"/>
              <a:t>     На самом деле это только исторический анекдот. Водку изобрело русское правительство в то время, когда Менделееву было 9 лет от роду. В те времена акциз брали с градуса, его надо было измерять, а шкала измерений была не точной. Кроме того, оказывалось, что на пути от производителя к потребителям водка имело свойство снижать градусы. Тогда правительство издало указ, по которому водка должна была поступать к потребителю исключительно 40-градусной, минимум — 38-градусной. В противном случае участникам процесса грозила уголовная ответственность.</a:t>
            </a:r>
          </a:p>
          <a:p>
            <a:pPr algn="ctr" eaLnBrk="1" hangingPunct="1">
              <a:lnSpc>
                <a:spcPct val="80000"/>
              </a:lnSpc>
              <a:buFontTx/>
              <a:buNone/>
            </a:pPr>
            <a:r>
              <a:rPr lang="ru-RU" sz="2000" b="1" smtClean="0"/>
              <a:t>Но что является бесспорным фактом, так это то, что его измерения были положены в основу алкоголиметрии в Голландии, Германии, Австрии, России.</a:t>
            </a:r>
          </a:p>
          <a:p>
            <a:pPr algn="ctr" eaLnBrk="1" hangingPunct="1">
              <a:lnSpc>
                <a:spcPct val="80000"/>
              </a:lnSpc>
              <a:buFontTx/>
              <a:buNone/>
            </a:pPr>
            <a:endParaRPr lang="ru-RU" sz="2000" b="1"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3048000" y="762000"/>
            <a:ext cx="4419600" cy="5638800"/>
          </a:xfrm>
        </p:spPr>
        <p:txBody>
          <a:bodyPr/>
          <a:lstStyle/>
          <a:p>
            <a:pPr algn="ctr" eaLnBrk="1" hangingPunct="1">
              <a:lnSpc>
                <a:spcPct val="80000"/>
              </a:lnSpc>
              <a:buFontTx/>
              <a:buNone/>
            </a:pPr>
            <a:r>
              <a:rPr lang="ru-RU" sz="2400" b="1" smtClean="0"/>
              <a:t>   В 1869 году Д. И. Менделеев знакомит химиков со статьёй «Опыт системы элементов, основанной на их атомном весе и химическом сходстве» и докладывает эту работу на заседании только что созданного Русского химического общества. После дальнейшей доработки в 1871 году появилась его знаменитая статья «Периодический закон для химических элементов» </a:t>
            </a:r>
          </a:p>
        </p:txBody>
      </p:sp>
      <p:pic>
        <p:nvPicPr>
          <p:cNvPr id="19459" name="Picture 9" descr="7"/>
          <p:cNvPicPr>
            <a:picLocks noChangeAspect="1" noChangeArrowheads="1"/>
          </p:cNvPicPr>
          <p:nvPr/>
        </p:nvPicPr>
        <p:blipFill>
          <a:blip r:embed="rId2" cstate="print"/>
          <a:srcRect/>
          <a:stretch>
            <a:fillRect/>
          </a:stretch>
        </p:blipFill>
        <p:spPr bwMode="auto">
          <a:xfrm>
            <a:off x="228600" y="1143000"/>
            <a:ext cx="2703513" cy="35052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263525" y="609600"/>
            <a:ext cx="6899275" cy="5486400"/>
          </a:xfrm>
        </p:spPr>
        <p:txBody>
          <a:bodyPr/>
          <a:lstStyle/>
          <a:p>
            <a:pPr algn="ctr" eaLnBrk="1" hangingPunct="1">
              <a:buFontTx/>
              <a:buNone/>
            </a:pPr>
            <a:r>
              <a:rPr lang="ru-RU" sz="2800" smtClean="0"/>
              <a:t>    </a:t>
            </a:r>
            <a:r>
              <a:rPr lang="ru-RU" sz="2800" b="1" smtClean="0"/>
              <a:t>Существует предположение, что Д. И. Менделеев открыл свой Периодический закон во сне. Будто бы ему приснилась эта стройная система. Но каждый учёный, занимающийся каким-то исследованием, знает, что решение проблемы, над которой постоянно думаешь, может прийти в самый неожиданный момент и  дневные раздумья не оставляют даже во сне.</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962400" y="533400"/>
            <a:ext cx="3505200" cy="1295400"/>
          </a:xfrm>
        </p:spPr>
        <p:txBody>
          <a:bodyPr/>
          <a:lstStyle/>
          <a:p>
            <a:pPr algn="ctr" eaLnBrk="1" hangingPunct="1"/>
            <a:r>
              <a:rPr lang="ru-RU" sz="2000" b="1" smtClean="0"/>
              <a:t>Музей метрологии им. Д. И. Менделеева в Петербурге</a:t>
            </a:r>
          </a:p>
        </p:txBody>
      </p:sp>
      <p:sp>
        <p:nvSpPr>
          <p:cNvPr id="21507" name="Rectangle 3"/>
          <p:cNvSpPr>
            <a:spLocks noGrp="1" noChangeArrowheads="1"/>
          </p:cNvSpPr>
          <p:nvPr>
            <p:ph type="body" idx="1"/>
          </p:nvPr>
        </p:nvSpPr>
        <p:spPr>
          <a:xfrm>
            <a:off x="152400" y="3429000"/>
            <a:ext cx="7386638" cy="2516188"/>
          </a:xfrm>
        </p:spPr>
        <p:txBody>
          <a:bodyPr/>
          <a:lstStyle/>
          <a:p>
            <a:pPr algn="ctr" eaLnBrk="1" hangingPunct="1">
              <a:lnSpc>
                <a:spcPct val="90000"/>
              </a:lnSpc>
              <a:buFontTx/>
              <a:buNone/>
            </a:pPr>
            <a:r>
              <a:rPr lang="ru-RU" sz="2800" smtClean="0"/>
              <a:t>   </a:t>
            </a:r>
            <a:r>
              <a:rPr lang="ru-RU" sz="2000" b="1" smtClean="0"/>
              <a:t>С 1892 года Д. И. Менделеев возглавляет Депо образцовых мер и весов (впоследствии - Главную палату мер и весов), став основоположником отечественной научной метрологии, без которой невозможна любая научная работа. Но начинать эту работу надо было с создания русской системы эталонов, осуществление этого проекта заняло у Д. И. Менделеева целых семь лет его жизни.</a:t>
            </a:r>
          </a:p>
        </p:txBody>
      </p:sp>
      <p:pic>
        <p:nvPicPr>
          <p:cNvPr id="21508" name="Picture 4" descr="C:\Documents and Settings\Katya\My Documents\Катины документы\Былой Петербург\ПГУПС\менделеев\музей менделева.bmp"/>
          <p:cNvPicPr>
            <a:picLocks noChangeAspect="1" noChangeArrowheads="1"/>
          </p:cNvPicPr>
          <p:nvPr/>
        </p:nvPicPr>
        <p:blipFill>
          <a:blip r:embed="rId2" cstate="print"/>
          <a:srcRect/>
          <a:stretch>
            <a:fillRect/>
          </a:stretch>
        </p:blipFill>
        <p:spPr bwMode="auto">
          <a:xfrm>
            <a:off x="762000" y="838200"/>
            <a:ext cx="2971800" cy="236378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228600" y="304800"/>
            <a:ext cx="3546475" cy="6096000"/>
          </a:xfrm>
        </p:spPr>
        <p:txBody>
          <a:bodyPr/>
          <a:lstStyle/>
          <a:p>
            <a:pPr algn="ctr" eaLnBrk="1" hangingPunct="1">
              <a:lnSpc>
                <a:spcPct val="90000"/>
              </a:lnSpc>
              <a:buFontTx/>
              <a:buNone/>
            </a:pPr>
            <a:r>
              <a:rPr lang="ru-RU" sz="2800" smtClean="0"/>
              <a:t>    </a:t>
            </a:r>
            <a:r>
              <a:rPr lang="ru-RU" sz="2000" b="1" smtClean="0"/>
              <a:t>К апрелю 1894 года в первом приближении были готовы все прототипы, и министерство финансов командировало Д. И. Менделеева в Англию, где ему были оказаны все возможные почести, затем он снова, вместе с женой, был приглашён в Англию для прочтения «Фарадеевской лекции», а в Оксфорде ему была присуждена степень почётного доктора права.</a:t>
            </a:r>
          </a:p>
        </p:txBody>
      </p:sp>
      <p:pic>
        <p:nvPicPr>
          <p:cNvPr id="22531" name="Picture 13" descr="Илья Репин"/>
          <p:cNvPicPr>
            <a:picLocks noChangeAspect="1" noChangeArrowheads="1"/>
          </p:cNvPicPr>
          <p:nvPr/>
        </p:nvPicPr>
        <p:blipFill>
          <a:blip r:embed="rId2" cstate="print"/>
          <a:srcRect/>
          <a:stretch>
            <a:fillRect/>
          </a:stretch>
        </p:blipFill>
        <p:spPr bwMode="auto">
          <a:xfrm>
            <a:off x="4329113" y="1066800"/>
            <a:ext cx="2994025" cy="35814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381000" y="762000"/>
            <a:ext cx="7086600" cy="5105400"/>
          </a:xfrm>
        </p:spPr>
        <p:txBody>
          <a:bodyPr/>
          <a:lstStyle/>
          <a:p>
            <a:pPr algn="ctr" eaLnBrk="1" hangingPunct="1">
              <a:buFontTx/>
              <a:buNone/>
            </a:pPr>
            <a:r>
              <a:rPr lang="ru-RU" smtClean="0"/>
              <a:t>   </a:t>
            </a:r>
            <a:r>
              <a:rPr lang="ru-RU" b="1" smtClean="0"/>
              <a:t>В 1895 году точность взвешивания в Палате достигла рекордной величины - тысячных долей миллиграмма при весе в один килограмм. Это значило, что при взвешивании одного миллиона рублей (золотых монет) погрешность составила бы одну десятую копейки.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304800" y="990600"/>
            <a:ext cx="4267200" cy="4876800"/>
          </a:xfrm>
        </p:spPr>
        <p:txBody>
          <a:bodyPr/>
          <a:lstStyle/>
          <a:p>
            <a:pPr algn="ctr" eaLnBrk="1" hangingPunct="1">
              <a:lnSpc>
                <a:spcPct val="80000"/>
              </a:lnSpc>
              <a:buFontTx/>
              <a:buNone/>
            </a:pPr>
            <a:r>
              <a:rPr lang="ru-RU" sz="2000" smtClean="0"/>
              <a:t>   </a:t>
            </a:r>
            <a:r>
              <a:rPr lang="ru-RU" sz="2000" b="1" smtClean="0"/>
              <a:t>Дмитрий Иванович Менделеев родился 8 февраля 1834 года в Тобольске, в семье директора гимназии Ивана Павловича Менделеева и был последним, семнадцатым ребёнком.</a:t>
            </a:r>
            <a:r>
              <a:rPr lang="ru-RU" sz="2000" smtClean="0"/>
              <a:t> </a:t>
            </a:r>
            <a:endParaRPr lang="ru-RU" sz="2000" b="1" smtClean="0"/>
          </a:p>
          <a:p>
            <a:pPr algn="ctr" eaLnBrk="1" hangingPunct="1">
              <a:lnSpc>
                <a:spcPct val="80000"/>
              </a:lnSpc>
              <a:buFontTx/>
              <a:buNone/>
            </a:pPr>
            <a:r>
              <a:rPr lang="ru-RU" sz="2000" b="1" smtClean="0"/>
              <a:t>Д. И. Менделеев - автор более чем 500 научных трудов по химии, физике, метрологии, воздухоплаванию, экономике, народному просвещению, народонаселению и др.</a:t>
            </a:r>
          </a:p>
        </p:txBody>
      </p:sp>
      <p:pic>
        <p:nvPicPr>
          <p:cNvPr id="6147" name="Picture 4" descr="4"/>
          <p:cNvPicPr>
            <a:picLocks noChangeAspect="1" noChangeArrowheads="1"/>
          </p:cNvPicPr>
          <p:nvPr/>
        </p:nvPicPr>
        <p:blipFill>
          <a:blip r:embed="rId2" cstate="print"/>
          <a:srcRect/>
          <a:stretch>
            <a:fillRect/>
          </a:stretch>
        </p:blipFill>
        <p:spPr bwMode="auto">
          <a:xfrm>
            <a:off x="4648200" y="1219200"/>
            <a:ext cx="2857500" cy="3609975"/>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0" y="457200"/>
            <a:ext cx="7386638" cy="2211388"/>
          </a:xfrm>
        </p:spPr>
        <p:txBody>
          <a:bodyPr/>
          <a:lstStyle/>
          <a:p>
            <a:pPr algn="ctr" eaLnBrk="1" hangingPunct="1">
              <a:buFontTx/>
              <a:buNone/>
            </a:pPr>
            <a:r>
              <a:rPr lang="ru-RU" smtClean="0"/>
              <a:t>   </a:t>
            </a:r>
            <a:r>
              <a:rPr lang="ru-RU" sz="2000" b="1" smtClean="0"/>
              <a:t>В 1901—1902 годах Д. И. Менделеев создал проект арктического экспедиционного ледокола. Учёным разработан высокоширотный «промышленный» морской путь, подразумевавший прохождение судов вблизи Северного полюса</a:t>
            </a:r>
            <a:r>
              <a:rPr lang="ru-RU" b="1" smtClean="0"/>
              <a:t>.</a:t>
            </a:r>
          </a:p>
        </p:txBody>
      </p:sp>
      <p:pic>
        <p:nvPicPr>
          <p:cNvPr id="24579" name="Picture 4" descr="Ледокол, сконструированный в начале XX века Д"/>
          <p:cNvPicPr>
            <a:picLocks noChangeAspect="1" noChangeArrowheads="1"/>
          </p:cNvPicPr>
          <p:nvPr/>
        </p:nvPicPr>
        <p:blipFill>
          <a:blip r:embed="rId2" cstate="print"/>
          <a:srcRect/>
          <a:stretch>
            <a:fillRect/>
          </a:stretch>
        </p:blipFill>
        <p:spPr bwMode="auto">
          <a:xfrm>
            <a:off x="1600200" y="2590800"/>
            <a:ext cx="4672013" cy="3048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114800" y="4419600"/>
            <a:ext cx="3819525" cy="763588"/>
          </a:xfrm>
        </p:spPr>
        <p:txBody>
          <a:bodyPr/>
          <a:lstStyle/>
          <a:p>
            <a:pPr algn="ctr" eaLnBrk="1" hangingPunct="1"/>
            <a:r>
              <a:rPr lang="ru-RU" sz="2000" b="1" smtClean="0"/>
              <a:t>В. Д. Менделеев</a:t>
            </a:r>
          </a:p>
        </p:txBody>
      </p:sp>
      <p:sp>
        <p:nvSpPr>
          <p:cNvPr id="25603" name="Rectangle 3"/>
          <p:cNvSpPr>
            <a:spLocks noGrp="1" noChangeArrowheads="1"/>
          </p:cNvSpPr>
          <p:nvPr>
            <p:ph type="body" idx="1"/>
          </p:nvPr>
        </p:nvSpPr>
        <p:spPr>
          <a:xfrm>
            <a:off x="381000" y="381000"/>
            <a:ext cx="4038600" cy="6172200"/>
          </a:xfrm>
        </p:spPr>
        <p:txBody>
          <a:bodyPr/>
          <a:lstStyle/>
          <a:p>
            <a:pPr algn="ctr" eaLnBrk="1" hangingPunct="1">
              <a:lnSpc>
                <a:spcPct val="80000"/>
              </a:lnSpc>
              <a:buFontTx/>
              <a:buNone/>
            </a:pPr>
            <a:r>
              <a:rPr lang="ru-RU" sz="2000" b="1" smtClean="0"/>
              <a:t>    Огромное внимание уделял Д. И. Менделеев проблемам улучшения судоходства по внутренним водохранилищам России, этими же проблемами занимался и его сын - В. Д. Менделеев, написавший работу «Проект поднятия уровня Азовского моря запрудою Керченского пролива» (1899), что позволило бы «глубоко сидящим морским торговым кораблям входить (без перегрузки) в глубь нашего богатого Юго-Востока, а военным нашим судам - безопаснейшие порты», — писал Д. И. Менделеев. </a:t>
            </a:r>
          </a:p>
          <a:p>
            <a:pPr algn="ctr" eaLnBrk="1" hangingPunct="1">
              <a:lnSpc>
                <a:spcPct val="80000"/>
              </a:lnSpc>
            </a:pPr>
            <a:endParaRPr lang="ru-RU" sz="2000" b="1" smtClean="0"/>
          </a:p>
        </p:txBody>
      </p:sp>
      <p:pic>
        <p:nvPicPr>
          <p:cNvPr id="25604" name="Picture 4" descr="C:\Documents and Settings\Katya\My Documents\Катины документы\Былой Петербург\ПГУПС\менделеев\в.д. менделеев.bmp"/>
          <p:cNvPicPr>
            <a:picLocks noChangeAspect="1" noChangeArrowheads="1"/>
          </p:cNvPicPr>
          <p:nvPr/>
        </p:nvPicPr>
        <p:blipFill>
          <a:blip r:embed="rId2" cstate="print"/>
          <a:srcRect/>
          <a:stretch>
            <a:fillRect/>
          </a:stretch>
        </p:blipFill>
        <p:spPr bwMode="auto">
          <a:xfrm>
            <a:off x="4724400" y="1066800"/>
            <a:ext cx="2286000" cy="30956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a:xfrm>
            <a:off x="228600" y="838200"/>
            <a:ext cx="7269163" cy="4876800"/>
          </a:xfrm>
        </p:spPr>
        <p:txBody>
          <a:bodyPr/>
          <a:lstStyle/>
          <a:p>
            <a:pPr algn="ctr" eaLnBrk="1" hangingPunct="1">
              <a:lnSpc>
                <a:spcPct val="90000"/>
              </a:lnSpc>
              <a:buFontTx/>
              <a:buNone/>
            </a:pPr>
            <a:r>
              <a:rPr lang="ru-RU" sz="2800" smtClean="0"/>
              <a:t>   </a:t>
            </a:r>
            <a:r>
              <a:rPr lang="ru-RU" sz="2800" b="1" smtClean="0"/>
              <a:t>В соответствии с идеями Д. И. Менделеева в Петербурге был построен Морской опытный бассейн в Новой Голландии, в котором модель судна крепилась на державке и устанавливалась на подвижной тележке, двигающейся по специальным направляющим. В этом опытном бассейне будущий академик А. Н. Крылов вместе с адмиралом С. О. Макаровым изучал проблемы непотопляемости судов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3352800" y="685800"/>
            <a:ext cx="4156075" cy="5638800"/>
          </a:xfrm>
        </p:spPr>
        <p:txBody>
          <a:bodyPr/>
          <a:lstStyle/>
          <a:p>
            <a:pPr algn="ctr" eaLnBrk="1" hangingPunct="1">
              <a:lnSpc>
                <a:spcPct val="80000"/>
              </a:lnSpc>
              <a:buFontTx/>
              <a:buNone/>
            </a:pPr>
            <a:r>
              <a:rPr lang="ru-RU" sz="1800" smtClean="0"/>
              <a:t>     </a:t>
            </a:r>
            <a:r>
              <a:rPr lang="ru-RU" sz="1800" b="1" smtClean="0"/>
              <a:t>Он был ближайшим советником председателя кабинета министров Сергея Витте, который фактически направил Россию по пути государственного капитализма. И Менделеев в огромной степени способствовал этому развитию. </a:t>
            </a:r>
          </a:p>
          <a:p>
            <a:pPr algn="ctr" eaLnBrk="1" hangingPunct="1">
              <a:lnSpc>
                <a:spcPct val="80000"/>
              </a:lnSpc>
              <a:buFontTx/>
              <a:buNone/>
            </a:pPr>
            <a:r>
              <a:rPr lang="ru-RU" sz="1800" b="1" smtClean="0"/>
              <a:t>       Менделеев был идеологом нефтяного дела в нашей стране. Его фраза "топить нефтью - это как жечь ассигнации" стала афоризмом. Он понял значение нефтехимии и убедил Витте построить в России первый нефтехимический завод</a:t>
            </a:r>
          </a:p>
        </p:txBody>
      </p:sp>
      <p:pic>
        <p:nvPicPr>
          <p:cNvPr id="27651" name="Picture 4" descr="C:\Documents and Settings\Katya\My Documents\Катины документы\Былой Петербург\ПГУПС\менделеев\витте.jpg"/>
          <p:cNvPicPr>
            <a:picLocks noChangeAspect="1" noChangeArrowheads="1"/>
          </p:cNvPicPr>
          <p:nvPr/>
        </p:nvPicPr>
        <p:blipFill>
          <a:blip r:embed="rId2" cstate="print"/>
          <a:srcRect/>
          <a:stretch>
            <a:fillRect/>
          </a:stretch>
        </p:blipFill>
        <p:spPr bwMode="auto">
          <a:xfrm>
            <a:off x="1676400" y="457200"/>
            <a:ext cx="1905000" cy="2622550"/>
          </a:xfrm>
          <a:prstGeom prst="rect">
            <a:avLst/>
          </a:prstGeom>
          <a:noFill/>
          <a:ln w="9525">
            <a:noFill/>
            <a:miter lim="800000"/>
            <a:headEnd/>
            <a:tailEnd/>
          </a:ln>
        </p:spPr>
      </p:pic>
      <p:pic>
        <p:nvPicPr>
          <p:cNvPr id="27652" name="Picture 5" descr="1"/>
          <p:cNvPicPr>
            <a:picLocks noChangeAspect="1" noChangeArrowheads="1"/>
          </p:cNvPicPr>
          <p:nvPr/>
        </p:nvPicPr>
        <p:blipFill>
          <a:blip r:embed="rId3" cstate="print"/>
          <a:srcRect/>
          <a:stretch>
            <a:fillRect/>
          </a:stretch>
        </p:blipFill>
        <p:spPr bwMode="auto">
          <a:xfrm>
            <a:off x="457200" y="3352800"/>
            <a:ext cx="2425700" cy="2701925"/>
          </a:xfrm>
          <a:prstGeom prst="rect">
            <a:avLst/>
          </a:prstGeom>
          <a:noFill/>
          <a:ln w="9525">
            <a:noFill/>
            <a:miter lim="800000"/>
            <a:headEnd/>
            <a:tailEnd/>
          </a:ln>
        </p:spPr>
      </p:pic>
      <p:sp>
        <p:nvSpPr>
          <p:cNvPr id="27653" name="Rectangle 7"/>
          <p:cNvSpPr>
            <a:spLocks noChangeArrowheads="1"/>
          </p:cNvSpPr>
          <p:nvPr/>
        </p:nvSpPr>
        <p:spPr bwMode="auto">
          <a:xfrm>
            <a:off x="304800" y="1295400"/>
            <a:ext cx="1135063" cy="366713"/>
          </a:xfrm>
          <a:prstGeom prst="rect">
            <a:avLst/>
          </a:prstGeom>
          <a:noFill/>
          <a:ln w="9525">
            <a:noFill/>
            <a:miter lim="800000"/>
            <a:headEnd/>
            <a:tailEnd/>
          </a:ln>
        </p:spPr>
        <p:txBody>
          <a:bodyPr wrap="none">
            <a:spAutoFit/>
          </a:bodyPr>
          <a:lstStyle/>
          <a:p>
            <a:r>
              <a:rPr lang="ru-RU" b="1">
                <a:solidFill>
                  <a:schemeClr val="tx2"/>
                </a:solidFill>
              </a:rPr>
              <a:t>С. Витте</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609600" y="4876800"/>
            <a:ext cx="1914525" cy="763588"/>
          </a:xfrm>
        </p:spPr>
        <p:txBody>
          <a:bodyPr/>
          <a:lstStyle/>
          <a:p>
            <a:pPr algn="ctr" eaLnBrk="1" hangingPunct="1"/>
            <a:r>
              <a:rPr lang="ru-RU" sz="2000" b="1" smtClean="0"/>
              <a:t>Л. Нобель</a:t>
            </a:r>
          </a:p>
        </p:txBody>
      </p:sp>
      <p:sp>
        <p:nvSpPr>
          <p:cNvPr id="28675" name="Содержимое 2"/>
          <p:cNvSpPr>
            <a:spLocks noGrp="1"/>
          </p:cNvSpPr>
          <p:nvPr>
            <p:ph idx="1"/>
          </p:nvPr>
        </p:nvSpPr>
        <p:spPr>
          <a:xfrm>
            <a:off x="3048000" y="1295400"/>
            <a:ext cx="4297363" cy="4419600"/>
          </a:xfrm>
        </p:spPr>
        <p:txBody>
          <a:bodyPr/>
          <a:lstStyle/>
          <a:p>
            <a:pPr algn="ctr" eaLnBrk="1" hangingPunct="1">
              <a:buFontTx/>
              <a:buNone/>
            </a:pPr>
            <a:r>
              <a:rPr lang="ru-RU" sz="2000" b="1" smtClean="0"/>
              <a:t>Д. И. Менделеев вступил в конфликт с братьями Нобелями, который длился  на протяжении 1880-х годов, Людвиг Нобель пользуясь кризисом нефтяной промышленности, и стремясь к монополии на бакинскую нефть, на её добычу и перегонку, с этой целью спекулировал слухами о её истощении.</a:t>
            </a:r>
          </a:p>
        </p:txBody>
      </p:sp>
      <p:pic>
        <p:nvPicPr>
          <p:cNvPr id="28676" name="Picture 2" descr="C:\Documents and Settings\Katya\My Documents\Катины документы\Былой Петербург\ПГУПС\менделеев\людвиг нобель.bmp"/>
          <p:cNvPicPr>
            <a:picLocks noChangeAspect="1" noChangeArrowheads="1"/>
          </p:cNvPicPr>
          <p:nvPr/>
        </p:nvPicPr>
        <p:blipFill>
          <a:blip r:embed="rId2" cstate="print"/>
          <a:srcRect/>
          <a:stretch>
            <a:fillRect/>
          </a:stretch>
        </p:blipFill>
        <p:spPr bwMode="auto">
          <a:xfrm>
            <a:off x="381000" y="1600200"/>
            <a:ext cx="2590800" cy="320675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1"/>
          </p:nvPr>
        </p:nvSpPr>
        <p:spPr>
          <a:xfrm>
            <a:off x="304800" y="381000"/>
            <a:ext cx="7086600" cy="6019800"/>
          </a:xfrm>
        </p:spPr>
        <p:txBody>
          <a:bodyPr/>
          <a:lstStyle/>
          <a:p>
            <a:pPr algn="ctr" eaLnBrk="1" hangingPunct="1">
              <a:lnSpc>
                <a:spcPct val="80000"/>
              </a:lnSpc>
              <a:buFontTx/>
              <a:buNone/>
            </a:pPr>
            <a:r>
              <a:rPr lang="ru-RU" sz="2000" smtClean="0"/>
              <a:t>     </a:t>
            </a:r>
            <a:r>
              <a:rPr lang="ru-RU" sz="2400" b="1" smtClean="0"/>
              <a:t>Братья Нобели считали производство бензина и тяжёлые остатки от переработки нефти бесполезными отходами и уничтожались. И вот эти-то бросовые остатки Д. И. Менделеев предлагал превращать в масла, которые в три-четыре раза были дороже, чем керосин. Это могло нанести удар по нефтяной империи Нобелей, так как её российские конкуренты могли бы тогда успешно с ней соперничать, при гораздо меньших затратах. Во время этой полемики Д. И. Менделеева поддержал русский промышленник В. И. Рогозин, который в соответствии с рекомендациями учёного начал на построенном на Волге заводе полностью перерабатывать нефть, получая из неё кроме керосина смазочные масла хорошего качества.</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1"/>
          </p:nvPr>
        </p:nvSpPr>
        <p:spPr>
          <a:xfrm>
            <a:off x="263525" y="3581400"/>
            <a:ext cx="7356475" cy="2514600"/>
          </a:xfrm>
        </p:spPr>
        <p:txBody>
          <a:bodyPr/>
          <a:lstStyle/>
          <a:p>
            <a:pPr algn="ctr" eaLnBrk="1" hangingPunct="1">
              <a:lnSpc>
                <a:spcPct val="80000"/>
              </a:lnSpc>
              <a:buFontTx/>
              <a:buNone/>
            </a:pPr>
            <a:r>
              <a:rPr lang="ru-RU" sz="1400" smtClean="0"/>
              <a:t>       </a:t>
            </a:r>
            <a:r>
              <a:rPr lang="ru-RU" sz="2000" b="1" smtClean="0"/>
              <a:t>Д. И. Менделеев тогда же, проводя исследования состава нефти разных месторождений, разработал новый способ дробной её перегонки, позволявший добиться разделения смесей летучих веществ. Менделеев доказал необоснованность мнения об оскудении каспийских источников. Нефти (изучению состава и свойств, перегонке и другим вопросам, к этой теме относящимся) Д. И. Менделеев посвятил около 150-ти работ </a:t>
            </a:r>
          </a:p>
        </p:txBody>
      </p:sp>
      <p:pic>
        <p:nvPicPr>
          <p:cNvPr id="30723" name="Picture 8" descr="5"/>
          <p:cNvPicPr>
            <a:picLocks noChangeAspect="1" noChangeArrowheads="1"/>
          </p:cNvPicPr>
          <p:nvPr/>
        </p:nvPicPr>
        <p:blipFill>
          <a:blip r:embed="rId2" cstate="print"/>
          <a:srcRect/>
          <a:stretch>
            <a:fillRect/>
          </a:stretch>
        </p:blipFill>
        <p:spPr bwMode="auto">
          <a:xfrm>
            <a:off x="2590800" y="533400"/>
            <a:ext cx="2544763" cy="28956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Содержимое 2"/>
          <p:cNvSpPr>
            <a:spLocks noGrp="1"/>
          </p:cNvSpPr>
          <p:nvPr>
            <p:ph idx="1"/>
          </p:nvPr>
        </p:nvSpPr>
        <p:spPr>
          <a:xfrm>
            <a:off x="228600" y="1676400"/>
            <a:ext cx="7421563" cy="4038600"/>
          </a:xfrm>
        </p:spPr>
        <p:txBody>
          <a:bodyPr/>
          <a:lstStyle/>
          <a:p>
            <a:pPr algn="ctr" eaLnBrk="1" hangingPunct="1">
              <a:buFontTx/>
              <a:buNone/>
            </a:pPr>
            <a:r>
              <a:rPr lang="ru-RU" sz="2000" b="1" smtClean="0"/>
              <a:t>        В 1863 году Д. И. Менделеев  даёт ценные рекомендации по транспортировке нефти. По мнению Менделеева, перекачка нефти и керосина по трубопроводам и перевозка по воде в наливных судах должны были резко сократить транспортные расходы. Существовавшая в то время в России система «откупного содержания», когда нефтяные участки отдавались на откуп на четыре года, приводила к варварскому использованию месторождений без установок дорогостоящего оборудования и внедрения технических новинок.</a:t>
            </a:r>
          </a:p>
          <a:p>
            <a:pPr algn="ctr" eaLnBrk="1" hangingPunct="1"/>
            <a:endParaRPr lang="ru-RU" sz="2000" b="1"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2895600" y="457200"/>
            <a:ext cx="4232275" cy="5867400"/>
          </a:xfrm>
        </p:spPr>
        <p:txBody>
          <a:bodyPr/>
          <a:lstStyle/>
          <a:p>
            <a:pPr algn="ctr" eaLnBrk="1" hangingPunct="1">
              <a:buFontTx/>
              <a:buNone/>
            </a:pPr>
            <a:r>
              <a:rPr lang="ru-RU" sz="2800" smtClean="0"/>
              <a:t>   </a:t>
            </a:r>
            <a:r>
              <a:rPr lang="ru-RU" sz="2400" b="1" smtClean="0"/>
              <a:t>Под давлением Русского технического общества, которое поддержало все выводы </a:t>
            </a:r>
          </a:p>
          <a:p>
            <a:pPr algn="ctr" eaLnBrk="1" hangingPunct="1">
              <a:buFontTx/>
              <a:buNone/>
            </a:pPr>
            <a:r>
              <a:rPr lang="ru-RU" sz="2400" b="1" smtClean="0"/>
              <a:t>Д. И. Менделеева система откупов была отменена, а к 1891 году при организации перевозок нефти в соответствии с рекомендациями Д. И. Менделеева стоимость перевозок упала почти в три раза.</a:t>
            </a:r>
          </a:p>
        </p:txBody>
      </p:sp>
      <p:pic>
        <p:nvPicPr>
          <p:cNvPr id="32771" name="Picture 4"/>
          <p:cNvPicPr>
            <a:picLocks noChangeAspect="1" noChangeArrowheads="1"/>
          </p:cNvPicPr>
          <p:nvPr/>
        </p:nvPicPr>
        <p:blipFill>
          <a:blip r:embed="rId2" cstate="print"/>
          <a:srcRect/>
          <a:stretch>
            <a:fillRect/>
          </a:stretch>
        </p:blipFill>
        <p:spPr bwMode="auto">
          <a:xfrm>
            <a:off x="457200" y="1295400"/>
            <a:ext cx="2344738" cy="32766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381000"/>
            <a:ext cx="2524125" cy="915988"/>
          </a:xfrm>
        </p:spPr>
        <p:txBody>
          <a:bodyPr/>
          <a:lstStyle/>
          <a:p>
            <a:pPr algn="ctr" eaLnBrk="1" hangingPunct="1"/>
            <a:r>
              <a:rPr lang="ru-RU" sz="2000" b="1" smtClean="0"/>
              <a:t>Э. И. Тотлебеном</a:t>
            </a:r>
          </a:p>
        </p:txBody>
      </p:sp>
      <p:sp>
        <p:nvSpPr>
          <p:cNvPr id="33795" name="Rectangle 3"/>
          <p:cNvSpPr>
            <a:spLocks noGrp="1" noChangeArrowheads="1"/>
          </p:cNvSpPr>
          <p:nvPr>
            <p:ph type="body" idx="1"/>
          </p:nvPr>
        </p:nvSpPr>
        <p:spPr>
          <a:xfrm>
            <a:off x="3352800" y="838200"/>
            <a:ext cx="3962400" cy="5105400"/>
          </a:xfrm>
        </p:spPr>
        <p:txBody>
          <a:bodyPr/>
          <a:lstStyle/>
          <a:p>
            <a:pPr algn="ctr" eaLnBrk="1" hangingPunct="1">
              <a:lnSpc>
                <a:spcPct val="80000"/>
              </a:lnSpc>
              <a:buFontTx/>
              <a:buNone/>
            </a:pPr>
            <a:r>
              <a:rPr lang="ru-RU" sz="2000" b="1" smtClean="0"/>
              <a:t>    В 1868 году при Главном инженерном управлении Военного министерства была образована комиссия по воздухоплаванию во главе с крупным военным инженером генералом-адъютантом </a:t>
            </a:r>
          </a:p>
          <a:p>
            <a:pPr algn="ctr" eaLnBrk="1" hangingPunct="1">
              <a:lnSpc>
                <a:spcPct val="80000"/>
              </a:lnSpc>
              <a:buFontTx/>
              <a:buNone/>
            </a:pPr>
            <a:r>
              <a:rPr lang="ru-RU" sz="2000" b="1" smtClean="0"/>
              <a:t>Э. И. Тотлебеном - руководителем инженерных работ при обороне Севастополя, при осаде Плевны, автором ряда трудов по военно-инженерной технике. В составе этой комиссии находился Д. И. Менделеев.</a:t>
            </a:r>
          </a:p>
        </p:txBody>
      </p:sp>
      <p:pic>
        <p:nvPicPr>
          <p:cNvPr id="33796" name="Picture 4" descr="C:\Documents and Settings\Katya\My Documents\Катины документы\Былой Петербург\ПГУПС\менделеев\рал-адъютант Э. И. Тотлебен.bmp"/>
          <p:cNvPicPr>
            <a:picLocks noChangeAspect="1" noChangeArrowheads="1"/>
          </p:cNvPicPr>
          <p:nvPr/>
        </p:nvPicPr>
        <p:blipFill>
          <a:blip r:embed="rId2" cstate="print"/>
          <a:srcRect/>
          <a:stretch>
            <a:fillRect/>
          </a:stretch>
        </p:blipFill>
        <p:spPr bwMode="auto">
          <a:xfrm>
            <a:off x="381000" y="1371600"/>
            <a:ext cx="2579688" cy="35814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304800" y="457200"/>
            <a:ext cx="7116763" cy="1828800"/>
          </a:xfrm>
        </p:spPr>
        <p:txBody>
          <a:bodyPr/>
          <a:lstStyle/>
          <a:p>
            <a:pPr algn="ctr" eaLnBrk="1" hangingPunct="1">
              <a:lnSpc>
                <a:spcPct val="80000"/>
              </a:lnSpc>
              <a:buFontTx/>
              <a:buNone/>
            </a:pPr>
            <a:r>
              <a:rPr lang="ru-RU" sz="2000" smtClean="0"/>
              <a:t>    </a:t>
            </a:r>
            <a:r>
              <a:rPr lang="ru-RU" sz="1600" b="1" smtClean="0"/>
              <a:t>Величайшей заслугой было открытие в 1869 году Периодического закона химических элементов, одного из основных законов естествознания, и создание на его основе периодической системы элементов. Современная формулировка периодического закона звучит так: свойства элементов ,проявляющиеся в простых веществах и соединениях, находятся в периодической зависимости от заряда ядер их атомов </a:t>
            </a:r>
          </a:p>
        </p:txBody>
      </p:sp>
      <p:pic>
        <p:nvPicPr>
          <p:cNvPr id="7171" name="Picture 3" descr="6"/>
          <p:cNvPicPr>
            <a:picLocks noChangeAspect="1" noChangeArrowheads="1"/>
          </p:cNvPicPr>
          <p:nvPr/>
        </p:nvPicPr>
        <p:blipFill>
          <a:blip r:embed="rId2" cstate="print"/>
          <a:srcRect/>
          <a:stretch>
            <a:fillRect/>
          </a:stretch>
        </p:blipFill>
        <p:spPr bwMode="auto">
          <a:xfrm>
            <a:off x="1447800" y="2514600"/>
            <a:ext cx="4876800" cy="361315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Содержимое 2"/>
          <p:cNvSpPr>
            <a:spLocks noGrp="1"/>
          </p:cNvSpPr>
          <p:nvPr>
            <p:ph idx="1"/>
          </p:nvPr>
        </p:nvSpPr>
        <p:spPr>
          <a:xfrm>
            <a:off x="263525" y="914400"/>
            <a:ext cx="4689475" cy="5181600"/>
          </a:xfrm>
        </p:spPr>
        <p:txBody>
          <a:bodyPr/>
          <a:lstStyle/>
          <a:p>
            <a:pPr algn="ctr">
              <a:buFontTx/>
              <a:buNone/>
            </a:pPr>
            <a:r>
              <a:rPr lang="ru-RU" sz="2000" b="1" smtClean="0"/>
              <a:t>Уже в это время Д. И. Менделеев обладал непререкаемым авторитетом в области воздухоплавания и, предлагая Менделееву рассмотреть проект летательного аппарата А. Ф. Можайского. Тотлебен писал ему: «Предмет этот вам более знаком,  чем другому лицу, и вы в течение нескольких лет посвятили много трудов и времени для обследования этого вопроса».</a:t>
            </a:r>
          </a:p>
          <a:p>
            <a:pPr algn="ctr"/>
            <a:endParaRPr lang="ru-RU" sz="2000" b="1" smtClean="0"/>
          </a:p>
        </p:txBody>
      </p:sp>
      <p:pic>
        <p:nvPicPr>
          <p:cNvPr id="34819" name="Picture 8" descr="А"/>
          <p:cNvPicPr>
            <a:picLocks noChangeAspect="1" noChangeArrowheads="1"/>
          </p:cNvPicPr>
          <p:nvPr/>
        </p:nvPicPr>
        <p:blipFill>
          <a:blip r:embed="rId2" cstate="print"/>
          <a:srcRect/>
          <a:stretch>
            <a:fillRect/>
          </a:stretch>
        </p:blipFill>
        <p:spPr bwMode="auto">
          <a:xfrm>
            <a:off x="4953000" y="1143000"/>
            <a:ext cx="2306638" cy="27432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3581400" y="3429000"/>
            <a:ext cx="3687763" cy="2514600"/>
          </a:xfrm>
        </p:spPr>
        <p:txBody>
          <a:bodyPr/>
          <a:lstStyle/>
          <a:p>
            <a:pPr algn="ctr" eaLnBrk="1" hangingPunct="1">
              <a:lnSpc>
                <a:spcPct val="80000"/>
              </a:lnSpc>
              <a:buFontTx/>
              <a:buNone/>
            </a:pPr>
            <a:r>
              <a:rPr lang="ru-RU" sz="1800" smtClean="0"/>
              <a:t> </a:t>
            </a:r>
            <a:r>
              <a:rPr lang="ru-RU" sz="2400" b="1" smtClean="0"/>
              <a:t>В 1878 году учёный, находясь во Франции, совершил подъём на привязном аэростате А. Жиффара (на фр. — Henri Giffard).</a:t>
            </a:r>
          </a:p>
        </p:txBody>
      </p:sp>
      <p:pic>
        <p:nvPicPr>
          <p:cNvPr id="35843" name="Picture 4" descr="Большой привязной аэростат А"/>
          <p:cNvPicPr>
            <a:picLocks noChangeAspect="1" noChangeArrowheads="1"/>
          </p:cNvPicPr>
          <p:nvPr/>
        </p:nvPicPr>
        <p:blipFill>
          <a:blip r:embed="rId2" cstate="print"/>
          <a:srcRect/>
          <a:stretch>
            <a:fillRect/>
          </a:stretch>
        </p:blipFill>
        <p:spPr bwMode="auto">
          <a:xfrm>
            <a:off x="381000" y="1981200"/>
            <a:ext cx="3100388" cy="2362200"/>
          </a:xfrm>
          <a:prstGeom prst="rect">
            <a:avLst/>
          </a:prstGeom>
          <a:noFill/>
          <a:ln w="9525">
            <a:noFill/>
            <a:miter lim="800000"/>
            <a:headEnd/>
            <a:tailEnd/>
          </a:ln>
        </p:spPr>
      </p:pic>
      <p:sp>
        <p:nvSpPr>
          <p:cNvPr id="35844" name="Прямоугольник 4"/>
          <p:cNvSpPr>
            <a:spLocks noChangeArrowheads="1"/>
          </p:cNvSpPr>
          <p:nvPr/>
        </p:nvSpPr>
        <p:spPr bwMode="auto">
          <a:xfrm>
            <a:off x="228600" y="304800"/>
            <a:ext cx="7162800" cy="1477963"/>
          </a:xfrm>
          <a:prstGeom prst="rect">
            <a:avLst/>
          </a:prstGeom>
          <a:noFill/>
          <a:ln w="9525">
            <a:noFill/>
            <a:miter lim="800000"/>
            <a:headEnd/>
            <a:tailEnd/>
          </a:ln>
        </p:spPr>
        <p:txBody>
          <a:bodyPr>
            <a:spAutoFit/>
          </a:bodyPr>
          <a:lstStyle/>
          <a:p>
            <a:pPr algn="ctr"/>
            <a:r>
              <a:rPr lang="ru-RU"/>
              <a:t> </a:t>
            </a:r>
            <a:r>
              <a:rPr lang="ru-RU" b="1"/>
              <a:t>В 1875 году Менделеев разработал проект стратостата объёмом около 3600 м³ с герметической гондолой. Первый такой полёт в стратосферу осуществлён был О. Пикаром только в 1924 году. Д. И. Менделеев также спроектировал управляемый аэростат с двигателями.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1"/>
          </p:nvPr>
        </p:nvSpPr>
        <p:spPr>
          <a:xfrm>
            <a:off x="381000" y="457200"/>
            <a:ext cx="7051675" cy="2819400"/>
          </a:xfrm>
        </p:spPr>
        <p:txBody>
          <a:bodyPr/>
          <a:lstStyle/>
          <a:p>
            <a:pPr algn="ctr" eaLnBrk="1" hangingPunct="1">
              <a:lnSpc>
                <a:spcPct val="80000"/>
              </a:lnSpc>
              <a:buFontTx/>
              <a:buNone/>
            </a:pPr>
            <a:r>
              <a:rPr lang="ru-RU" sz="2000" b="1" smtClean="0"/>
              <a:t>      В 1877 году комиссия, рассмотрев представленный проект, приняла решение финансировать работы Можайского. В 1882 году с большим трудом самолёт был построен, и весной 1883 года впервые в истории воздухоплавания аппарат тяжелее воздуха оторвался от земли, но произошла авария. Через 20 лет самолёт братьев Райт продержался в воздухе 3 секунды, и считается, что именно они открыли новую эру воздухоплавания.</a:t>
            </a:r>
          </a:p>
        </p:txBody>
      </p:sp>
      <p:pic>
        <p:nvPicPr>
          <p:cNvPr id="36867" name="Picture 4" descr="C:\Documents and Settings\Katya\My Documents\Катины документы\Былой Петербург\ПГУПС\менделеев\11.bmp"/>
          <p:cNvPicPr>
            <a:picLocks noChangeAspect="1" noChangeArrowheads="1"/>
          </p:cNvPicPr>
          <p:nvPr/>
        </p:nvPicPr>
        <p:blipFill>
          <a:blip r:embed="rId2" cstate="print"/>
          <a:srcRect/>
          <a:stretch>
            <a:fillRect/>
          </a:stretch>
        </p:blipFill>
        <p:spPr bwMode="auto">
          <a:xfrm>
            <a:off x="1600200" y="3276600"/>
            <a:ext cx="4495800" cy="2414588"/>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a:xfrm>
            <a:off x="0" y="3352800"/>
            <a:ext cx="7162800" cy="2895600"/>
          </a:xfrm>
        </p:spPr>
        <p:txBody>
          <a:bodyPr/>
          <a:lstStyle/>
          <a:p>
            <a:pPr algn="ctr" eaLnBrk="1" hangingPunct="1">
              <a:lnSpc>
                <a:spcPct val="80000"/>
              </a:lnSpc>
              <a:buFontTx/>
              <a:buNone/>
            </a:pPr>
            <a:r>
              <a:rPr lang="ru-RU" sz="2000" smtClean="0"/>
              <a:t>    </a:t>
            </a:r>
            <a:r>
              <a:rPr lang="ru-RU" sz="2000" b="1" smtClean="0"/>
              <a:t>Д. И. Менделеев и сам принимает участие в освоении «воздушного океана». В 1887 году во время полного солнечного затмения он поднимается на воздушном шаре «Русский». Шар поднялся на высоту более трёх километров и, пройдя облака, дал возможность Д. И. Менделееву понаблюдать за полной фазой затмения.</a:t>
            </a:r>
          </a:p>
          <a:p>
            <a:pPr algn="ctr" eaLnBrk="1" hangingPunct="1">
              <a:lnSpc>
                <a:spcPct val="80000"/>
              </a:lnSpc>
              <a:buFontTx/>
              <a:buNone/>
            </a:pPr>
            <a:r>
              <a:rPr lang="ru-RU" sz="2000" b="1" smtClean="0"/>
              <a:t>      При спуске возникли технические трудности: запуталась верёвка, идущая от газового клапана; пришлось Д. И. Менделееву взобраться на борт корзины, чтобы её распутать.</a:t>
            </a:r>
          </a:p>
        </p:txBody>
      </p:sp>
      <p:pic>
        <p:nvPicPr>
          <p:cNvPr id="37891" name="Picture 4" descr="Воздушный шар «Русский», на котором Д"/>
          <p:cNvPicPr>
            <a:picLocks noChangeAspect="1" noChangeArrowheads="1"/>
          </p:cNvPicPr>
          <p:nvPr/>
        </p:nvPicPr>
        <p:blipFill>
          <a:blip r:embed="rId2" cstate="print"/>
          <a:srcRect/>
          <a:stretch>
            <a:fillRect/>
          </a:stretch>
        </p:blipFill>
        <p:spPr bwMode="auto">
          <a:xfrm>
            <a:off x="1600200" y="457200"/>
            <a:ext cx="4062413" cy="26670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body" idx="1"/>
          </p:nvPr>
        </p:nvSpPr>
        <p:spPr>
          <a:xfrm>
            <a:off x="152400" y="4267200"/>
            <a:ext cx="7386638" cy="2211388"/>
          </a:xfrm>
        </p:spPr>
        <p:txBody>
          <a:bodyPr/>
          <a:lstStyle/>
          <a:p>
            <a:pPr algn="ctr" eaLnBrk="1" hangingPunct="1">
              <a:buFontTx/>
              <a:buNone/>
            </a:pPr>
            <a:r>
              <a:rPr lang="ru-RU" smtClean="0"/>
              <a:t>   </a:t>
            </a:r>
            <a:r>
              <a:rPr lang="ru-RU" sz="2000" b="1" smtClean="0"/>
              <a:t>В 1876 году, исследуя упругость газов, Д. И. Менделеев изготовил чувствительный барометр, который он положил в основу высотомера, несколько образцов его было изготовлено и испытано офицерами генерального штаба, а вскоре было налажено их производство.</a:t>
            </a:r>
          </a:p>
        </p:txBody>
      </p:sp>
      <p:pic>
        <p:nvPicPr>
          <p:cNvPr id="38915" name="Picture 2" descr="C:\Documents and Settings\Katya\My Documents\Катины документы\Былой Петербург\ПГУПС\менделеев\13.bmp"/>
          <p:cNvPicPr>
            <a:picLocks noChangeAspect="1" noChangeArrowheads="1"/>
          </p:cNvPicPr>
          <p:nvPr/>
        </p:nvPicPr>
        <p:blipFill>
          <a:blip r:embed="rId2" cstate="print"/>
          <a:srcRect/>
          <a:stretch>
            <a:fillRect/>
          </a:stretch>
        </p:blipFill>
        <p:spPr bwMode="auto">
          <a:xfrm>
            <a:off x="1600200" y="762000"/>
            <a:ext cx="4572000" cy="313372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1"/>
          </p:nvPr>
        </p:nvSpPr>
        <p:spPr>
          <a:xfrm>
            <a:off x="228600" y="3124200"/>
            <a:ext cx="3200400" cy="2895600"/>
          </a:xfrm>
        </p:spPr>
        <p:txBody>
          <a:bodyPr/>
          <a:lstStyle/>
          <a:p>
            <a:pPr algn="ctr" eaLnBrk="1" hangingPunct="1">
              <a:buFontTx/>
              <a:buNone/>
            </a:pPr>
            <a:r>
              <a:rPr lang="ru-RU" sz="2400" b="1" smtClean="0"/>
              <a:t>  Менделеев сконструировал пикнометр — прибор для определения плотности жидкости. </a:t>
            </a:r>
          </a:p>
        </p:txBody>
      </p:sp>
      <p:pic>
        <p:nvPicPr>
          <p:cNvPr id="39939" name="Picture 4" descr="C:\Documents and Settings\Katya\My Documents\Катины документы\Былой Петербург\ПГУПС\менделеев\14.bmp"/>
          <p:cNvPicPr>
            <a:picLocks noChangeAspect="1" noChangeArrowheads="1"/>
          </p:cNvPicPr>
          <p:nvPr/>
        </p:nvPicPr>
        <p:blipFill>
          <a:blip r:embed="rId2" cstate="print"/>
          <a:srcRect/>
          <a:stretch>
            <a:fillRect/>
          </a:stretch>
        </p:blipFill>
        <p:spPr bwMode="auto">
          <a:xfrm>
            <a:off x="228600" y="533400"/>
            <a:ext cx="3505200" cy="2444750"/>
          </a:xfrm>
          <a:prstGeom prst="rect">
            <a:avLst/>
          </a:prstGeom>
          <a:noFill/>
          <a:ln w="9525">
            <a:noFill/>
            <a:miter lim="800000"/>
            <a:headEnd/>
            <a:tailEnd/>
          </a:ln>
        </p:spPr>
      </p:pic>
      <p:sp>
        <p:nvSpPr>
          <p:cNvPr id="39940" name="Прямоугольник 4"/>
          <p:cNvSpPr>
            <a:spLocks noChangeArrowheads="1"/>
          </p:cNvSpPr>
          <p:nvPr/>
        </p:nvSpPr>
        <p:spPr bwMode="auto">
          <a:xfrm>
            <a:off x="4038600" y="685800"/>
            <a:ext cx="3505200" cy="2308225"/>
          </a:xfrm>
          <a:prstGeom prst="rect">
            <a:avLst/>
          </a:prstGeom>
          <a:noFill/>
          <a:ln w="9525">
            <a:noFill/>
            <a:miter lim="800000"/>
            <a:headEnd/>
            <a:tailEnd/>
          </a:ln>
        </p:spPr>
        <p:txBody>
          <a:bodyPr>
            <a:spAutoFit/>
          </a:bodyPr>
          <a:lstStyle/>
          <a:p>
            <a:pPr algn="ctr"/>
            <a:r>
              <a:rPr lang="ru-RU" sz="2400" b="1"/>
              <a:t>Весы  для взвешивания газообразных и твёрдых веществ, созданные Менделеевым </a:t>
            </a:r>
          </a:p>
        </p:txBody>
      </p:sp>
      <p:pic>
        <p:nvPicPr>
          <p:cNvPr id="39941" name="Picture 4" descr="Весы, сконструированные Д"/>
          <p:cNvPicPr>
            <a:picLocks noChangeAspect="1" noChangeArrowheads="1"/>
          </p:cNvPicPr>
          <p:nvPr/>
        </p:nvPicPr>
        <p:blipFill>
          <a:blip r:embed="rId3" cstate="print"/>
          <a:srcRect/>
          <a:stretch>
            <a:fillRect/>
          </a:stretch>
        </p:blipFill>
        <p:spPr bwMode="auto">
          <a:xfrm>
            <a:off x="4343400" y="3048000"/>
            <a:ext cx="2822575" cy="32766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4294967295"/>
          </p:nvPr>
        </p:nvSpPr>
        <p:spPr>
          <a:xfrm>
            <a:off x="228600" y="3429000"/>
            <a:ext cx="7269163" cy="2667000"/>
          </a:xfrm>
        </p:spPr>
        <p:txBody>
          <a:bodyPr/>
          <a:lstStyle/>
          <a:p>
            <a:pPr algn="ctr" eaLnBrk="1" hangingPunct="1">
              <a:lnSpc>
                <a:spcPct val="90000"/>
              </a:lnSpc>
              <a:buFontTx/>
              <a:buNone/>
            </a:pPr>
            <a:r>
              <a:rPr lang="ru-RU" sz="2000" b="1" smtClean="0"/>
              <a:t>Старший сын Менделеева - Владимир стал флотским офицером. Он с отличием окончил Морской кадетский корпус, совершил плавание на фрегате «Память Азова» вдоль дальневосточных берегов Тихого океана. В 1898 году Владимир вышел в отставку и начал разрабатывать «Проект поднятия уровня Азовского моря запрудою Керченского пролива», но через несколько месяцев после этого скоропостижно скончался.</a:t>
            </a:r>
          </a:p>
        </p:txBody>
      </p:sp>
      <p:pic>
        <p:nvPicPr>
          <p:cNvPr id="40963" name="Picture 5" descr="C:\Documents and Settings\Katya\My Documents\Катины документы\Былой Петербург\ПГУПС\менделеев\память азова.bmp"/>
          <p:cNvPicPr>
            <a:picLocks noChangeAspect="1" noChangeArrowheads="1"/>
          </p:cNvPicPr>
          <p:nvPr/>
        </p:nvPicPr>
        <p:blipFill>
          <a:blip r:embed="rId2" cstate="print"/>
          <a:srcRect/>
          <a:stretch>
            <a:fillRect/>
          </a:stretch>
        </p:blipFill>
        <p:spPr bwMode="auto">
          <a:xfrm>
            <a:off x="1905000" y="609600"/>
            <a:ext cx="3976688" cy="24384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1"/>
          </p:nvPr>
        </p:nvSpPr>
        <p:spPr>
          <a:xfrm>
            <a:off x="152400" y="3657600"/>
            <a:ext cx="7386638" cy="2516188"/>
          </a:xfrm>
        </p:spPr>
        <p:txBody>
          <a:bodyPr/>
          <a:lstStyle/>
          <a:p>
            <a:pPr algn="ctr" eaLnBrk="1" hangingPunct="1">
              <a:lnSpc>
                <a:spcPct val="90000"/>
              </a:lnSpc>
              <a:buFontTx/>
              <a:buNone/>
            </a:pPr>
            <a:r>
              <a:rPr lang="ru-RU" sz="2800" smtClean="0"/>
              <a:t>    </a:t>
            </a:r>
            <a:r>
              <a:rPr lang="ru-RU" sz="2400" b="1" smtClean="0"/>
              <a:t>Дочь Менделеева Любовь Дмитриевна в 1903 году вышла за Александра Блока. Блок посвятил ей цикл стихотворений - «Стихи о Прекрасной Даме». Люба закончила Высшие женские курсы, играла в драматических кружках, в труппе В. Мейерхольда и в театре В. Комиссаржевской.</a:t>
            </a:r>
          </a:p>
        </p:txBody>
      </p:sp>
      <p:pic>
        <p:nvPicPr>
          <p:cNvPr id="41987" name="Picture 4" descr="C:\Documents and Settings\Katya\My Documents\Катины документы\Былой Петербург\ПГУПС\менделеев\12.bmp"/>
          <p:cNvPicPr>
            <a:picLocks noChangeAspect="1" noChangeArrowheads="1"/>
          </p:cNvPicPr>
          <p:nvPr/>
        </p:nvPicPr>
        <p:blipFill>
          <a:blip r:embed="rId2" cstate="print"/>
          <a:srcRect/>
          <a:stretch>
            <a:fillRect/>
          </a:stretch>
        </p:blipFill>
        <p:spPr bwMode="auto">
          <a:xfrm>
            <a:off x="2057400" y="838200"/>
            <a:ext cx="3508375" cy="25908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body" idx="1"/>
          </p:nvPr>
        </p:nvSpPr>
        <p:spPr>
          <a:xfrm>
            <a:off x="263525" y="533400"/>
            <a:ext cx="4156075" cy="5562600"/>
          </a:xfrm>
        </p:spPr>
        <p:txBody>
          <a:bodyPr/>
          <a:lstStyle/>
          <a:p>
            <a:pPr algn="ctr" eaLnBrk="1" hangingPunct="1">
              <a:buFontTx/>
              <a:buNone/>
            </a:pPr>
            <a:r>
              <a:rPr lang="ru-RU" sz="2800" smtClean="0"/>
              <a:t>    </a:t>
            </a:r>
            <a:r>
              <a:rPr lang="ru-RU" sz="2000" b="1" smtClean="0"/>
              <a:t>Среди учеников Д. И. Менделеева был И. М. Сеченов — основоположник русской физиологической школы, уже в 1863 году опубликовавший работу «Рефлексы головного мозга», который писал: «Быть учеником такого учителя, как Менделеев, было, конечно, и приятно, и полезно, но я уж слишком много вкусил от физиологии, чтобы изменить ей, и химиком не сделался</a:t>
            </a:r>
            <a:r>
              <a:rPr lang="ru-RU" sz="2000" smtClean="0"/>
              <a:t>».</a:t>
            </a:r>
          </a:p>
        </p:txBody>
      </p:sp>
      <p:pic>
        <p:nvPicPr>
          <p:cNvPr id="43011" name="Picture 4" descr="C:\Documents and Settings\Katya\My Documents\Катины документы\Былой Петербург\ПГУПС\менделеев\сеченов.bmp"/>
          <p:cNvPicPr>
            <a:picLocks noChangeAspect="1" noChangeArrowheads="1"/>
          </p:cNvPicPr>
          <p:nvPr/>
        </p:nvPicPr>
        <p:blipFill>
          <a:blip r:embed="rId2" cstate="print"/>
          <a:srcRect/>
          <a:stretch>
            <a:fillRect/>
          </a:stretch>
        </p:blipFill>
        <p:spPr bwMode="auto">
          <a:xfrm>
            <a:off x="4648200" y="1676400"/>
            <a:ext cx="2286000" cy="293687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1"/>
          </p:nvPr>
        </p:nvSpPr>
        <p:spPr>
          <a:xfrm>
            <a:off x="263525" y="685800"/>
            <a:ext cx="6823075" cy="5410200"/>
          </a:xfrm>
        </p:spPr>
        <p:txBody>
          <a:bodyPr/>
          <a:lstStyle/>
          <a:p>
            <a:pPr algn="ctr" eaLnBrk="1" hangingPunct="1">
              <a:buFontTx/>
              <a:buNone/>
            </a:pPr>
            <a:r>
              <a:rPr lang="ru-RU" smtClean="0"/>
              <a:t>   </a:t>
            </a:r>
            <a:r>
              <a:rPr lang="ru-RU" b="1" smtClean="0"/>
              <a:t>Любимым учеником Д. И. Менделеева был заведующий Морской научно-технической лабораторией профессор И. М. Чельцов, которому французы безуспешно предлагали один миллион франков за состав бездымного пироколлоидного пороха.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2895600" y="457200"/>
            <a:ext cx="4754563" cy="6096000"/>
          </a:xfrm>
        </p:spPr>
        <p:txBody>
          <a:bodyPr/>
          <a:lstStyle/>
          <a:p>
            <a:pPr algn="ctr" eaLnBrk="1" hangingPunct="1">
              <a:lnSpc>
                <a:spcPct val="90000"/>
              </a:lnSpc>
              <a:buFontTx/>
              <a:buNone/>
            </a:pPr>
            <a:r>
              <a:rPr lang="ru-RU" sz="2400" smtClean="0"/>
              <a:t>    </a:t>
            </a:r>
            <a:r>
              <a:rPr lang="ru-RU" sz="2400" b="1" smtClean="0"/>
              <a:t>Иван Павлович Менделеев — отец Д. И. Менделеева, окончив в 1804 году духовное училище, поступил на филологическое отделение  в Санкт-Петербурге Главного педагогического института. Окончив его в числе лучших студентов в 1807 году, Иван Павлович был определён «учителем философии, изящных искусств и политической экономии» в Тобольск. </a:t>
            </a:r>
          </a:p>
        </p:txBody>
      </p:sp>
      <p:pic>
        <p:nvPicPr>
          <p:cNvPr id="8195" name="Picture 4" descr="Иван Павлович Менделеев — отец Д"/>
          <p:cNvPicPr>
            <a:picLocks noChangeAspect="1" noChangeArrowheads="1"/>
          </p:cNvPicPr>
          <p:nvPr/>
        </p:nvPicPr>
        <p:blipFill>
          <a:blip r:embed="rId2" cstate="print"/>
          <a:srcRect/>
          <a:stretch>
            <a:fillRect/>
          </a:stretch>
        </p:blipFill>
        <p:spPr bwMode="auto">
          <a:xfrm>
            <a:off x="381000" y="1447800"/>
            <a:ext cx="2493963" cy="35052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body" idx="1"/>
          </p:nvPr>
        </p:nvSpPr>
        <p:spPr>
          <a:xfrm>
            <a:off x="263525" y="457200"/>
            <a:ext cx="4156075" cy="5638800"/>
          </a:xfrm>
        </p:spPr>
        <p:txBody>
          <a:bodyPr/>
          <a:lstStyle/>
          <a:p>
            <a:pPr algn="ctr" eaLnBrk="1" hangingPunct="1">
              <a:buFontTx/>
              <a:buNone/>
            </a:pPr>
            <a:r>
              <a:rPr lang="ru-RU" smtClean="0"/>
              <a:t>   </a:t>
            </a:r>
            <a:r>
              <a:rPr lang="ru-RU" sz="2400" b="1" smtClean="0"/>
              <a:t>Работавшие с Дмитрием Ивановичем люди в один голос утверждали, что, несмотря на крутой нрав и тяжёлый характер, Менделеева любили, ибо он строил свои отношения с сотрудниками на основе их деловых качеств и ценил таланты и трудолюбие людей.</a:t>
            </a:r>
          </a:p>
        </p:txBody>
      </p:sp>
      <p:pic>
        <p:nvPicPr>
          <p:cNvPr id="45059" name="Picture 6" descr="2"/>
          <p:cNvPicPr>
            <a:picLocks noChangeAspect="1" noChangeArrowheads="1"/>
          </p:cNvPicPr>
          <p:nvPr/>
        </p:nvPicPr>
        <p:blipFill>
          <a:blip r:embed="rId2" cstate="print"/>
          <a:srcRect/>
          <a:stretch>
            <a:fillRect/>
          </a:stretch>
        </p:blipFill>
        <p:spPr bwMode="auto">
          <a:xfrm>
            <a:off x="4648200" y="1524000"/>
            <a:ext cx="2209800" cy="310515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body" idx="1"/>
          </p:nvPr>
        </p:nvSpPr>
        <p:spPr>
          <a:xfrm>
            <a:off x="3276600" y="457200"/>
            <a:ext cx="4191000" cy="5562600"/>
          </a:xfrm>
        </p:spPr>
        <p:txBody>
          <a:bodyPr/>
          <a:lstStyle/>
          <a:p>
            <a:pPr algn="ctr" eaLnBrk="1" hangingPunct="1">
              <a:lnSpc>
                <a:spcPct val="80000"/>
              </a:lnSpc>
              <a:buFontTx/>
              <a:buNone/>
            </a:pPr>
            <a:r>
              <a:rPr lang="ru-RU" sz="1800" smtClean="0"/>
              <a:t>     </a:t>
            </a:r>
            <a:r>
              <a:rPr lang="ru-RU" sz="1800" b="1" smtClean="0"/>
              <a:t>Существуют всякого рода предания, басни и анекдоты, повествующие о «производстве чемоданов», которым якобы прославился </a:t>
            </a:r>
          </a:p>
          <a:p>
            <a:pPr algn="ctr" eaLnBrk="1" hangingPunct="1">
              <a:lnSpc>
                <a:spcPct val="80000"/>
              </a:lnSpc>
              <a:buFontTx/>
              <a:buNone/>
            </a:pPr>
            <a:r>
              <a:rPr lang="ru-RU" sz="1800" b="1" smtClean="0"/>
              <a:t>Д. И. Менделеев. Покупки материалов для своих занятий такого рода он обычно делал в Гостином дворе. Однажды, когда учёный зашёл с этой целью в хозяйственную лавку, он услышал за своей спиной такой диалог: «— Кто этот почтенный господин? — Неужели не знаете? Это же известный чемоданных дел мастер Менделеев, с уважением в голосе ответил продавец». И в этом деле он добился определённого мастерства — сохранилась даже сделанная им маленькая, но прочная картонная скамеечка.</a:t>
            </a:r>
          </a:p>
        </p:txBody>
      </p:sp>
      <p:pic>
        <p:nvPicPr>
          <p:cNvPr id="46083" name="Picture 7" descr="3"/>
          <p:cNvPicPr>
            <a:picLocks noChangeAspect="1" noChangeArrowheads="1"/>
          </p:cNvPicPr>
          <p:nvPr/>
        </p:nvPicPr>
        <p:blipFill>
          <a:blip r:embed="rId2" cstate="print"/>
          <a:srcRect l="4997" t="4411" r="5049" b="19118"/>
          <a:stretch>
            <a:fillRect/>
          </a:stretch>
        </p:blipFill>
        <p:spPr bwMode="auto">
          <a:xfrm>
            <a:off x="609600" y="1219200"/>
            <a:ext cx="2743200" cy="39624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Содержимое 2"/>
          <p:cNvSpPr>
            <a:spLocks noGrp="1"/>
          </p:cNvSpPr>
          <p:nvPr>
            <p:ph idx="1"/>
          </p:nvPr>
        </p:nvSpPr>
        <p:spPr>
          <a:xfrm>
            <a:off x="228600" y="381000"/>
            <a:ext cx="7239000" cy="3278188"/>
          </a:xfrm>
        </p:spPr>
        <p:txBody>
          <a:bodyPr/>
          <a:lstStyle/>
          <a:p>
            <a:pPr algn="ctr">
              <a:buFontTx/>
              <a:buNone/>
            </a:pPr>
            <a:r>
              <a:rPr lang="ru-RU" sz="1800" b="1" smtClean="0"/>
              <a:t>  Д. И. Менделеев был членом более 90 академий наук, научных обществ, университетов разных стран. Имя Менделеева носит химический элемент № 101 (менделеевий), подводный горный хребет и кратер на обратной стороне Луны, ряд учебных заведений и научных институтов. В 1962 г. АН СССР учредила премию и Золотую медаль им. Менделеева за лучшие работы по химии и химической технологии, в 1964 г. имя Менделеева было занесено на доску почета Бриджпортского университета в США наряду с именами Эвклида, Архимеда, Н. Коперника, Г. Галилея, И. Ньютона, А. Лавуазье. </a:t>
            </a:r>
          </a:p>
        </p:txBody>
      </p:sp>
      <p:pic>
        <p:nvPicPr>
          <p:cNvPr id="47107" name="Picture 4" descr="9"/>
          <p:cNvPicPr>
            <a:picLocks noChangeAspect="1" noChangeArrowheads="1"/>
          </p:cNvPicPr>
          <p:nvPr/>
        </p:nvPicPr>
        <p:blipFill>
          <a:blip r:embed="rId2" cstate="print"/>
          <a:srcRect/>
          <a:stretch>
            <a:fillRect/>
          </a:stretch>
        </p:blipFill>
        <p:spPr bwMode="auto">
          <a:xfrm>
            <a:off x="2438400" y="3962400"/>
            <a:ext cx="2971800" cy="22288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ПГУПС001"/>
          <p:cNvPicPr>
            <a:picLocks noChangeAspect="1" noChangeArrowheads="1"/>
          </p:cNvPicPr>
          <p:nvPr/>
        </p:nvPicPr>
        <p:blipFill>
          <a:blip r:embed="rId2" cstate="print"/>
          <a:srcRect/>
          <a:stretch>
            <a:fillRect/>
          </a:stretch>
        </p:blipFill>
        <p:spPr bwMode="auto">
          <a:xfrm>
            <a:off x="2971800" y="838200"/>
            <a:ext cx="1682750" cy="2438400"/>
          </a:xfrm>
          <a:prstGeom prst="rect">
            <a:avLst/>
          </a:prstGeom>
          <a:noFill/>
          <a:ln w="9525">
            <a:noFill/>
            <a:miter lim="800000"/>
            <a:headEnd/>
            <a:tailEnd/>
          </a:ln>
        </p:spPr>
      </p:pic>
      <p:pic>
        <p:nvPicPr>
          <p:cNvPr id="48131" name="Picture 5" descr="геометрия003"/>
          <p:cNvPicPr>
            <a:picLocks noChangeAspect="1" noChangeArrowheads="1"/>
          </p:cNvPicPr>
          <p:nvPr/>
        </p:nvPicPr>
        <p:blipFill>
          <a:blip r:embed="rId3" cstate="print"/>
          <a:srcRect/>
          <a:stretch>
            <a:fillRect/>
          </a:stretch>
        </p:blipFill>
        <p:spPr bwMode="auto">
          <a:xfrm>
            <a:off x="457200" y="3200400"/>
            <a:ext cx="1814513" cy="2514600"/>
          </a:xfrm>
          <a:prstGeom prst="rect">
            <a:avLst/>
          </a:prstGeom>
          <a:noFill/>
          <a:ln w="9525">
            <a:noFill/>
            <a:miter lim="800000"/>
            <a:headEnd/>
            <a:tailEnd/>
          </a:ln>
        </p:spPr>
      </p:pic>
      <p:pic>
        <p:nvPicPr>
          <p:cNvPr id="48132" name="Picture 6" descr="ПГУПС002"/>
          <p:cNvPicPr>
            <a:picLocks noChangeAspect="1" noChangeArrowheads="1"/>
          </p:cNvPicPr>
          <p:nvPr/>
        </p:nvPicPr>
        <p:blipFill>
          <a:blip r:embed="rId4" cstate="print"/>
          <a:srcRect/>
          <a:stretch>
            <a:fillRect/>
          </a:stretch>
        </p:blipFill>
        <p:spPr bwMode="auto">
          <a:xfrm>
            <a:off x="5410200" y="3429000"/>
            <a:ext cx="1771650" cy="2438400"/>
          </a:xfrm>
          <a:prstGeom prst="rect">
            <a:avLst/>
          </a:prstGeom>
          <a:noFill/>
          <a:ln w="9525">
            <a:noFill/>
            <a:miter lim="800000"/>
            <a:headEnd/>
            <a:tailEnd/>
          </a:ln>
        </p:spPr>
      </p:pic>
      <p:pic>
        <p:nvPicPr>
          <p:cNvPr id="48133" name="Picture 7" descr="голландия007"/>
          <p:cNvPicPr>
            <a:picLocks noChangeAspect="1" noChangeArrowheads="1"/>
          </p:cNvPicPr>
          <p:nvPr/>
        </p:nvPicPr>
        <p:blipFill>
          <a:blip r:embed="rId5" cstate="print"/>
          <a:srcRect/>
          <a:stretch>
            <a:fillRect/>
          </a:stretch>
        </p:blipFill>
        <p:spPr bwMode="auto">
          <a:xfrm>
            <a:off x="3048000" y="4038600"/>
            <a:ext cx="1633538" cy="2362200"/>
          </a:xfrm>
          <a:prstGeom prst="rect">
            <a:avLst/>
          </a:prstGeom>
          <a:noFill/>
          <a:ln w="9525">
            <a:noFill/>
            <a:miter lim="800000"/>
            <a:headEnd/>
            <a:tailEnd/>
          </a:ln>
        </p:spPr>
      </p:pic>
      <p:pic>
        <p:nvPicPr>
          <p:cNvPr id="48134" name="Picture 8" descr="менделеев001"/>
          <p:cNvPicPr>
            <a:picLocks noChangeAspect="1" noChangeArrowheads="1"/>
          </p:cNvPicPr>
          <p:nvPr/>
        </p:nvPicPr>
        <p:blipFill>
          <a:blip r:embed="rId6" cstate="print"/>
          <a:srcRect l="2835"/>
          <a:stretch>
            <a:fillRect/>
          </a:stretch>
        </p:blipFill>
        <p:spPr bwMode="auto">
          <a:xfrm>
            <a:off x="381000" y="533400"/>
            <a:ext cx="1704975" cy="2438400"/>
          </a:xfrm>
          <a:prstGeom prst="rect">
            <a:avLst/>
          </a:prstGeom>
          <a:noFill/>
          <a:ln w="9525">
            <a:noFill/>
            <a:miter lim="800000"/>
            <a:headEnd/>
            <a:tailEnd/>
          </a:ln>
        </p:spPr>
      </p:pic>
      <p:pic>
        <p:nvPicPr>
          <p:cNvPr id="48135" name="Picture 9" descr="менделеев002"/>
          <p:cNvPicPr>
            <a:picLocks noChangeAspect="1" noChangeArrowheads="1"/>
          </p:cNvPicPr>
          <p:nvPr/>
        </p:nvPicPr>
        <p:blipFill>
          <a:blip r:embed="rId7" cstate="print"/>
          <a:srcRect/>
          <a:stretch>
            <a:fillRect/>
          </a:stretch>
        </p:blipFill>
        <p:spPr bwMode="auto">
          <a:xfrm>
            <a:off x="5334000" y="457200"/>
            <a:ext cx="1771650" cy="2667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04800" y="3581400"/>
            <a:ext cx="7345363" cy="2514600"/>
          </a:xfrm>
        </p:spPr>
        <p:txBody>
          <a:bodyPr/>
          <a:lstStyle/>
          <a:p>
            <a:pPr algn="ctr" eaLnBrk="1" hangingPunct="1">
              <a:lnSpc>
                <a:spcPct val="90000"/>
              </a:lnSpc>
              <a:buFontTx/>
              <a:buNone/>
            </a:pPr>
            <a:r>
              <a:rPr lang="ru-RU" sz="2400" b="1" smtClean="0"/>
              <a:t>В дальнейшем Иван Павлович получил место директора Тобольской классической гимназии. Его незаурядные свойства ума, высокая культура и творческое начало определяли педагогические принципы, которыми он руководствовался в преподавании своих предметов. </a:t>
            </a:r>
          </a:p>
          <a:p>
            <a:pPr eaLnBrk="1" hangingPunct="1">
              <a:lnSpc>
                <a:spcPct val="90000"/>
              </a:lnSpc>
              <a:buFontTx/>
              <a:buNone/>
            </a:pPr>
            <a:endParaRPr lang="ru-RU" sz="2400" smtClean="0"/>
          </a:p>
        </p:txBody>
      </p:sp>
      <p:pic>
        <p:nvPicPr>
          <p:cNvPr id="9219" name="Picture 4" descr="Тобольская губернская классическая гимназия, в которой в 1841-1849 годах учился Д"/>
          <p:cNvPicPr>
            <a:picLocks noChangeAspect="1" noChangeArrowheads="1"/>
          </p:cNvPicPr>
          <p:nvPr/>
        </p:nvPicPr>
        <p:blipFill>
          <a:blip r:embed="rId2" cstate="print"/>
          <a:srcRect/>
          <a:stretch>
            <a:fillRect/>
          </a:stretch>
        </p:blipFill>
        <p:spPr bwMode="auto">
          <a:xfrm>
            <a:off x="1828800" y="609600"/>
            <a:ext cx="3962400" cy="26638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263525" y="533400"/>
            <a:ext cx="4308475" cy="5867400"/>
          </a:xfrm>
        </p:spPr>
        <p:txBody>
          <a:bodyPr/>
          <a:lstStyle/>
          <a:p>
            <a:pPr algn="ctr" eaLnBrk="1" hangingPunct="1">
              <a:lnSpc>
                <a:spcPct val="80000"/>
              </a:lnSpc>
              <a:buFontTx/>
              <a:buNone/>
            </a:pPr>
            <a:r>
              <a:rPr lang="ru-RU" sz="1600" smtClean="0"/>
              <a:t>       </a:t>
            </a:r>
            <a:r>
              <a:rPr lang="ru-RU" sz="1600" b="1" smtClean="0"/>
              <a:t>Мария Дмитриевна Менделеева, мать Д. И. Менделеева происходила из старинного рода сибирских купцов и промышленников.  Эта умная и энергичная женщина сыграла особую роль в жизни семьи. Из-за стеснённого материального положения Менделеевы переехали в село Аремзянское, где находилась небольшая стекольная фабрика брата Марии Дмитриевны Василия Дмитриевича Корнильева. М. Д. Менделеева получила право на управление фабрикой. Дмитрий Иванович вспоминал: «Там, на стекольном заводе, управляемом моей матушкой, получились первые мои впечатления от природы, от людей, от промышленных дел». Заметив особые способности младшего сына, она навсегда покинула родную Сибирь, чтобы дать Дмитрию возможность получить высшее образование. </a:t>
            </a:r>
          </a:p>
        </p:txBody>
      </p:sp>
      <p:pic>
        <p:nvPicPr>
          <p:cNvPr id="10243" name="Picture 4" descr="Мария Дмитриевна Менделеева (урождённая Корнильева), мать Д"/>
          <p:cNvPicPr>
            <a:picLocks noChangeAspect="1" noChangeArrowheads="1"/>
          </p:cNvPicPr>
          <p:nvPr/>
        </p:nvPicPr>
        <p:blipFill>
          <a:blip r:embed="rId2" cstate="print"/>
          <a:srcRect/>
          <a:stretch>
            <a:fillRect/>
          </a:stretch>
        </p:blipFill>
        <p:spPr bwMode="auto">
          <a:xfrm>
            <a:off x="4724400" y="1066800"/>
            <a:ext cx="2719388" cy="3810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0" y="685800"/>
            <a:ext cx="7192963" cy="5410200"/>
          </a:xfrm>
        </p:spPr>
        <p:txBody>
          <a:bodyPr/>
          <a:lstStyle/>
          <a:p>
            <a:pPr algn="ctr" eaLnBrk="1" hangingPunct="1">
              <a:buFontTx/>
              <a:buNone/>
            </a:pPr>
            <a:r>
              <a:rPr lang="ru-RU" sz="2800" smtClean="0"/>
              <a:t>    </a:t>
            </a:r>
            <a:r>
              <a:rPr lang="ru-RU" sz="2800" b="1" smtClean="0"/>
              <a:t>Д. И. Менделеев не смог поступить в Московский университет, так как по правилам тех времён выпускник гимназии мог поступить в университет только своего округа, а Тобольская гимназия относилась к Казанскому округу.</a:t>
            </a:r>
          </a:p>
          <a:p>
            <a:pPr algn="ctr" eaLnBrk="1" hangingPunct="1">
              <a:buFontTx/>
              <a:buNone/>
            </a:pPr>
            <a:r>
              <a:rPr lang="ru-RU" sz="2800" b="1" smtClean="0"/>
              <a:t>   После трёхлетних хлопот Менделеев поступает в Петербурге (1850 г.) в Главный педагогический институт на физико-математический факультет.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228600" y="381000"/>
            <a:ext cx="7192963" cy="2514600"/>
          </a:xfrm>
        </p:spPr>
        <p:txBody>
          <a:bodyPr/>
          <a:lstStyle/>
          <a:p>
            <a:pPr algn="ctr" eaLnBrk="1" hangingPunct="1">
              <a:buFontTx/>
              <a:buNone/>
            </a:pPr>
            <a:r>
              <a:rPr lang="ru-RU" b="1" smtClean="0"/>
              <a:t>    </a:t>
            </a:r>
            <a:r>
              <a:rPr lang="ru-RU" sz="2400" b="1" smtClean="0"/>
              <a:t>После окончания института Менделеев уезжает (как сказали бы в советское время — по распределению) в Крым. Затем следует работа в Одессе, а после защиты магистерской диссертации он получает звание приват-доцента в Петербургском университете </a:t>
            </a:r>
          </a:p>
        </p:txBody>
      </p:sp>
      <p:pic>
        <p:nvPicPr>
          <p:cNvPr id="12291" name="Picture 4" descr="C:\Documents and Settings\Katya\My Documents\Катины документы\Былой Петербург\ПГУПС\менделеев\5.bmp"/>
          <p:cNvPicPr>
            <a:picLocks noChangeAspect="1" noChangeArrowheads="1"/>
          </p:cNvPicPr>
          <p:nvPr/>
        </p:nvPicPr>
        <p:blipFill>
          <a:blip r:embed="rId2" cstate="print"/>
          <a:srcRect/>
          <a:stretch>
            <a:fillRect/>
          </a:stretch>
        </p:blipFill>
        <p:spPr bwMode="auto">
          <a:xfrm>
            <a:off x="2133600" y="3505200"/>
            <a:ext cx="3667125" cy="27336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2400" y="1676400"/>
            <a:ext cx="3124200" cy="685800"/>
          </a:xfrm>
        </p:spPr>
        <p:txBody>
          <a:bodyPr/>
          <a:lstStyle/>
          <a:p>
            <a:pPr algn="ctr" eaLnBrk="1" hangingPunct="1"/>
            <a:r>
              <a:rPr lang="ru-RU" sz="2000" b="1" smtClean="0"/>
              <a:t>А. А. Воскресенский</a:t>
            </a:r>
          </a:p>
        </p:txBody>
      </p:sp>
      <p:sp>
        <p:nvSpPr>
          <p:cNvPr id="13315" name="Rectangle 3"/>
          <p:cNvSpPr>
            <a:spLocks noGrp="1" noChangeArrowheads="1"/>
          </p:cNvSpPr>
          <p:nvPr>
            <p:ph type="body" idx="1"/>
          </p:nvPr>
        </p:nvSpPr>
        <p:spPr>
          <a:xfrm>
            <a:off x="228600" y="3352800"/>
            <a:ext cx="7158038" cy="2744788"/>
          </a:xfrm>
        </p:spPr>
        <p:txBody>
          <a:bodyPr/>
          <a:lstStyle/>
          <a:p>
            <a:pPr algn="ctr" eaLnBrk="1" hangingPunct="1">
              <a:buFontTx/>
              <a:buNone/>
            </a:pPr>
            <a:r>
              <a:rPr lang="ru-RU" sz="2800" smtClean="0"/>
              <a:t>    </a:t>
            </a:r>
            <a:r>
              <a:rPr lang="ru-RU" sz="2000" b="1" smtClean="0"/>
              <a:t>В 1859 году по рекомендации своего учителя - «дедушки русской химии» А. А. Воскресенского – </a:t>
            </a:r>
          </a:p>
          <a:p>
            <a:pPr algn="ctr" eaLnBrk="1" hangingPunct="1">
              <a:buFontTx/>
              <a:buNone/>
            </a:pPr>
            <a:r>
              <a:rPr lang="ru-RU" sz="2000" b="1" smtClean="0"/>
              <a:t>Д. И. Менделеев едет в заграничную командировку в Германию, Францию и Италию. После первых месяцев поездки Д. И. Менделеев решает остаться в Гейдельберге (Германия), где работали известные химики и существовала многочисленная русская колония.</a:t>
            </a:r>
          </a:p>
        </p:txBody>
      </p:sp>
      <p:pic>
        <p:nvPicPr>
          <p:cNvPr id="13316" name="Picture 4" descr="C:\Documents and Settings\Katya\My Documents\Катины документы\Былой Петербург\ПГУПС\менделеев\воскресенский.bmp"/>
          <p:cNvPicPr>
            <a:picLocks noChangeAspect="1" noChangeArrowheads="1"/>
          </p:cNvPicPr>
          <p:nvPr/>
        </p:nvPicPr>
        <p:blipFill>
          <a:blip r:embed="rId2" cstate="print"/>
          <a:srcRect/>
          <a:stretch>
            <a:fillRect/>
          </a:stretch>
        </p:blipFill>
        <p:spPr bwMode="auto">
          <a:xfrm>
            <a:off x="3276600" y="685800"/>
            <a:ext cx="1903413" cy="25908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Кимоно">
  <a:themeElements>
    <a:clrScheme name="Кимоно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fontScheme name="Кимоно">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имоно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Кимоно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Кимоно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Кимоно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Кимоно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Кимоно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Кимоно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Кимоно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Круги">
  <a:themeElements>
    <a:clrScheme name="Круги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2_Круги">
      <a:majorFont>
        <a:latin typeface=""/>
        <a:ea typeface=""/>
        <a:cs typeface=""/>
      </a:majorFont>
      <a:minorFont>
        <a:latin typefac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руги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Круги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Круги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Круги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Круги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Круги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Круги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Круги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Круги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Ripple</Template>
  <TotalTime>465</TotalTime>
  <Words>2610</Words>
  <Application>Microsoft Office PowerPoint</Application>
  <PresentationFormat>Экран (4:3)</PresentationFormat>
  <Paragraphs>60</Paragraphs>
  <Slides>43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2</vt:i4>
      </vt:variant>
      <vt:variant>
        <vt:lpstr>Заголовки слайдов</vt:lpstr>
      </vt:variant>
      <vt:variant>
        <vt:i4>43</vt:i4>
      </vt:variant>
    </vt:vector>
  </HeadingPairs>
  <TitlesOfParts>
    <vt:vector size="48" baseType="lpstr">
      <vt:lpstr>Arial</vt:lpstr>
      <vt:lpstr>Calibri</vt:lpstr>
      <vt:lpstr>Wingdings</vt:lpstr>
      <vt:lpstr>Кимоно</vt:lpstr>
      <vt:lpstr>2_Круги</vt:lpstr>
      <vt:lpstr>Когда его называли гением, он морщился: "Какой там гений. Трудился всю жизнь, вот и стал гением". Когда в 26 лет писал курс "Органическая химия", два месяца не отходил от стола. С другой стороны, он яркий пример некабинетного ученого. Ведь занимался  практическими вопросами, чего не хватает сегодня многим академическим мужам.  </vt:lpstr>
      <vt:lpstr>Слайд 2</vt:lpstr>
      <vt:lpstr>Слайд 3</vt:lpstr>
      <vt:lpstr>Слайд 4</vt:lpstr>
      <vt:lpstr>Слайд 5</vt:lpstr>
      <vt:lpstr>Слайд 6</vt:lpstr>
      <vt:lpstr>Слайд 7</vt:lpstr>
      <vt:lpstr>Слайд 8</vt:lpstr>
      <vt:lpstr>А. А. Воскресенский</vt:lpstr>
      <vt:lpstr>Слайд 10</vt:lpstr>
      <vt:lpstr>Слайд 11</vt:lpstr>
      <vt:lpstr>Слайд 12</vt:lpstr>
      <vt:lpstr>Слайд 13</vt:lpstr>
      <vt:lpstr>Слайд 14</vt:lpstr>
      <vt:lpstr>Слайд 15</vt:lpstr>
      <vt:lpstr>Слайд 16</vt:lpstr>
      <vt:lpstr>Музей метрологии им. Д. И. Менделеева в Петербурге</vt:lpstr>
      <vt:lpstr>Слайд 18</vt:lpstr>
      <vt:lpstr>Слайд 19</vt:lpstr>
      <vt:lpstr>Слайд 20</vt:lpstr>
      <vt:lpstr>В. Д. Менделеев</vt:lpstr>
      <vt:lpstr>Слайд 22</vt:lpstr>
      <vt:lpstr>Слайд 23</vt:lpstr>
      <vt:lpstr>Л. Нобель</vt:lpstr>
      <vt:lpstr>Слайд 25</vt:lpstr>
      <vt:lpstr>Слайд 26</vt:lpstr>
      <vt:lpstr>Слайд 27</vt:lpstr>
      <vt:lpstr>Слайд 28</vt:lpstr>
      <vt:lpstr>Э. И. Тотлебеном</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cp:lastModifiedBy>
  <cp:revision>43</cp:revision>
  <cp:lastPrinted>1601-01-01T00:00:00Z</cp:lastPrinted>
  <dcterms:created xsi:type="dcterms:W3CDTF">1601-01-01T00:00:00Z</dcterms:created>
  <dcterms:modified xsi:type="dcterms:W3CDTF">2012-04-10T19:57:15Z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