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2E0EBA28-6263-4E0A-A03B-EE808C8B027C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CB17CFD6-C6FD-447C-BBB8-8629CEB5C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653136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Биография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Предположения 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происхождении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Формирование окружения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Кончина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82195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Лжедмитрий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908720"/>
            <a:ext cx="324036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95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656" y="2526"/>
            <a:ext cx="7924800" cy="724942"/>
          </a:xfrm>
        </p:spPr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Лжедмитрий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852936"/>
            <a:ext cx="7924800" cy="3528392"/>
          </a:xfrm>
        </p:spPr>
        <p:txBody>
          <a:bodyPr>
            <a:normAutofit lnSpcReduction="10000"/>
          </a:bodyPr>
          <a:lstStyle/>
          <a:p>
            <a:pPr lvl="1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Лжедмитрий II, также Тушинский или Калужский вор (в начале 1580-х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годов, место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рождения неизвестно — умер 11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1610, Калуга) — самозванец, выдававший себя за сына Ивана Грозного, царевича Димитрия и, соответственно, за спасшегося 17 мая 1606 г. Лжедмитрия I. Настоящее имя и происхождение не установлено, хотя существует множество версий. Во время правления Лжедмитрия I также был самозванцем, выдавая себя за его дядю Нагого, никогда не существовавшего. Несмотря на то, что контролировал значительную территорию Русского государства, в российской историографии (в отличие от Лжедмитрия I) обычно царём не считается.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>
            <a:off x="8244408" y="6165304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692696"/>
            <a:ext cx="223224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1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672" y="116632"/>
            <a:ext cx="7924800" cy="936104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Предположения о происхождении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3644" y="3364396"/>
            <a:ext cx="7924800" cy="2980928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происхождении Лжедмитрия II источники расходятся во мнениях. Согласно одним данным, это поповский сын Матвей Веревкин родом из Северской стороны, по другим — сын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стародубского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стрельца. Некоторые даже утверждали, что он сын князя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Курбского.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Наиболее распространена версия, что Лжедмитрий II был сыном еврея из города Шклова. Также существует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версия ,что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он был бедным бродячим учителем, внешне похожим на Лжедмитрия I.</a:t>
            </a:r>
          </a:p>
        </p:txBody>
      </p:sp>
      <p:sp>
        <p:nvSpPr>
          <p:cNvPr id="5" name="Стрелка вниз 4">
            <a:hlinkClick r:id="rId2" action="ppaction://hlinksldjump"/>
          </p:cNvPr>
          <p:cNvSpPr/>
          <p:nvPr/>
        </p:nvSpPr>
        <p:spPr>
          <a:xfrm>
            <a:off x="8388424" y="6021288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836712"/>
            <a:ext cx="252028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9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632" y="116632"/>
            <a:ext cx="7924800" cy="936104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Формирования окружения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7600" y="3444830"/>
            <a:ext cx="7924800" cy="243244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Постепенно у Лжедмитрия в Стародубе стали собираться сторонники. Это были как польские авантюристы, так и южнорусские дворяне, казаки и остатки разбитого войска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Болотникова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Собрав до 3000 солдат, он разбил царские войска под Козельском. После этого войско его, получив военную добычу, чуть было не распалось, лишь появление под его знаменами князей Адама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Вишневецкого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Александра Лисовского, Романа Рожинского со своими людьми поддержало самозванца, ставшего, однако, марионеткой в их руках. Наибольшее влияние на Лжедмитрия оказывал Рожинский.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>
            <a:off x="8172400" y="6021288"/>
            <a:ext cx="57606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548680"/>
            <a:ext cx="352839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18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24800" cy="936104"/>
          </a:xfrm>
        </p:spPr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Кончина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Осенью 1610 года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касимовского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хана Ураз-Мухаммеда и Лжедмитрия случился конфликт. За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касимовского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правителя вступился его родственник, начальник стражи Лжедмитрия, крещёный татарин Пётр Урусов. Хан был убит, а Урусов посажен на 6 недель в тюрьму, по выходу из которой, однако, был восстановлен в должности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 время одной из прогулок Лжедмитрия за пределы Калуги, воспользовавшись тем, что с Лжедмитрием была татарская стража и лишь несколько бояр, Пётр Урусов отомстил Лжедмитрию — «прискакав к саням на коне, рассек царя саблей, а младший брат его отсек царю руку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Место захоронения Лжедмитрия неизвестно. Существует версия, что его останки находятся в Калужской церкви.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>
            <a:off x="8100392" y="5877272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19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144</TotalTime>
  <Words>400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Горизонт</vt:lpstr>
      <vt:lpstr>Лжедмитрий II</vt:lpstr>
      <vt:lpstr> Лжедмитрий II</vt:lpstr>
      <vt:lpstr>Предположения о происхождении </vt:lpstr>
      <vt:lpstr>Формирования окружения </vt:lpstr>
      <vt:lpstr> Кончина 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Sibrant</dc:creator>
  <cp:lastModifiedBy>Admin</cp:lastModifiedBy>
  <cp:revision>9</cp:revision>
  <dcterms:created xsi:type="dcterms:W3CDTF">2011-05-27T10:58:43Z</dcterms:created>
  <dcterms:modified xsi:type="dcterms:W3CDTF">2013-09-15T18:02:21Z</dcterms:modified>
</cp:coreProperties>
</file>