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</p:sldMasterIdLst>
  <p:notesMasterIdLst>
    <p:notesMasterId r:id="rId1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4" r:id="rId16"/>
    <p:sldId id="263" r:id="rId17"/>
  </p:sldIdLst>
  <p:sldSz cx="9144000" cy="6858000" type="screen4x3"/>
  <p:notesSz cx="6858000" cy="9144000"/>
  <p:defaultTextStyle>
    <a:defPPr>
      <a:defRPr lang="ru-RU"/>
    </a:defPPr>
    <a:lvl1pPr marL="0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9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7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06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74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43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11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76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44" algn="l" defTabSz="91433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8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DD79C-A15F-4DBD-845C-17154B710CA9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50518-2441-474E-85A5-C5F2A7985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50518-2441-474E-85A5-C5F2A798519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2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74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7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52" indent="0" algn="ctr">
              <a:buNone/>
              <a:defRPr/>
            </a:lvl2pPr>
            <a:lvl3pPr marL="822902" indent="0" algn="ctr">
              <a:buNone/>
              <a:defRPr/>
            </a:lvl3pPr>
            <a:lvl4pPr marL="1234355" indent="0" algn="ctr">
              <a:buNone/>
              <a:defRPr/>
            </a:lvl4pPr>
            <a:lvl5pPr marL="1645804" indent="0" algn="ctr">
              <a:buNone/>
              <a:defRPr/>
            </a:lvl5pPr>
            <a:lvl6pPr marL="2057256" indent="0" algn="ctr">
              <a:buNone/>
              <a:defRPr/>
            </a:lvl6pPr>
            <a:lvl7pPr marL="2468707" indent="0" algn="ctr">
              <a:buNone/>
              <a:defRPr/>
            </a:lvl7pPr>
            <a:lvl8pPr marL="2880158" indent="0" algn="ctr">
              <a:buNone/>
              <a:defRPr/>
            </a:lvl8pPr>
            <a:lvl9pPr marL="329160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AEC3361-EBE7-4F5D-A758-D2C1994520D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65BAA6F-7E69-4DD1-8C1F-E75424B5C60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52" indent="0">
              <a:buNone/>
              <a:defRPr sz="1600"/>
            </a:lvl2pPr>
            <a:lvl3pPr marL="822902" indent="0">
              <a:buNone/>
              <a:defRPr sz="1400"/>
            </a:lvl3pPr>
            <a:lvl4pPr marL="1234355" indent="0">
              <a:buNone/>
              <a:defRPr sz="1300"/>
            </a:lvl4pPr>
            <a:lvl5pPr marL="1645804" indent="0">
              <a:buNone/>
              <a:defRPr sz="1300"/>
            </a:lvl5pPr>
            <a:lvl6pPr marL="2057256" indent="0">
              <a:buNone/>
              <a:defRPr sz="1300"/>
            </a:lvl6pPr>
            <a:lvl7pPr marL="2468707" indent="0">
              <a:buNone/>
              <a:defRPr sz="1300"/>
            </a:lvl7pPr>
            <a:lvl8pPr marL="2880158" indent="0">
              <a:buNone/>
              <a:defRPr sz="1300"/>
            </a:lvl8pPr>
            <a:lvl9pPr marL="3291609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9609192-55A1-4A81-B9FD-C17E92AF65D4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1CFA7BB-1F31-4724-BB1E-AE2BD1E8D96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5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2" indent="0">
              <a:buNone/>
              <a:defRPr sz="1800" b="1"/>
            </a:lvl2pPr>
            <a:lvl3pPr marL="822902" indent="0">
              <a:buNone/>
              <a:defRPr sz="1600" b="1"/>
            </a:lvl3pPr>
            <a:lvl4pPr marL="1234355" indent="0">
              <a:buNone/>
              <a:defRPr sz="1400" b="1"/>
            </a:lvl4pPr>
            <a:lvl5pPr marL="1645804" indent="0">
              <a:buNone/>
              <a:defRPr sz="1400" b="1"/>
            </a:lvl5pPr>
            <a:lvl6pPr marL="2057256" indent="0">
              <a:buNone/>
              <a:defRPr sz="1400" b="1"/>
            </a:lvl6pPr>
            <a:lvl7pPr marL="2468707" indent="0">
              <a:buNone/>
              <a:defRPr sz="1400" b="1"/>
            </a:lvl7pPr>
            <a:lvl8pPr marL="2880158" indent="0">
              <a:buNone/>
              <a:defRPr sz="1400" b="1"/>
            </a:lvl8pPr>
            <a:lvl9pPr marL="3291609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5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74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2" indent="0">
              <a:buNone/>
              <a:defRPr sz="1800" b="1"/>
            </a:lvl2pPr>
            <a:lvl3pPr marL="822902" indent="0">
              <a:buNone/>
              <a:defRPr sz="1600" b="1"/>
            </a:lvl3pPr>
            <a:lvl4pPr marL="1234355" indent="0">
              <a:buNone/>
              <a:defRPr sz="1400" b="1"/>
            </a:lvl4pPr>
            <a:lvl5pPr marL="1645804" indent="0">
              <a:buNone/>
              <a:defRPr sz="1400" b="1"/>
            </a:lvl5pPr>
            <a:lvl6pPr marL="2057256" indent="0">
              <a:buNone/>
              <a:defRPr sz="1400" b="1"/>
            </a:lvl6pPr>
            <a:lvl7pPr marL="2468707" indent="0">
              <a:buNone/>
              <a:defRPr sz="1400" b="1"/>
            </a:lvl7pPr>
            <a:lvl8pPr marL="2880158" indent="0">
              <a:buNone/>
              <a:defRPr sz="1400" b="1"/>
            </a:lvl8pPr>
            <a:lvl9pPr marL="3291609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74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8BAB660-A07F-437A-A6E7-3C29EC717EA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5A4468A-CA17-4224-9FA1-6F11CFA9D0C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467BF17-5182-46FF-A4DA-B0A804B73FE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9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52" indent="0">
              <a:buNone/>
              <a:defRPr sz="1100"/>
            </a:lvl2pPr>
            <a:lvl3pPr marL="822902" indent="0">
              <a:buNone/>
              <a:defRPr sz="900"/>
            </a:lvl3pPr>
            <a:lvl4pPr marL="1234355" indent="0">
              <a:buNone/>
              <a:defRPr sz="800"/>
            </a:lvl4pPr>
            <a:lvl5pPr marL="1645804" indent="0">
              <a:buNone/>
              <a:defRPr sz="800"/>
            </a:lvl5pPr>
            <a:lvl6pPr marL="2057256" indent="0">
              <a:buNone/>
              <a:defRPr sz="800"/>
            </a:lvl6pPr>
            <a:lvl7pPr marL="2468707" indent="0">
              <a:buNone/>
              <a:defRPr sz="800"/>
            </a:lvl7pPr>
            <a:lvl8pPr marL="2880158" indent="0">
              <a:buNone/>
              <a:defRPr sz="800"/>
            </a:lvl8pPr>
            <a:lvl9pPr marL="32916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3235CC7-1494-4D91-ADC0-1EA4700C94A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52" indent="0">
              <a:buNone/>
              <a:defRPr sz="2500"/>
            </a:lvl2pPr>
            <a:lvl3pPr marL="822902" indent="0">
              <a:buNone/>
              <a:defRPr sz="2200"/>
            </a:lvl3pPr>
            <a:lvl4pPr marL="1234355" indent="0">
              <a:buNone/>
              <a:defRPr sz="1800"/>
            </a:lvl4pPr>
            <a:lvl5pPr marL="1645804" indent="0">
              <a:buNone/>
              <a:defRPr sz="1800"/>
            </a:lvl5pPr>
            <a:lvl6pPr marL="2057256" indent="0">
              <a:buNone/>
              <a:defRPr sz="1800"/>
            </a:lvl6pPr>
            <a:lvl7pPr marL="2468707" indent="0">
              <a:buNone/>
              <a:defRPr sz="1800"/>
            </a:lvl7pPr>
            <a:lvl8pPr marL="2880158" indent="0">
              <a:buNone/>
              <a:defRPr sz="1800"/>
            </a:lvl8pPr>
            <a:lvl9pPr marL="3291609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52" indent="0">
              <a:buNone/>
              <a:defRPr sz="1100"/>
            </a:lvl2pPr>
            <a:lvl3pPr marL="822902" indent="0">
              <a:buNone/>
              <a:defRPr sz="900"/>
            </a:lvl3pPr>
            <a:lvl4pPr marL="1234355" indent="0">
              <a:buNone/>
              <a:defRPr sz="800"/>
            </a:lvl4pPr>
            <a:lvl5pPr marL="1645804" indent="0">
              <a:buNone/>
              <a:defRPr sz="800"/>
            </a:lvl5pPr>
            <a:lvl6pPr marL="2057256" indent="0">
              <a:buNone/>
              <a:defRPr sz="800"/>
            </a:lvl6pPr>
            <a:lvl7pPr marL="2468707" indent="0">
              <a:buNone/>
              <a:defRPr sz="800"/>
            </a:lvl7pPr>
            <a:lvl8pPr marL="2880158" indent="0">
              <a:buNone/>
              <a:defRPr sz="800"/>
            </a:lvl8pPr>
            <a:lvl9pPr marL="3291609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88F3324-92F1-4E77-A73A-B37D0482081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34E7426-24C0-4E3A-9F56-7D22A50E049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F64C8DF-9229-4C40-AED0-F7167111AFC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73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6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56" indent="0" algn="ctr">
              <a:buNone/>
              <a:defRPr/>
            </a:lvl2pPr>
            <a:lvl3pPr marL="822911" indent="0" algn="ctr">
              <a:buNone/>
              <a:defRPr/>
            </a:lvl3pPr>
            <a:lvl4pPr marL="1234367" indent="0" algn="ctr">
              <a:buNone/>
              <a:defRPr/>
            </a:lvl4pPr>
            <a:lvl5pPr marL="1645820" indent="0" algn="ctr">
              <a:buNone/>
              <a:defRPr/>
            </a:lvl5pPr>
            <a:lvl6pPr marL="2057277" indent="0" algn="ctr">
              <a:buNone/>
              <a:defRPr/>
            </a:lvl6pPr>
            <a:lvl7pPr marL="2468732" indent="0" algn="ctr">
              <a:buNone/>
              <a:defRPr/>
            </a:lvl7pPr>
            <a:lvl8pPr marL="2880187" indent="0" algn="ctr">
              <a:buNone/>
              <a:defRPr/>
            </a:lvl8pPr>
            <a:lvl9pPr marL="329164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AEC3361-EBE7-4F5D-A758-D2C1994520D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65BAA6F-7E69-4DD1-8C1F-E75424B5C60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56" indent="0">
              <a:buNone/>
              <a:defRPr sz="1600"/>
            </a:lvl2pPr>
            <a:lvl3pPr marL="822911" indent="0">
              <a:buNone/>
              <a:defRPr sz="1400"/>
            </a:lvl3pPr>
            <a:lvl4pPr marL="1234367" indent="0">
              <a:buNone/>
              <a:defRPr sz="1300"/>
            </a:lvl4pPr>
            <a:lvl5pPr marL="1645820" indent="0">
              <a:buNone/>
              <a:defRPr sz="1300"/>
            </a:lvl5pPr>
            <a:lvl6pPr marL="2057277" indent="0">
              <a:buNone/>
              <a:defRPr sz="1300"/>
            </a:lvl6pPr>
            <a:lvl7pPr marL="2468732" indent="0">
              <a:buNone/>
              <a:defRPr sz="1300"/>
            </a:lvl7pPr>
            <a:lvl8pPr marL="2880187" indent="0">
              <a:buNone/>
              <a:defRPr sz="1300"/>
            </a:lvl8pPr>
            <a:lvl9pPr marL="3291642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A9609192-55A1-4A81-B9FD-C17E92AF65D4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1CFA7BB-1F31-4724-BB1E-AE2BD1E8D96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5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6" indent="0">
              <a:buNone/>
              <a:defRPr sz="1800" b="1"/>
            </a:lvl2pPr>
            <a:lvl3pPr marL="822911" indent="0">
              <a:buNone/>
              <a:defRPr sz="1600" b="1"/>
            </a:lvl3pPr>
            <a:lvl4pPr marL="1234367" indent="0">
              <a:buNone/>
              <a:defRPr sz="1400" b="1"/>
            </a:lvl4pPr>
            <a:lvl5pPr marL="1645820" indent="0">
              <a:buNone/>
              <a:defRPr sz="1400" b="1"/>
            </a:lvl5pPr>
            <a:lvl6pPr marL="2057277" indent="0">
              <a:buNone/>
              <a:defRPr sz="1400" b="1"/>
            </a:lvl6pPr>
            <a:lvl7pPr marL="2468732" indent="0">
              <a:buNone/>
              <a:defRPr sz="1400" b="1"/>
            </a:lvl7pPr>
            <a:lvl8pPr marL="2880187" indent="0">
              <a:buNone/>
              <a:defRPr sz="1400" b="1"/>
            </a:lvl8pPr>
            <a:lvl9pPr marL="329164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5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73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6" indent="0">
              <a:buNone/>
              <a:defRPr sz="1800" b="1"/>
            </a:lvl2pPr>
            <a:lvl3pPr marL="822911" indent="0">
              <a:buNone/>
              <a:defRPr sz="1600" b="1"/>
            </a:lvl3pPr>
            <a:lvl4pPr marL="1234367" indent="0">
              <a:buNone/>
              <a:defRPr sz="1400" b="1"/>
            </a:lvl4pPr>
            <a:lvl5pPr marL="1645820" indent="0">
              <a:buNone/>
              <a:defRPr sz="1400" b="1"/>
            </a:lvl5pPr>
            <a:lvl6pPr marL="2057277" indent="0">
              <a:buNone/>
              <a:defRPr sz="1400" b="1"/>
            </a:lvl6pPr>
            <a:lvl7pPr marL="2468732" indent="0">
              <a:buNone/>
              <a:defRPr sz="1400" b="1"/>
            </a:lvl7pPr>
            <a:lvl8pPr marL="2880187" indent="0">
              <a:buNone/>
              <a:defRPr sz="1400" b="1"/>
            </a:lvl8pPr>
            <a:lvl9pPr marL="329164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73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48BAB660-A07F-437A-A6E7-3C29EC717EA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5A4468A-CA17-4224-9FA1-6F11CFA9D0C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467BF17-5182-46FF-A4DA-B0A804B73FE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8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56" indent="0">
              <a:buNone/>
              <a:defRPr sz="1100"/>
            </a:lvl2pPr>
            <a:lvl3pPr marL="822911" indent="0">
              <a:buNone/>
              <a:defRPr sz="900"/>
            </a:lvl3pPr>
            <a:lvl4pPr marL="1234367" indent="0">
              <a:buNone/>
              <a:defRPr sz="800"/>
            </a:lvl4pPr>
            <a:lvl5pPr marL="1645820" indent="0">
              <a:buNone/>
              <a:defRPr sz="800"/>
            </a:lvl5pPr>
            <a:lvl6pPr marL="2057277" indent="0">
              <a:buNone/>
              <a:defRPr sz="800"/>
            </a:lvl6pPr>
            <a:lvl7pPr marL="2468732" indent="0">
              <a:buNone/>
              <a:defRPr sz="800"/>
            </a:lvl7pPr>
            <a:lvl8pPr marL="2880187" indent="0">
              <a:buNone/>
              <a:defRPr sz="800"/>
            </a:lvl8pPr>
            <a:lvl9pPr marL="329164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3235CC7-1494-4D91-ADC0-1EA4700C94A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56" indent="0">
              <a:buNone/>
              <a:defRPr sz="2500"/>
            </a:lvl2pPr>
            <a:lvl3pPr marL="822911" indent="0">
              <a:buNone/>
              <a:defRPr sz="2200"/>
            </a:lvl3pPr>
            <a:lvl4pPr marL="1234367" indent="0">
              <a:buNone/>
              <a:defRPr sz="1800"/>
            </a:lvl4pPr>
            <a:lvl5pPr marL="1645820" indent="0">
              <a:buNone/>
              <a:defRPr sz="1800"/>
            </a:lvl5pPr>
            <a:lvl6pPr marL="2057277" indent="0">
              <a:buNone/>
              <a:defRPr sz="1800"/>
            </a:lvl6pPr>
            <a:lvl7pPr marL="2468732" indent="0">
              <a:buNone/>
              <a:defRPr sz="1800"/>
            </a:lvl7pPr>
            <a:lvl8pPr marL="2880187" indent="0">
              <a:buNone/>
              <a:defRPr sz="1800"/>
            </a:lvl8pPr>
            <a:lvl9pPr marL="3291642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56" indent="0">
              <a:buNone/>
              <a:defRPr sz="1100"/>
            </a:lvl2pPr>
            <a:lvl3pPr marL="822911" indent="0">
              <a:buNone/>
              <a:defRPr sz="900"/>
            </a:lvl3pPr>
            <a:lvl4pPr marL="1234367" indent="0">
              <a:buNone/>
              <a:defRPr sz="800"/>
            </a:lvl4pPr>
            <a:lvl5pPr marL="1645820" indent="0">
              <a:buNone/>
              <a:defRPr sz="800"/>
            </a:lvl5pPr>
            <a:lvl6pPr marL="2057277" indent="0">
              <a:buNone/>
              <a:defRPr sz="800"/>
            </a:lvl6pPr>
            <a:lvl7pPr marL="2468732" indent="0">
              <a:buNone/>
              <a:defRPr sz="800"/>
            </a:lvl7pPr>
            <a:lvl8pPr marL="2880187" indent="0">
              <a:buNone/>
              <a:defRPr sz="800"/>
            </a:lvl8pPr>
            <a:lvl9pPr marL="329164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88F3324-92F1-4E77-A73A-B37D0482081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34E7426-24C0-4E3A-9F56-7D22A50E049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F64C8DF-9229-4C40-AED0-F7167111AFC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73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6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56" indent="0" algn="ctr">
              <a:buNone/>
              <a:defRPr/>
            </a:lvl2pPr>
            <a:lvl3pPr marL="822911" indent="0" algn="ctr">
              <a:buNone/>
              <a:defRPr/>
            </a:lvl3pPr>
            <a:lvl4pPr marL="1234367" indent="0" algn="ctr">
              <a:buNone/>
              <a:defRPr/>
            </a:lvl4pPr>
            <a:lvl5pPr marL="1645820" indent="0" algn="ctr">
              <a:buNone/>
              <a:defRPr/>
            </a:lvl5pPr>
            <a:lvl6pPr marL="2057277" indent="0" algn="ctr">
              <a:buNone/>
              <a:defRPr/>
            </a:lvl6pPr>
            <a:lvl7pPr marL="2468732" indent="0" algn="ctr">
              <a:buNone/>
              <a:defRPr/>
            </a:lvl7pPr>
            <a:lvl8pPr marL="2880187" indent="0" algn="ctr">
              <a:buNone/>
              <a:defRPr/>
            </a:lvl8pPr>
            <a:lvl9pPr marL="3291642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99FA1FE-0257-4153-9D72-DF008253A819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666C933-93C8-4309-B5C0-4568AB96FE0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56" indent="0">
              <a:buNone/>
              <a:defRPr sz="1600"/>
            </a:lvl2pPr>
            <a:lvl3pPr marL="822911" indent="0">
              <a:buNone/>
              <a:defRPr sz="1400"/>
            </a:lvl3pPr>
            <a:lvl4pPr marL="1234367" indent="0">
              <a:buNone/>
              <a:defRPr sz="1300"/>
            </a:lvl4pPr>
            <a:lvl5pPr marL="1645820" indent="0">
              <a:buNone/>
              <a:defRPr sz="1300"/>
            </a:lvl5pPr>
            <a:lvl6pPr marL="2057277" indent="0">
              <a:buNone/>
              <a:defRPr sz="1300"/>
            </a:lvl6pPr>
            <a:lvl7pPr marL="2468732" indent="0">
              <a:buNone/>
              <a:defRPr sz="1300"/>
            </a:lvl7pPr>
            <a:lvl8pPr marL="2880187" indent="0">
              <a:buNone/>
              <a:defRPr sz="1300"/>
            </a:lvl8pPr>
            <a:lvl9pPr marL="3291642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BBCE1EB-5BE2-4313-A9E7-158E5A8F648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D1EB469-761A-4833-BF9D-43C6744CF6F4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5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6" indent="0">
              <a:buNone/>
              <a:defRPr sz="1800" b="1"/>
            </a:lvl2pPr>
            <a:lvl3pPr marL="822911" indent="0">
              <a:buNone/>
              <a:defRPr sz="1600" b="1"/>
            </a:lvl3pPr>
            <a:lvl4pPr marL="1234367" indent="0">
              <a:buNone/>
              <a:defRPr sz="1400" b="1"/>
            </a:lvl4pPr>
            <a:lvl5pPr marL="1645820" indent="0">
              <a:buNone/>
              <a:defRPr sz="1400" b="1"/>
            </a:lvl5pPr>
            <a:lvl6pPr marL="2057277" indent="0">
              <a:buNone/>
              <a:defRPr sz="1400" b="1"/>
            </a:lvl6pPr>
            <a:lvl7pPr marL="2468732" indent="0">
              <a:buNone/>
              <a:defRPr sz="1400" b="1"/>
            </a:lvl7pPr>
            <a:lvl8pPr marL="2880187" indent="0">
              <a:buNone/>
              <a:defRPr sz="1400" b="1"/>
            </a:lvl8pPr>
            <a:lvl9pPr marL="329164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5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73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56" indent="0">
              <a:buNone/>
              <a:defRPr sz="1800" b="1"/>
            </a:lvl2pPr>
            <a:lvl3pPr marL="822911" indent="0">
              <a:buNone/>
              <a:defRPr sz="1600" b="1"/>
            </a:lvl3pPr>
            <a:lvl4pPr marL="1234367" indent="0">
              <a:buNone/>
              <a:defRPr sz="1400" b="1"/>
            </a:lvl4pPr>
            <a:lvl5pPr marL="1645820" indent="0">
              <a:buNone/>
              <a:defRPr sz="1400" b="1"/>
            </a:lvl5pPr>
            <a:lvl6pPr marL="2057277" indent="0">
              <a:buNone/>
              <a:defRPr sz="1400" b="1"/>
            </a:lvl6pPr>
            <a:lvl7pPr marL="2468732" indent="0">
              <a:buNone/>
              <a:defRPr sz="1400" b="1"/>
            </a:lvl7pPr>
            <a:lvl8pPr marL="2880187" indent="0">
              <a:buNone/>
              <a:defRPr sz="1400" b="1"/>
            </a:lvl8pPr>
            <a:lvl9pPr marL="3291642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73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7B74575-97C5-4771-8911-20097A35AF8B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A63B23A-EE09-41E6-AF50-1E68A14FFA1D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2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5A7D573-39FF-4580-94A1-C86BB775A61D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8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56" indent="0">
              <a:buNone/>
              <a:defRPr sz="1100"/>
            </a:lvl2pPr>
            <a:lvl3pPr marL="822911" indent="0">
              <a:buNone/>
              <a:defRPr sz="900"/>
            </a:lvl3pPr>
            <a:lvl4pPr marL="1234367" indent="0">
              <a:buNone/>
              <a:defRPr sz="800"/>
            </a:lvl4pPr>
            <a:lvl5pPr marL="1645820" indent="0">
              <a:buNone/>
              <a:defRPr sz="800"/>
            </a:lvl5pPr>
            <a:lvl6pPr marL="2057277" indent="0">
              <a:buNone/>
              <a:defRPr sz="800"/>
            </a:lvl6pPr>
            <a:lvl7pPr marL="2468732" indent="0">
              <a:buNone/>
              <a:defRPr sz="800"/>
            </a:lvl7pPr>
            <a:lvl8pPr marL="2880187" indent="0">
              <a:buNone/>
              <a:defRPr sz="800"/>
            </a:lvl8pPr>
            <a:lvl9pPr marL="329164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0CD516E-05F8-4940-B02D-313EE4415167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56" indent="0">
              <a:buNone/>
              <a:defRPr sz="2500"/>
            </a:lvl2pPr>
            <a:lvl3pPr marL="822911" indent="0">
              <a:buNone/>
              <a:defRPr sz="2200"/>
            </a:lvl3pPr>
            <a:lvl4pPr marL="1234367" indent="0">
              <a:buNone/>
              <a:defRPr sz="1800"/>
            </a:lvl4pPr>
            <a:lvl5pPr marL="1645820" indent="0">
              <a:buNone/>
              <a:defRPr sz="1800"/>
            </a:lvl5pPr>
            <a:lvl6pPr marL="2057277" indent="0">
              <a:buNone/>
              <a:defRPr sz="1800"/>
            </a:lvl6pPr>
            <a:lvl7pPr marL="2468732" indent="0">
              <a:buNone/>
              <a:defRPr sz="1800"/>
            </a:lvl7pPr>
            <a:lvl8pPr marL="2880187" indent="0">
              <a:buNone/>
              <a:defRPr sz="1800"/>
            </a:lvl8pPr>
            <a:lvl9pPr marL="3291642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56" indent="0">
              <a:buNone/>
              <a:defRPr sz="1100"/>
            </a:lvl2pPr>
            <a:lvl3pPr marL="822911" indent="0">
              <a:buNone/>
              <a:defRPr sz="900"/>
            </a:lvl3pPr>
            <a:lvl4pPr marL="1234367" indent="0">
              <a:buNone/>
              <a:defRPr sz="800"/>
            </a:lvl4pPr>
            <a:lvl5pPr marL="1645820" indent="0">
              <a:buNone/>
              <a:defRPr sz="800"/>
            </a:lvl5pPr>
            <a:lvl6pPr marL="2057277" indent="0">
              <a:buNone/>
              <a:defRPr sz="800"/>
            </a:lvl6pPr>
            <a:lvl7pPr marL="2468732" indent="0">
              <a:buNone/>
              <a:defRPr sz="800"/>
            </a:lvl7pPr>
            <a:lvl8pPr marL="2880187" indent="0">
              <a:buNone/>
              <a:defRPr sz="800"/>
            </a:lvl8pPr>
            <a:lvl9pPr marL="3291642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4CEDD7A-C8E2-4475-8D7A-92CE7CB46E7B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9CCF5AA-3764-44DA-B14C-D6481B4BBF96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6D6C026-CCFD-40CE-9C59-B8AF5EC1459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72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5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60" indent="0" algn="ctr">
              <a:buNone/>
              <a:defRPr/>
            </a:lvl2pPr>
            <a:lvl3pPr marL="822920" indent="0" algn="ctr">
              <a:buNone/>
              <a:defRPr/>
            </a:lvl3pPr>
            <a:lvl4pPr marL="1234379" indent="0" algn="ctr">
              <a:buNone/>
              <a:defRPr/>
            </a:lvl4pPr>
            <a:lvl5pPr marL="1645837" indent="0" algn="ctr">
              <a:buNone/>
              <a:defRPr/>
            </a:lvl5pPr>
            <a:lvl6pPr marL="2057297" indent="0" algn="ctr">
              <a:buNone/>
              <a:defRPr/>
            </a:lvl6pPr>
            <a:lvl7pPr marL="2468757" indent="0" algn="ctr">
              <a:buNone/>
              <a:defRPr/>
            </a:lvl7pPr>
            <a:lvl8pPr marL="2880216" indent="0" algn="ctr">
              <a:buNone/>
              <a:defRPr/>
            </a:lvl8pPr>
            <a:lvl9pPr marL="329167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A78C54B-A95E-46F2-8737-A57081874BA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EE0E46C-4D8D-43EC-AEB8-E3815B4508C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60" indent="0">
              <a:buNone/>
              <a:defRPr sz="1600"/>
            </a:lvl2pPr>
            <a:lvl3pPr marL="822920" indent="0">
              <a:buNone/>
              <a:defRPr sz="1400"/>
            </a:lvl3pPr>
            <a:lvl4pPr marL="1234379" indent="0">
              <a:buNone/>
              <a:defRPr sz="1300"/>
            </a:lvl4pPr>
            <a:lvl5pPr marL="1645837" indent="0">
              <a:buNone/>
              <a:defRPr sz="1300"/>
            </a:lvl5pPr>
            <a:lvl6pPr marL="2057297" indent="0">
              <a:buNone/>
              <a:defRPr sz="1300"/>
            </a:lvl6pPr>
            <a:lvl7pPr marL="2468757" indent="0">
              <a:buNone/>
              <a:defRPr sz="1300"/>
            </a:lvl7pPr>
            <a:lvl8pPr marL="2880216" indent="0">
              <a:buNone/>
              <a:defRPr sz="1300"/>
            </a:lvl8pPr>
            <a:lvl9pPr marL="3291675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06E50CC-9B41-4BFD-A9CE-D60F3ECF6E8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483EF67-0A80-4CC9-8FF4-D985770AD530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5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0" indent="0">
              <a:buNone/>
              <a:defRPr sz="1800" b="1"/>
            </a:lvl2pPr>
            <a:lvl3pPr marL="822920" indent="0">
              <a:buNone/>
              <a:defRPr sz="1600" b="1"/>
            </a:lvl3pPr>
            <a:lvl4pPr marL="1234379" indent="0">
              <a:buNone/>
              <a:defRPr sz="1400" b="1"/>
            </a:lvl4pPr>
            <a:lvl5pPr marL="1645837" indent="0">
              <a:buNone/>
              <a:defRPr sz="1400" b="1"/>
            </a:lvl5pPr>
            <a:lvl6pPr marL="2057297" indent="0">
              <a:buNone/>
              <a:defRPr sz="1400" b="1"/>
            </a:lvl6pPr>
            <a:lvl7pPr marL="2468757" indent="0">
              <a:buNone/>
              <a:defRPr sz="1400" b="1"/>
            </a:lvl7pPr>
            <a:lvl8pPr marL="2880216" indent="0">
              <a:buNone/>
              <a:defRPr sz="1400" b="1"/>
            </a:lvl8pPr>
            <a:lvl9pPr marL="3291675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5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72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0" indent="0">
              <a:buNone/>
              <a:defRPr sz="1800" b="1"/>
            </a:lvl2pPr>
            <a:lvl3pPr marL="822920" indent="0">
              <a:buNone/>
              <a:defRPr sz="1600" b="1"/>
            </a:lvl3pPr>
            <a:lvl4pPr marL="1234379" indent="0">
              <a:buNone/>
              <a:defRPr sz="1400" b="1"/>
            </a:lvl4pPr>
            <a:lvl5pPr marL="1645837" indent="0">
              <a:buNone/>
              <a:defRPr sz="1400" b="1"/>
            </a:lvl5pPr>
            <a:lvl6pPr marL="2057297" indent="0">
              <a:buNone/>
              <a:defRPr sz="1400" b="1"/>
            </a:lvl6pPr>
            <a:lvl7pPr marL="2468757" indent="0">
              <a:buNone/>
              <a:defRPr sz="1400" b="1"/>
            </a:lvl7pPr>
            <a:lvl8pPr marL="2880216" indent="0">
              <a:buNone/>
              <a:defRPr sz="1400" b="1"/>
            </a:lvl8pPr>
            <a:lvl9pPr marL="3291675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72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DF2D00F-4411-4167-9CED-B60C52B56DB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9" indent="0">
              <a:buNone/>
              <a:defRPr sz="2000" b="1"/>
            </a:lvl2pPr>
            <a:lvl3pPr marL="914337" indent="0">
              <a:buNone/>
              <a:defRPr sz="1800" b="1"/>
            </a:lvl3pPr>
            <a:lvl4pPr marL="1371506" indent="0">
              <a:buNone/>
              <a:defRPr sz="1600" b="1"/>
            </a:lvl4pPr>
            <a:lvl5pPr marL="1828674" indent="0">
              <a:buNone/>
              <a:defRPr sz="1600" b="1"/>
            </a:lvl5pPr>
            <a:lvl6pPr marL="2285843" indent="0">
              <a:buNone/>
              <a:defRPr sz="1600" b="1"/>
            </a:lvl6pPr>
            <a:lvl7pPr marL="2743011" indent="0">
              <a:buNone/>
              <a:defRPr sz="1600" b="1"/>
            </a:lvl7pPr>
            <a:lvl8pPr marL="3200176" indent="0">
              <a:buNone/>
              <a:defRPr sz="1600" b="1"/>
            </a:lvl8pPr>
            <a:lvl9pPr marL="365734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167703B-2C9D-47C1-B387-F5D27E3D4F4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CB04E75-C375-485B-86C5-1A1941AC2D4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7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70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60" indent="0">
              <a:buNone/>
              <a:defRPr sz="1100"/>
            </a:lvl2pPr>
            <a:lvl3pPr marL="822920" indent="0">
              <a:buNone/>
              <a:defRPr sz="900"/>
            </a:lvl3pPr>
            <a:lvl4pPr marL="1234379" indent="0">
              <a:buNone/>
              <a:defRPr sz="800"/>
            </a:lvl4pPr>
            <a:lvl5pPr marL="1645837" indent="0">
              <a:buNone/>
              <a:defRPr sz="800"/>
            </a:lvl5pPr>
            <a:lvl6pPr marL="2057297" indent="0">
              <a:buNone/>
              <a:defRPr sz="800"/>
            </a:lvl6pPr>
            <a:lvl7pPr marL="2468757" indent="0">
              <a:buNone/>
              <a:defRPr sz="800"/>
            </a:lvl7pPr>
            <a:lvl8pPr marL="2880216" indent="0">
              <a:buNone/>
              <a:defRPr sz="800"/>
            </a:lvl8pPr>
            <a:lvl9pPr marL="329167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CA420A7-766C-45D8-BF5F-F8CC4725570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60" indent="0">
              <a:buNone/>
              <a:defRPr sz="2500"/>
            </a:lvl2pPr>
            <a:lvl3pPr marL="822920" indent="0">
              <a:buNone/>
              <a:defRPr sz="2200"/>
            </a:lvl3pPr>
            <a:lvl4pPr marL="1234379" indent="0">
              <a:buNone/>
              <a:defRPr sz="1800"/>
            </a:lvl4pPr>
            <a:lvl5pPr marL="1645837" indent="0">
              <a:buNone/>
              <a:defRPr sz="1800"/>
            </a:lvl5pPr>
            <a:lvl6pPr marL="2057297" indent="0">
              <a:buNone/>
              <a:defRPr sz="1800"/>
            </a:lvl6pPr>
            <a:lvl7pPr marL="2468757" indent="0">
              <a:buNone/>
              <a:defRPr sz="1800"/>
            </a:lvl7pPr>
            <a:lvl8pPr marL="2880216" indent="0">
              <a:buNone/>
              <a:defRPr sz="1800"/>
            </a:lvl8pPr>
            <a:lvl9pPr marL="3291675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60" indent="0">
              <a:buNone/>
              <a:defRPr sz="1100"/>
            </a:lvl2pPr>
            <a:lvl3pPr marL="822920" indent="0">
              <a:buNone/>
              <a:defRPr sz="900"/>
            </a:lvl3pPr>
            <a:lvl4pPr marL="1234379" indent="0">
              <a:buNone/>
              <a:defRPr sz="800"/>
            </a:lvl4pPr>
            <a:lvl5pPr marL="1645837" indent="0">
              <a:buNone/>
              <a:defRPr sz="800"/>
            </a:lvl5pPr>
            <a:lvl6pPr marL="2057297" indent="0">
              <a:buNone/>
              <a:defRPr sz="800"/>
            </a:lvl6pPr>
            <a:lvl7pPr marL="2468757" indent="0">
              <a:buNone/>
              <a:defRPr sz="800"/>
            </a:lvl7pPr>
            <a:lvl8pPr marL="2880216" indent="0">
              <a:buNone/>
              <a:defRPr sz="800"/>
            </a:lvl8pPr>
            <a:lvl9pPr marL="3291675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FBD2E6D-64D4-4530-99DA-1C86E250055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A6A6900-ECF3-4FC4-9ED8-CD5CBD6C2C1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B5225AD-CA50-4718-BDA5-EC16E7AC2507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70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3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68" indent="0" algn="ctr">
              <a:buNone/>
              <a:defRPr/>
            </a:lvl2pPr>
            <a:lvl3pPr marL="822936" indent="0" algn="ctr">
              <a:buNone/>
              <a:defRPr/>
            </a:lvl3pPr>
            <a:lvl4pPr marL="1234403" indent="0" algn="ctr">
              <a:buNone/>
              <a:defRPr/>
            </a:lvl4pPr>
            <a:lvl5pPr marL="1645871" indent="0" algn="ctr">
              <a:buNone/>
              <a:defRPr/>
            </a:lvl5pPr>
            <a:lvl6pPr marL="2057339" indent="0" algn="ctr">
              <a:buNone/>
              <a:defRPr/>
            </a:lvl6pPr>
            <a:lvl7pPr marL="2468806" indent="0" algn="ctr">
              <a:buNone/>
              <a:defRPr/>
            </a:lvl7pPr>
            <a:lvl8pPr marL="2880274" indent="0" algn="ctr">
              <a:buNone/>
              <a:defRPr/>
            </a:lvl8pPr>
            <a:lvl9pPr marL="329174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A78C54B-A95E-46F2-8737-A57081874BA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EE0E46C-4D8D-43EC-AEB8-E3815B4508C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68" indent="0">
              <a:buNone/>
              <a:defRPr sz="1600"/>
            </a:lvl2pPr>
            <a:lvl3pPr marL="822936" indent="0">
              <a:buNone/>
              <a:defRPr sz="1400"/>
            </a:lvl3pPr>
            <a:lvl4pPr marL="1234403" indent="0">
              <a:buNone/>
              <a:defRPr sz="1300"/>
            </a:lvl4pPr>
            <a:lvl5pPr marL="1645871" indent="0">
              <a:buNone/>
              <a:defRPr sz="1300"/>
            </a:lvl5pPr>
            <a:lvl6pPr marL="2057339" indent="0">
              <a:buNone/>
              <a:defRPr sz="1300"/>
            </a:lvl6pPr>
            <a:lvl7pPr marL="2468806" indent="0">
              <a:buNone/>
              <a:defRPr sz="1300"/>
            </a:lvl7pPr>
            <a:lvl8pPr marL="2880274" indent="0">
              <a:buNone/>
              <a:defRPr sz="1300"/>
            </a:lvl8pPr>
            <a:lvl9pPr marL="329174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06E50CC-9B41-4BFD-A9CE-D60F3ECF6E8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9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483EF67-0A80-4CC9-8FF4-D985770AD530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560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70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68" indent="0">
              <a:buNone/>
              <a:defRPr sz="1800" b="1"/>
            </a:lvl2pPr>
            <a:lvl3pPr marL="822936" indent="0">
              <a:buNone/>
              <a:defRPr sz="1600" b="1"/>
            </a:lvl3pPr>
            <a:lvl4pPr marL="1234403" indent="0">
              <a:buNone/>
              <a:defRPr sz="1400" b="1"/>
            </a:lvl4pPr>
            <a:lvl5pPr marL="1645871" indent="0">
              <a:buNone/>
              <a:defRPr sz="1400" b="1"/>
            </a:lvl5pPr>
            <a:lvl6pPr marL="2057339" indent="0">
              <a:buNone/>
              <a:defRPr sz="1400" b="1"/>
            </a:lvl6pPr>
            <a:lvl7pPr marL="2468806" indent="0">
              <a:buNone/>
              <a:defRPr sz="1400" b="1"/>
            </a:lvl7pPr>
            <a:lvl8pPr marL="2880274" indent="0">
              <a:buNone/>
              <a:defRPr sz="1400" b="1"/>
            </a:lvl8pPr>
            <a:lvl9pPr marL="3291741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70" y="2174560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DF2D00F-4411-4167-9CED-B60C52B56DB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167703B-2C9D-47C1-B387-F5D27E3D4F4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CB04E75-C375-485B-86C5-1A1941AC2D4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5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68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CA420A7-766C-45D8-BF5F-F8CC4725570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68" indent="0">
              <a:buNone/>
              <a:defRPr sz="2500"/>
            </a:lvl2pPr>
            <a:lvl3pPr marL="822936" indent="0">
              <a:buNone/>
              <a:defRPr sz="2200"/>
            </a:lvl3pPr>
            <a:lvl4pPr marL="1234403" indent="0">
              <a:buNone/>
              <a:defRPr sz="1800"/>
            </a:lvl4pPr>
            <a:lvl5pPr marL="1645871" indent="0">
              <a:buNone/>
              <a:defRPr sz="1800"/>
            </a:lvl5pPr>
            <a:lvl6pPr marL="2057339" indent="0">
              <a:buNone/>
              <a:defRPr sz="1800"/>
            </a:lvl6pPr>
            <a:lvl7pPr marL="2468806" indent="0">
              <a:buNone/>
              <a:defRPr sz="1800"/>
            </a:lvl7pPr>
            <a:lvl8pPr marL="2880274" indent="0">
              <a:buNone/>
              <a:defRPr sz="1800"/>
            </a:lvl8pPr>
            <a:lvl9pPr marL="3291741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68" indent="0">
              <a:buNone/>
              <a:defRPr sz="1100"/>
            </a:lvl2pPr>
            <a:lvl3pPr marL="822936" indent="0">
              <a:buNone/>
              <a:defRPr sz="900"/>
            </a:lvl3pPr>
            <a:lvl4pPr marL="1234403" indent="0">
              <a:buNone/>
              <a:defRPr sz="800"/>
            </a:lvl4pPr>
            <a:lvl5pPr marL="1645871" indent="0">
              <a:buNone/>
              <a:defRPr sz="800"/>
            </a:lvl5pPr>
            <a:lvl6pPr marL="2057339" indent="0">
              <a:buNone/>
              <a:defRPr sz="800"/>
            </a:lvl6pPr>
            <a:lvl7pPr marL="2468806" indent="0">
              <a:buNone/>
              <a:defRPr sz="800"/>
            </a:lvl7pPr>
            <a:lvl8pPr marL="2880274" indent="0">
              <a:buNone/>
              <a:defRPr sz="800"/>
            </a:lvl8pPr>
            <a:lvl9pPr marL="329174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FBD2E6D-64D4-4530-99DA-1C86E250055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A6A6900-ECF3-4FC4-9ED8-CD5CBD6C2C1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9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9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B5225AD-CA50-4718-BDA5-EC16E7AC2507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 dirty="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99FA1FE-0257-4153-9D72-DF008253A819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666C933-93C8-4309-B5C0-4568AB96FE0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BBCE1EB-5BE2-4313-A9E7-158E5A8F648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D1EB469-761A-4833-BF9D-43C6744CF6F4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17B74575-97C5-4771-8911-20097A35AF8B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A63B23A-EE09-41E6-AF50-1E68A14FFA1D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5A7D573-39FF-4580-94A1-C86BB775A61D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0CD516E-05F8-4940-B02D-313EE4415167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34CEDD7A-C8E2-4475-8D7A-92CE7CB46E7B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9CCF5AA-3764-44DA-B14C-D6481B4BBF96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8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8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06D6C026-CCFD-40CE-9C59-B8AF5EC1459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267"/>
            <a:ext cx="7772400" cy="147018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3077"/>
          </a:xfrm>
        </p:spPr>
        <p:txBody>
          <a:bodyPr/>
          <a:lstStyle>
            <a:lvl1pPr marL="0" indent="0" algn="ctr">
              <a:buNone/>
              <a:defRPr/>
            </a:lvl1pPr>
            <a:lvl2pPr marL="411480" indent="0" algn="ctr">
              <a:buNone/>
              <a:defRPr/>
            </a:lvl2pPr>
            <a:lvl3pPr marL="822960" indent="0" algn="ctr">
              <a:buNone/>
              <a:defRPr/>
            </a:lvl3pPr>
            <a:lvl4pPr marL="1234440" indent="0" algn="ctr">
              <a:buNone/>
              <a:defRPr/>
            </a:lvl4pPr>
            <a:lvl5pPr marL="1645920" indent="0" algn="ctr">
              <a:buNone/>
              <a:defRPr/>
            </a:lvl5pPr>
            <a:lvl6pPr marL="2057400" indent="0" algn="ctr">
              <a:buNone/>
              <a:defRPr/>
            </a:lvl6pPr>
            <a:lvl7pPr marL="2468880" indent="0" algn="ctr">
              <a:buNone/>
              <a:defRPr/>
            </a:lvl7pPr>
            <a:lvl8pPr marL="2880360" indent="0" algn="ctr">
              <a:buNone/>
              <a:defRPr/>
            </a:lvl8pPr>
            <a:lvl9pPr marL="329184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A78C54B-A95E-46F2-8737-A57081874BA2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EE0E46C-4D8D-43EC-AEB8-E3815B4508C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53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948" y="4406265"/>
            <a:ext cx="7772400" cy="1363028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948" y="2906078"/>
            <a:ext cx="7772400" cy="150018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1480" indent="0">
              <a:buNone/>
              <a:defRPr sz="1600"/>
            </a:lvl2pPr>
            <a:lvl3pPr marL="822960" indent="0">
              <a:buNone/>
              <a:defRPr sz="1400"/>
            </a:lvl3pPr>
            <a:lvl4pPr marL="1234440" indent="0">
              <a:buNone/>
              <a:defRPr sz="1300"/>
            </a:lvl4pPr>
            <a:lvl5pPr marL="1645920" indent="0">
              <a:buNone/>
              <a:defRPr sz="1300"/>
            </a:lvl5pPr>
            <a:lvl6pPr marL="2057400" indent="0">
              <a:buNone/>
              <a:defRPr sz="1300"/>
            </a:lvl6pPr>
            <a:lvl7pPr marL="2468880" indent="0">
              <a:buNone/>
              <a:defRPr sz="1300"/>
            </a:lvl7pPr>
            <a:lvl8pPr marL="2880360" indent="0">
              <a:buNone/>
              <a:defRPr sz="1300"/>
            </a:lvl8pPr>
            <a:lvl9pPr marL="3291840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06E50CC-9B41-4BFD-A9CE-D60F3ECF6E85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580" y="1980248"/>
            <a:ext cx="3817620" cy="411622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483EF67-0A80-4CC9-8FF4-D985770AD530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4478"/>
            <a:ext cx="4040505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558"/>
            <a:ext cx="4040505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867" y="1534478"/>
            <a:ext cx="4041933" cy="6400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00" b="1"/>
            </a:lvl3pPr>
            <a:lvl4pPr marL="1234440" indent="0">
              <a:buNone/>
              <a:defRPr sz="1400" b="1"/>
            </a:lvl4pPr>
            <a:lvl5pPr marL="1645920" indent="0">
              <a:buNone/>
              <a:defRPr sz="1400" b="1"/>
            </a:lvl5pPr>
            <a:lvl6pPr marL="2057400" indent="0">
              <a:buNone/>
              <a:defRPr sz="1400" b="1"/>
            </a:lvl6pPr>
            <a:lvl7pPr marL="2468880" indent="0">
              <a:buNone/>
              <a:defRPr sz="1400" b="1"/>
            </a:lvl7pPr>
            <a:lvl8pPr marL="2880360" indent="0">
              <a:buNone/>
              <a:defRPr sz="1400" b="1"/>
            </a:lvl8pPr>
            <a:lvl9pPr marL="3291840" indent="0">
              <a:buNone/>
              <a:defRPr sz="14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4867" y="2174558"/>
            <a:ext cx="4041933" cy="3951923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DF2D00F-4411-4167-9CED-B60C52B56DB1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2167703B-2C9D-47C1-B387-F5D27E3D4F4F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CB04E75-C375-485B-86C5-1A1941AC2D48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892"/>
            <a:ext cx="3008948" cy="116157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4733" y="272892"/>
            <a:ext cx="5112068" cy="5853588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465"/>
            <a:ext cx="3008948" cy="4692015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CCA420A7-766C-45D8-BF5F-F8CC4725570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1653" y="4800600"/>
            <a:ext cx="5486400" cy="56721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1653" y="612934"/>
            <a:ext cx="5486400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1480" indent="0">
              <a:buNone/>
              <a:defRPr sz="2500"/>
            </a:lvl2pPr>
            <a:lvl3pPr marL="822960" indent="0">
              <a:buNone/>
              <a:defRPr sz="220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1653" y="5367814"/>
            <a:ext cx="5486400" cy="804386"/>
          </a:xfrm>
        </p:spPr>
        <p:txBody>
          <a:bodyPr/>
          <a:lstStyle>
            <a:lvl1pPr marL="0" indent="0">
              <a:buNone/>
              <a:defRPr sz="1300"/>
            </a:lvl1pPr>
            <a:lvl2pPr marL="411480" indent="0">
              <a:buNone/>
              <a:defRPr sz="1100"/>
            </a:lvl2pPr>
            <a:lvl3pPr marL="822960" indent="0">
              <a:buNone/>
              <a:defRPr sz="900"/>
            </a:lvl3pPr>
            <a:lvl4pPr marL="1234440" indent="0">
              <a:buNone/>
              <a:defRPr sz="800"/>
            </a:lvl4pPr>
            <a:lvl5pPr marL="1645920" indent="0">
              <a:buNone/>
              <a:defRPr sz="800"/>
            </a:lvl5pPr>
            <a:lvl6pPr marL="2057400" indent="0">
              <a:buNone/>
              <a:defRPr sz="800"/>
            </a:lvl6pPr>
            <a:lvl7pPr marL="2468880" indent="0">
              <a:buNone/>
              <a:defRPr sz="800"/>
            </a:lvl7pPr>
            <a:lvl8pPr marL="2880360" indent="0">
              <a:buNone/>
              <a:defRPr sz="800"/>
            </a:lvl8pPr>
            <a:lvl9pPr marL="329184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DFBD2E6D-64D4-4530-99DA-1C86E2500553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8A6A6900-ECF3-4FC4-9ED8-CD5CBD6C2C1A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8648"/>
            <a:ext cx="1943100" cy="548782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8648"/>
            <a:ext cx="5692140" cy="54878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B5225AD-CA50-4718-BDA5-EC16E7AC2507}" type="slidenum">
              <a:rPr lang="en-US" sz="1300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300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69" indent="0">
              <a:buNone/>
              <a:defRPr sz="2800"/>
            </a:lvl2pPr>
            <a:lvl3pPr marL="914337" indent="0">
              <a:buNone/>
              <a:defRPr sz="2400"/>
            </a:lvl3pPr>
            <a:lvl4pPr marL="1371506" indent="0">
              <a:buNone/>
              <a:defRPr sz="2000"/>
            </a:lvl4pPr>
            <a:lvl5pPr marL="1828674" indent="0">
              <a:buNone/>
              <a:defRPr sz="2000"/>
            </a:lvl5pPr>
            <a:lvl6pPr marL="2285843" indent="0">
              <a:buNone/>
              <a:defRPr sz="2000"/>
            </a:lvl6pPr>
            <a:lvl7pPr marL="2743011" indent="0">
              <a:buNone/>
              <a:defRPr sz="2000"/>
            </a:lvl7pPr>
            <a:lvl8pPr marL="3200176" indent="0">
              <a:buNone/>
              <a:defRPr sz="2000"/>
            </a:lvl8pPr>
            <a:lvl9pPr marL="3657344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69" indent="0">
              <a:buNone/>
              <a:defRPr sz="1200"/>
            </a:lvl2pPr>
            <a:lvl3pPr marL="914337" indent="0">
              <a:buNone/>
              <a:defRPr sz="1000"/>
            </a:lvl3pPr>
            <a:lvl4pPr marL="1371506" indent="0">
              <a:buNone/>
              <a:defRPr sz="900"/>
            </a:lvl4pPr>
            <a:lvl5pPr marL="1828674" indent="0">
              <a:buNone/>
              <a:defRPr sz="900"/>
            </a:lvl5pPr>
            <a:lvl6pPr marL="2285843" indent="0">
              <a:buNone/>
              <a:defRPr sz="900"/>
            </a:lvl6pPr>
            <a:lvl7pPr marL="2743011" indent="0">
              <a:buNone/>
              <a:defRPr sz="900"/>
            </a:lvl7pPr>
            <a:lvl8pPr marL="3200176" indent="0">
              <a:buNone/>
              <a:defRPr sz="900"/>
            </a:lvl8pPr>
            <a:lvl9pPr marL="3657344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6" tIns="45716" rIns="91436" bIns="457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6" tIns="45716" rIns="91436" bIns="457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2" y="6356352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5" y="6356352"/>
            <a:ext cx="2895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36" tIns="45716" rIns="91436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3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6" indent="-342876" algn="l" defTabSz="91433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8" indent="-285729" algn="l" defTabSz="91433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1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8" indent="-228584" algn="l" defTabSz="91433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56" indent="-228584" algn="l" defTabSz="91433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25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93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60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27" indent="-228584" algn="l" defTabSz="91433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9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7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6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4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43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11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76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44" algn="l" defTabSz="91433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33672A22-734E-47B9-8BBD-F253CFF1EC62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52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02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355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804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589" indent="-308589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08" indent="-257157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629" indent="-205726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079" indent="-205726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530" indent="-20572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2983" indent="-20572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431" indent="-20572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5883" indent="-20572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335" indent="-205726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52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02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55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04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56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07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158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09" algn="l" defTabSz="82290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33672A22-734E-47B9-8BBD-F253CFF1EC62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5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11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36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8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592" indent="-308592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15" indent="-257160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639" indent="-205728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094" indent="-205728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548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005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458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5914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370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56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11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6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20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7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32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18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42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DB14B2CA-A0B0-4CBA-AE4F-5471A178D228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5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11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36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8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592" indent="-308592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15" indent="-257160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639" indent="-205728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094" indent="-205728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548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005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458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5914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370" indent="-205728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56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11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6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20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7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32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187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42" algn="l" defTabSz="82291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2" tIns="41148" rIns="82292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55420F4B-DE66-48AE-9D59-C61C01D681D9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6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379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837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595" indent="-308595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22" indent="-257162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649" indent="-20573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108" indent="-20573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566" indent="-20573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028" indent="-20573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485" indent="-20573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5945" indent="-20573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405" indent="-20573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20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379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3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29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757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16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675" algn="l" defTabSz="82292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9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3" tIns="41148" rIns="82293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9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8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8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51" y="6247928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3" tIns="41148" rIns="82293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55420F4B-DE66-48AE-9D59-C61C01D681D9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68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36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403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871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601" indent="-308601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35" indent="-257168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669" indent="-205734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137" indent="-205734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603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073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539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6007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475" indent="-205734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68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36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03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871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339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06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274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741" algn="l" defTabSz="8229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8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8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5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5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48" y="6247925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DB14B2CA-A0B0-4CBA-AE4F-5471A178D228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610" indent="-308610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700" indent="-20574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180" indent="-20574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66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14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62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610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58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8648"/>
            <a:ext cx="7772400" cy="114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0248"/>
            <a:ext cx="7772400" cy="411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7925"/>
            <a:ext cx="1905953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3248" y="6247925"/>
            <a:ext cx="2897505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ct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2248" y="6247925"/>
            <a:ext cx="1907382" cy="45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2296" tIns="41148" rIns="82296" bIns="41148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55420F4B-DE66-48AE-9D59-C61C01D681D9}" type="slidenum">
              <a:rPr lang="en-US" kern="1200">
                <a:solidFill>
                  <a:srgbClr val="000000"/>
                </a:solidFill>
                <a:latin typeface="Times New Roman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kern="1200">
              <a:solidFill>
                <a:srgbClr val="000000"/>
              </a:solidFill>
              <a:latin typeface="Times New Roman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charset="0"/>
        </a:defRPr>
      </a:lvl9pPr>
    </p:titleStyle>
    <p:bodyStyle>
      <a:lvl1pPr marL="308610" indent="-308610" algn="l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668655" indent="-257175" algn="l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</a:defRPr>
      </a:lvl2pPr>
      <a:lvl3pPr marL="1028700" indent="-205740" algn="l" rtl="0" fontAlgn="base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</a:defRPr>
      </a:lvl3pPr>
      <a:lvl4pPr marL="1440180" indent="-20574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4pPr>
      <a:lvl5pPr marL="185166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5pPr>
      <a:lvl6pPr marL="226314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6pPr>
      <a:lvl7pPr marL="267462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7pPr>
      <a:lvl8pPr marL="308610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8pPr>
      <a:lvl9pPr marL="3497580" indent="-205740" algn="l" rtl="0" fontAlgn="base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714352" y="642918"/>
            <a:ext cx="5003489" cy="4263400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каких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частей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состоит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животного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95823" y="2753204"/>
            <a:ext cx="7768113" cy="3331845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ru-RU" sz="2000" dirty="0" smtClean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ru-RU" sz="4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Человека?</a:t>
            </a: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3605" y="1357299"/>
            <a:ext cx="2840681" cy="4014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0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97205" y="737235"/>
            <a:ext cx="8149590" cy="1207294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</a:pP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Какую роль в организме играет покровная ткань или покровы?</a:t>
            </a: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2968943"/>
            <a:ext cx="8149590" cy="3116104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 dirty="0" err="1">
                <a:solidFill>
                  <a:srgbClr val="FFFFFF"/>
                </a:solidFill>
                <a:latin typeface="Arial" charset="0"/>
              </a:rPr>
              <a:t>Ответы</a:t>
            </a:r>
            <a:r>
              <a:rPr lang="en-US" sz="20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Arial" charset="0"/>
              </a:rPr>
              <a:t>учеников</a:t>
            </a:r>
            <a:r>
              <a:rPr lang="en-US" sz="2000" dirty="0">
                <a:solidFill>
                  <a:srgbClr val="FFFFFF"/>
                </a:solidFill>
                <a:latin typeface="Arial" charset="0"/>
              </a:rPr>
              <a:t>:</a:t>
            </a:r>
          </a:p>
        </p:txBody>
      </p:sp>
      <p:pic>
        <p:nvPicPr>
          <p:cNvPr id="1026" name="Picture 2" descr="C:\Documents and Settings\Nata\Рабочий стол\ОКРУЖАЮЩИЙ МИР 4 класс\Человек и природа\2. Кожа пограничник организма\щит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946186"/>
            <a:ext cx="2428892" cy="3140809"/>
          </a:xfrm>
          <a:prstGeom prst="rect">
            <a:avLst/>
          </a:prstGeom>
          <a:noFill/>
        </p:spPr>
      </p:pic>
      <p:pic>
        <p:nvPicPr>
          <p:cNvPr id="1027" name="Picture 3" descr="C:\Documents and Settings\Nata\Рабочий стол\ОКРУЖАЮЩИЙ МИР 4 класс\Человек и природа\2. Кожа пограничник организма\чел с завязанными глазами2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5" y="3000372"/>
            <a:ext cx="2778759" cy="2352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97205" y="378619"/>
            <a:ext cx="8149590" cy="3220403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покровы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защищают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тела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животных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земноводных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пресмыкающихся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b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зверей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5634997"/>
            <a:ext cx="8149590" cy="450057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2000" dirty="0" err="1">
                <a:solidFill>
                  <a:srgbClr val="FFFFFF"/>
                </a:solidFill>
                <a:latin typeface="Arial" charset="0"/>
              </a:rPr>
              <a:t>Ответы</a:t>
            </a:r>
            <a:r>
              <a:rPr lang="en-US" sz="20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 dirty="0" err="1">
                <a:solidFill>
                  <a:srgbClr val="FFFFFF"/>
                </a:solidFill>
                <a:latin typeface="Arial" charset="0"/>
              </a:rPr>
              <a:t>учеников</a:t>
            </a:r>
            <a:r>
              <a:rPr lang="en-US" sz="2000" dirty="0">
                <a:solidFill>
                  <a:srgbClr val="FFFFFF"/>
                </a:solidFill>
                <a:latin typeface="Arial" charset="0"/>
              </a:rPr>
              <a:t>: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14890"/>
            <a:ext cx="1953102" cy="1744503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80" y="4000506"/>
            <a:ext cx="1878807" cy="1601629"/>
          </a:xfrm>
          <a:prstGeom prst="rect">
            <a:avLst/>
          </a:prstGeom>
          <a:noFill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2928934"/>
            <a:ext cx="1877378" cy="1954530"/>
          </a:xfrm>
          <a:prstGeom prst="rect">
            <a:avLst/>
          </a:prstGeom>
          <a:noFill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1714488"/>
            <a:ext cx="1500198" cy="2000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42852"/>
            <a:ext cx="8632508" cy="564360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Хитиновый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покров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членистоногих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роговая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чешуя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пресмыкающихся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защищает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своих</a:t>
            </a: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обладателей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механических</a:t>
            </a: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повреждений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высыхания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53" y="4786324"/>
            <a:ext cx="2887503" cy="1163003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4286256"/>
            <a:ext cx="3326130" cy="2306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97205" y="305753"/>
            <a:ext cx="8149590" cy="5779294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Перья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птиц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шерсть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зверей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защищает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их</a:t>
            </a: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потери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тепла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 холод 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перегрева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в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сильн</a:t>
            </a:r>
            <a:r>
              <a:rPr lang="ru-RU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ую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8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жар</a:t>
            </a: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4" y="3500438"/>
            <a:ext cx="3716178" cy="2458878"/>
          </a:xfrm>
          <a:prstGeom prst="rect">
            <a:avLst/>
          </a:prstGeom>
          <a:noFill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429003"/>
            <a:ext cx="3459695" cy="25488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5720" y="142852"/>
            <a:ext cx="8632508" cy="5643602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ru-RU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Голая кожа земноводных плохо защищает от повреждений, а от потери влаги они страдают больше, чем другие наземные животные</a:t>
            </a:r>
            <a:r>
              <a:rPr lang="en-US" sz="48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5" name="Picture 2" descr="C:\Documents and Settings\Nata\Рабочий стол\ОКРУЖАЮЩИЙ МИР 4 класс\Человек и природа\1. Как устроен организм человека\ЗЕМНОВОДНЫЕ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286124"/>
            <a:ext cx="2357454" cy="312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497205" y="45720"/>
            <a:ext cx="8149590" cy="890112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</a:pPr>
            <a:r>
              <a:rPr lang="ru-RU" sz="4400" b="1" dirty="0" smtClean="0">
                <a:solidFill>
                  <a:srgbClr val="FFFFFF"/>
                </a:solidFill>
              </a:rPr>
              <a:t>К О Ж А    Ч Е Л О В Е К А</a:t>
            </a:r>
            <a:endParaRPr lang="en-US" sz="4400" b="1" dirty="0">
              <a:solidFill>
                <a:srgbClr val="FFFFFF"/>
              </a:solidFill>
            </a:endParaRP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14283" y="1097280"/>
            <a:ext cx="8572560" cy="5403554"/>
          </a:xfrm>
        </p:spPr>
        <p:txBody>
          <a:bodyPr lIns="0" tIns="0" rIns="0" bIns="0"/>
          <a:lstStyle/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имеет важную роль;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самый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тяжелый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орган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 тела;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называют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«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зеркалом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здоровья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болезни</a:t>
            </a: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»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;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постоянно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отмирает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и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рождается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вновь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;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тесно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связан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а</a:t>
            </a: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с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нервной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системой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;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формирует</a:t>
            </a:r>
            <a:r>
              <a:rPr lang="en-US" sz="36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3600" dirty="0" err="1">
                <a:solidFill>
                  <a:srgbClr val="FFFFFF"/>
                </a:solidFill>
                <a:latin typeface="Arial" charset="0"/>
              </a:rPr>
              <a:t>ногти</a:t>
            </a:r>
            <a:r>
              <a:rPr lang="en-US" sz="3600" dirty="0">
                <a:solidFill>
                  <a:srgbClr val="FFFFFF"/>
                </a:solidFill>
                <a:latin typeface="Arial" charset="0"/>
              </a:rPr>
              <a:t> и </a:t>
            </a:r>
            <a:r>
              <a:rPr lang="en-US" sz="3600" dirty="0" err="1" smtClean="0">
                <a:solidFill>
                  <a:srgbClr val="FFFFFF"/>
                </a:solidFill>
                <a:latin typeface="Arial" charset="0"/>
              </a:rPr>
              <a:t>волосы</a:t>
            </a:r>
            <a:r>
              <a:rPr lang="ru-RU" sz="3600" dirty="0" smtClean="0">
                <a:solidFill>
                  <a:srgbClr val="FFFFFF"/>
                </a:solidFill>
                <a:latin typeface="Arial" charset="0"/>
              </a:rPr>
              <a:t>.</a:t>
            </a:r>
            <a:endParaRPr lang="en-US" sz="3600" dirty="0">
              <a:solidFill>
                <a:srgbClr val="FFFFFF"/>
              </a:solidFill>
              <a:latin typeface="Arial" charset="0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3200" dirty="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85720" y="285728"/>
            <a:ext cx="8632508" cy="5500726"/>
          </a:xfrm>
        </p:spPr>
        <p:txBody>
          <a:bodyPr lIns="0" tIns="0" rIns="0" bIns="0"/>
          <a:lstStyle/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ru-RU" sz="4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ГИГИЕНА КОЖИ</a:t>
            </a:r>
            <a:r>
              <a:rPr lang="en-US" sz="48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endParaRPr lang="en-US" sz="48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Documents and Settings\Nata\Рабочий стол\ОКРУЖАЮЩИЙ МИР 4 класс\Человек и природа\2. Кожа пограничник организма\моем руки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2000264" cy="2000264"/>
          </a:xfrm>
          <a:prstGeom prst="rect">
            <a:avLst/>
          </a:prstGeom>
          <a:noFill/>
        </p:spPr>
      </p:pic>
      <p:pic>
        <p:nvPicPr>
          <p:cNvPr id="1027" name="Picture 3" descr="C:\Documents and Settings\Nata\Рабочий стол\ОКРУЖАЮЩИЙ МИР 4 класс\Человек и природа\2. Кожа пограничник организма\используем крем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60" y="1785926"/>
            <a:ext cx="2000264" cy="2000264"/>
          </a:xfrm>
          <a:prstGeom prst="rect">
            <a:avLst/>
          </a:prstGeom>
          <a:noFill/>
        </p:spPr>
      </p:pic>
      <p:pic>
        <p:nvPicPr>
          <p:cNvPr id="1028" name="Picture 4" descr="C:\Documents and Settings\Nata\Рабочий стол\ОКРУЖАЮЩИЙ МИР 4 класс\Человек и природа\2. Кожа пограничник организма\собачка в одежде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3143248"/>
            <a:ext cx="2190765" cy="1643074"/>
          </a:xfrm>
          <a:prstGeom prst="rect">
            <a:avLst/>
          </a:prstGeom>
          <a:noFill/>
        </p:spPr>
      </p:pic>
      <p:pic>
        <p:nvPicPr>
          <p:cNvPr id="1029" name="Picture 5" descr="C:\Documents and Settings\Nata\Рабочий стол\ОКРУЖАЮЩИЙ МИР 4 класс\Человек и природа\2. Кожа пограничник организма\хим вещ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3643314"/>
            <a:ext cx="2149133" cy="1704979"/>
          </a:xfrm>
          <a:prstGeom prst="rect">
            <a:avLst/>
          </a:prstGeom>
          <a:noFill/>
        </p:spPr>
      </p:pic>
      <p:pic>
        <p:nvPicPr>
          <p:cNvPr id="1030" name="Picture 6" descr="C:\Documents and Settings\Nata\Рабочий стол\ОКРУЖАЮЩИЙ МИР 4 класс\Человек и природа\2. Кожа пограничник организма\защ.перчатки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29454" y="4643446"/>
            <a:ext cx="1933579" cy="2028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00034" y="428604"/>
            <a:ext cx="8149590" cy="5656444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Кожа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защищает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организм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трения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легких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ударов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уколов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проникновения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вредных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веществ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микробов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перегрева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переохлаждения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от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высыхания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размокания</a:t>
            </a:r>
            <a:r>
              <a:rPr lang="en-US" sz="4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  <a:endParaRPr lang="ru-RU" sz="44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Через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кожу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выделяются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лишние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соли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и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вода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 </a:t>
            </a:r>
            <a:endParaRPr lang="ru-RU" sz="4400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4400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Кожа</a:t>
            </a:r>
            <a:r>
              <a:rPr lang="en-US" sz="44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–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орган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4400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осязания</a:t>
            </a:r>
            <a:r>
              <a:rPr lang="en-US" sz="4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192</Words>
  <PresentationFormat>Экран (4:3)</PresentationFormat>
  <Paragraphs>31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Тема Office</vt:lpstr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6_Default Design</vt:lpstr>
      <vt:lpstr>Из каких частей состоит организм животного? </vt:lpstr>
      <vt:lpstr>Какую роль в организме играет покровная ткань или покровы?</vt:lpstr>
      <vt:lpstr>Какие покровы защищают тела животных: земноводных, пресмыкающихся,  птиц и зверей? </vt:lpstr>
      <vt:lpstr>Слайд 4</vt:lpstr>
      <vt:lpstr>Слайд 5</vt:lpstr>
      <vt:lpstr>Слайд 6</vt:lpstr>
      <vt:lpstr>К О Ж А    Ч Е Л О В Е К А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каких частей состоит организм животного? человека?</dc:title>
  <cp:lastModifiedBy>www.PHILka.RU</cp:lastModifiedBy>
  <cp:revision>4</cp:revision>
  <dcterms:modified xsi:type="dcterms:W3CDTF">2012-07-24T19:29:02Z</dcterms:modified>
</cp:coreProperties>
</file>