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77" r:id="rId3"/>
    <p:sldId id="262" r:id="rId4"/>
    <p:sldId id="268" r:id="rId5"/>
    <p:sldId id="270" r:id="rId6"/>
    <p:sldId id="269" r:id="rId7"/>
    <p:sldId id="260" r:id="rId8"/>
    <p:sldId id="271" r:id="rId9"/>
    <p:sldId id="272" r:id="rId10"/>
    <p:sldId id="273" r:id="rId11"/>
    <p:sldId id="256" r:id="rId12"/>
    <p:sldId id="275" r:id="rId13"/>
    <p:sldId id="282" r:id="rId14"/>
    <p:sldId id="279" r:id="rId15"/>
    <p:sldId id="281" r:id="rId16"/>
    <p:sldId id="265" r:id="rId17"/>
    <p:sldId id="274" r:id="rId18"/>
    <p:sldId id="267" r:id="rId19"/>
    <p:sldId id="280" r:id="rId2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FFCC"/>
    <a:srgbClr val="CCFFCC"/>
    <a:srgbClr val="99CCFF"/>
    <a:srgbClr val="CCCCFF"/>
    <a:srgbClr val="FF9933"/>
    <a:srgbClr val="00CC99"/>
    <a:srgbClr val="009999"/>
    <a:srgbClr val="CCE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129D22-F35E-4B14-8682-5B6B33732187}" type="datetimeFigureOut">
              <a:rPr lang="ru-RU"/>
              <a:pPr>
                <a:defRPr/>
              </a:pPr>
              <a:t>27.12.2011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1CCDF9-B3CC-41BF-982D-5F4CBA14A5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190D29-8A03-4EE6-9797-AA00950178D6}" type="datetimeFigureOut">
              <a:rPr lang="ru-RU"/>
              <a:pPr>
                <a:defRPr/>
              </a:pPr>
              <a:t>27.12.2011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FAF0F6-0005-4376-8C03-A78A01FCD8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EB7941-BC9E-4625-99A9-442762C9DA6D}" type="datetimeFigureOut">
              <a:rPr lang="ru-RU"/>
              <a:pPr>
                <a:defRPr/>
              </a:pPr>
              <a:t>27.12.2011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236FE8-97E9-4902-9380-B3E7F2FA66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D2A3D9-764D-48BA-8AE7-0C9876633BA8}" type="datetimeFigureOut">
              <a:rPr lang="ru-RU"/>
              <a:pPr>
                <a:defRPr/>
              </a:pPr>
              <a:t>27.12.2011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8D2DD4-61EB-42E5-A4E5-089D8EA72B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445440-E58F-4233-8B9F-CBB16F6F6804}" type="datetimeFigureOut">
              <a:rPr lang="ru-RU"/>
              <a:pPr>
                <a:defRPr/>
              </a:pPr>
              <a:t>27.12.2011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F894A0-8346-4D1D-8EA5-2A7C136DE9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F8125A-AA57-4111-AD16-B5C801B8229D}" type="datetimeFigureOut">
              <a:rPr lang="ru-RU"/>
              <a:pPr>
                <a:defRPr/>
              </a:pPr>
              <a:t>27.12.2011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7AC1B3-9397-4BDE-84A9-9C07F312A4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22DD65-F1B1-412A-8556-EB1B0CF41689}" type="datetimeFigureOut">
              <a:rPr lang="ru-RU"/>
              <a:pPr>
                <a:defRPr/>
              </a:pPr>
              <a:t>27.12.2011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0FBC4C-2BA5-4902-AFC4-757CB32603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B0DACC-2DA2-44D4-A15F-DA68F1A1AEB3}" type="datetimeFigureOut">
              <a:rPr lang="ru-RU"/>
              <a:pPr>
                <a:defRPr/>
              </a:pPr>
              <a:t>27.12.2011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8D9BF0-426D-4E49-811D-00597DC18E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92B1F0-B908-4F23-9BEC-82871D53A88E}" type="datetimeFigureOut">
              <a:rPr lang="ru-RU"/>
              <a:pPr>
                <a:defRPr/>
              </a:pPr>
              <a:t>27.12.2011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07AFEF-9847-4E81-A97E-0944BBBB3C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D2DCFC-D748-4757-B47E-9E7188843FC5}" type="datetimeFigureOut">
              <a:rPr lang="ru-RU"/>
              <a:pPr>
                <a:defRPr/>
              </a:pPr>
              <a:t>27.12.2011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ABA145-3327-44FA-8661-D21A5D5270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3A7626-82A4-41D2-A03B-E59BC3662447}" type="datetimeFigureOut">
              <a:rPr lang="ru-RU"/>
              <a:pPr>
                <a:defRPr/>
              </a:pPr>
              <a:t>27.12.2011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518532-708E-41CF-BFDE-E589934415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99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9BA1F21-57AC-41C4-A482-A516E067D5A4}" type="datetimeFigureOut">
              <a:rPr lang="ru-RU"/>
              <a:pPr>
                <a:defRPr/>
              </a:pPr>
              <a:t>27.12.2011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B2EABEE-8C01-4046-987C-DA8024C1F8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12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12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jpeg"/><Relationship Id="rId5" Type="http://schemas.openxmlformats.org/officeDocument/2006/relationships/image" Target="../media/image4.jpeg"/><Relationship Id="rId15" Type="http://schemas.openxmlformats.org/officeDocument/2006/relationships/image" Target="../media/image14.jpeg"/><Relationship Id="rId10" Type="http://schemas.openxmlformats.org/officeDocument/2006/relationships/image" Target="../media/image9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Relationship Id="rId14" Type="http://schemas.openxmlformats.org/officeDocument/2006/relationships/image" Target="../media/image1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jpeg"/><Relationship Id="rId13" Type="http://schemas.openxmlformats.org/officeDocument/2006/relationships/image" Target="../media/image59.jpeg"/><Relationship Id="rId3" Type="http://schemas.openxmlformats.org/officeDocument/2006/relationships/image" Target="../media/image50.jpeg"/><Relationship Id="rId7" Type="http://schemas.openxmlformats.org/officeDocument/2006/relationships/image" Target="../media/image53.jpeg"/><Relationship Id="rId12" Type="http://schemas.openxmlformats.org/officeDocument/2006/relationships/image" Target="../media/image58.gif"/><Relationship Id="rId2" Type="http://schemas.openxmlformats.org/officeDocument/2006/relationships/image" Target="../media/image49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2.jpeg"/><Relationship Id="rId11" Type="http://schemas.openxmlformats.org/officeDocument/2006/relationships/image" Target="../media/image57.jpeg"/><Relationship Id="rId5" Type="http://schemas.openxmlformats.org/officeDocument/2006/relationships/image" Target="../media/image40.jpeg"/><Relationship Id="rId10" Type="http://schemas.openxmlformats.org/officeDocument/2006/relationships/image" Target="../media/image56.jpeg"/><Relationship Id="rId4" Type="http://schemas.openxmlformats.org/officeDocument/2006/relationships/image" Target="../media/image51.jpeg"/><Relationship Id="rId9" Type="http://schemas.openxmlformats.org/officeDocument/2006/relationships/image" Target="../media/image55.gif"/><Relationship Id="rId14" Type="http://schemas.openxmlformats.org/officeDocument/2006/relationships/image" Target="../media/image3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gif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gif"/><Relationship Id="rId7" Type="http://schemas.openxmlformats.org/officeDocument/2006/relationships/image" Target="../media/image70.gif"/><Relationship Id="rId2" Type="http://schemas.openxmlformats.org/officeDocument/2006/relationships/image" Target="../media/image65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9.gif"/><Relationship Id="rId5" Type="http://schemas.openxmlformats.org/officeDocument/2006/relationships/image" Target="../media/image68.gif"/><Relationship Id="rId4" Type="http://schemas.openxmlformats.org/officeDocument/2006/relationships/image" Target="../media/image67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gif"/><Relationship Id="rId2" Type="http://schemas.openxmlformats.org/officeDocument/2006/relationships/image" Target="../media/image71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3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gif"/><Relationship Id="rId4" Type="http://schemas.openxmlformats.org/officeDocument/2006/relationships/image" Target="../media/image21.gi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24.png"/><Relationship Id="rId7" Type="http://schemas.openxmlformats.org/officeDocument/2006/relationships/image" Target="../media/image28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10" Type="http://schemas.openxmlformats.org/officeDocument/2006/relationships/image" Target="../media/image31.jpeg"/><Relationship Id="rId4" Type="http://schemas.openxmlformats.org/officeDocument/2006/relationships/image" Target="../media/image25.png"/><Relationship Id="rId9" Type="http://schemas.openxmlformats.org/officeDocument/2006/relationships/image" Target="../media/image3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33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5" Type="http://schemas.openxmlformats.org/officeDocument/2006/relationships/image" Target="../media/image32.jpeg"/><Relationship Id="rId4" Type="http://schemas.openxmlformats.org/officeDocument/2006/relationships/image" Target="../media/image3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gif"/><Relationship Id="rId3" Type="http://schemas.openxmlformats.org/officeDocument/2006/relationships/image" Target="../media/image37.gif"/><Relationship Id="rId7" Type="http://schemas.openxmlformats.org/officeDocument/2006/relationships/image" Target="../media/image41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jpeg"/><Relationship Id="rId11" Type="http://schemas.openxmlformats.org/officeDocument/2006/relationships/image" Target="../media/image45.jpeg"/><Relationship Id="rId5" Type="http://schemas.openxmlformats.org/officeDocument/2006/relationships/image" Target="../media/image39.jpeg"/><Relationship Id="rId10" Type="http://schemas.openxmlformats.org/officeDocument/2006/relationships/image" Target="../media/image44.jpeg"/><Relationship Id="rId4" Type="http://schemas.openxmlformats.org/officeDocument/2006/relationships/image" Target="../media/image38.jpeg"/><Relationship Id="rId9" Type="http://schemas.openxmlformats.org/officeDocument/2006/relationships/image" Target="../media/image43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Irina\Рабочий стол\звери ХМАО\6.jpg"/>
          <p:cNvPicPr>
            <a:picLocks noChangeAspect="1" noChangeArrowheads="1"/>
          </p:cNvPicPr>
          <p:nvPr/>
        </p:nvPicPr>
        <p:blipFill>
          <a:blip r:embed="rId2" cstate="print"/>
          <a:srcRect l="18898" r="5038" b="7411"/>
          <a:stretch>
            <a:fillRect/>
          </a:stretch>
        </p:blipFill>
        <p:spPr bwMode="auto">
          <a:xfrm>
            <a:off x="214313" y="142875"/>
            <a:ext cx="1643062" cy="1360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C:\Documents and Settings\Irina\Рабочий стол\звери ХМАО\БОБЕР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3" y="1643063"/>
            <a:ext cx="1428750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 descr="C:\Documents and Settings\Irina\Рабочий стол\звери ХМАО\БЕЛКА 2.jpg"/>
          <p:cNvPicPr>
            <a:picLocks noChangeAspect="1" noChangeArrowheads="1"/>
          </p:cNvPicPr>
          <p:nvPr/>
        </p:nvPicPr>
        <p:blipFill>
          <a:blip r:embed="rId4" cstate="print"/>
          <a:srcRect l="9843" t="10709" r="9843" b="15298"/>
          <a:stretch>
            <a:fillRect/>
          </a:stretch>
        </p:blipFill>
        <p:spPr bwMode="auto">
          <a:xfrm>
            <a:off x="1979613" y="1052513"/>
            <a:ext cx="1519237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 descr="C:\Documents and Settings\Irina\Рабочий стол\звери ХМАО\ГОРНОСТАЙ.jpg"/>
          <p:cNvPicPr>
            <a:picLocks noChangeAspect="1" noChangeArrowheads="1"/>
          </p:cNvPicPr>
          <p:nvPr/>
        </p:nvPicPr>
        <p:blipFill>
          <a:blip r:embed="rId5" cstate="print"/>
          <a:srcRect l="21336" t="24709" r="24384" b="22878"/>
          <a:stretch>
            <a:fillRect/>
          </a:stretch>
        </p:blipFill>
        <p:spPr bwMode="auto">
          <a:xfrm>
            <a:off x="214313" y="5000625"/>
            <a:ext cx="2519362" cy="162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 cstate="print"/>
          <a:srcRect l="14764" r="14764" b="4921"/>
          <a:stretch>
            <a:fillRect/>
          </a:stretch>
        </p:blipFill>
        <p:spPr bwMode="auto">
          <a:xfrm>
            <a:off x="7429500" y="285750"/>
            <a:ext cx="1439863" cy="145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Picture 7" descr="C:\Documents and Settings\Irina\Рабочий стол\звери ХМАО\КУНИЦА 3.jpg"/>
          <p:cNvPicPr>
            <a:picLocks noChangeAspect="1" noChangeArrowheads="1"/>
          </p:cNvPicPr>
          <p:nvPr/>
        </p:nvPicPr>
        <p:blipFill>
          <a:blip r:embed="rId7" cstate="print"/>
          <a:srcRect l="12944" t="7065" b="26492"/>
          <a:stretch>
            <a:fillRect/>
          </a:stretch>
        </p:blipFill>
        <p:spPr bwMode="auto">
          <a:xfrm>
            <a:off x="7286625" y="4714875"/>
            <a:ext cx="1609725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8" descr="C:\Documents and Settings\Irina\Рабочий стол\звери ХМАО\КУНИЦА.jpg"/>
          <p:cNvPicPr>
            <a:picLocks noChangeAspect="1" noChangeArrowheads="1"/>
          </p:cNvPicPr>
          <p:nvPr/>
        </p:nvPicPr>
        <p:blipFill>
          <a:blip r:embed="rId8" cstate="print"/>
          <a:srcRect l="19850" t="20512" r="19850" b="30769"/>
          <a:stretch>
            <a:fillRect/>
          </a:stretch>
        </p:blipFill>
        <p:spPr bwMode="auto">
          <a:xfrm>
            <a:off x="3786182" y="1285860"/>
            <a:ext cx="1438275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Picture 9" descr="C:\Documents and Settings\Irina\Рабочий стол\звери ХМАО\ЛИСА 1.jpg"/>
          <p:cNvPicPr>
            <a:picLocks noChangeAspect="1" noChangeArrowheads="1"/>
          </p:cNvPicPr>
          <p:nvPr/>
        </p:nvPicPr>
        <p:blipFill>
          <a:blip r:embed="rId9" cstate="print"/>
          <a:srcRect l="29527" t="2953" r="22147" b="14764"/>
          <a:stretch>
            <a:fillRect/>
          </a:stretch>
        </p:blipFill>
        <p:spPr bwMode="auto">
          <a:xfrm>
            <a:off x="7286625" y="2428875"/>
            <a:ext cx="1585913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" name="Picture 10" descr="C:\Documents and Settings\Irina\Рабочий стол\звери ХМАО\МЕДВЕДЬ 1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435600" y="1125538"/>
            <a:ext cx="1633538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5" name="Picture 11" descr="C:\Documents and Settings\Irina\Рабочий стол\звери ХМАО\ЛОСЬ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14313" y="3286125"/>
            <a:ext cx="2160587" cy="167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6" name="Picture 12" descr="C:\Documents and Settings\Irina\Рабочий стол\звери ХМАО\ОЛЕНЬ 1.bmp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555875" y="3141663"/>
            <a:ext cx="2160588" cy="161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7" name="Picture 13" descr="C:\Documents and Settings\Irina\Рабочий стол\звери ХМАО\СОБОЛЬ.jpg"/>
          <p:cNvPicPr>
            <a:picLocks noChangeAspect="1" noChangeArrowheads="1"/>
          </p:cNvPicPr>
          <p:nvPr/>
        </p:nvPicPr>
        <p:blipFill>
          <a:blip r:embed="rId13" cstate="print"/>
          <a:srcRect l="19685" r="9843"/>
          <a:stretch>
            <a:fillRect/>
          </a:stretch>
        </p:blipFill>
        <p:spPr bwMode="auto">
          <a:xfrm>
            <a:off x="5219700" y="3141663"/>
            <a:ext cx="1800225" cy="169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8" name="Picture 14" descr="C:\Documents and Settings\Irina\Рабочий стол\звери ХМАО\ВОЛК.jpg"/>
          <p:cNvPicPr>
            <a:picLocks noChangeAspect="1" noChangeArrowheads="1"/>
          </p:cNvPicPr>
          <p:nvPr/>
        </p:nvPicPr>
        <p:blipFill>
          <a:blip r:embed="rId14" cstate="print"/>
          <a:srcRect l="9227" r="6152"/>
          <a:stretch>
            <a:fillRect/>
          </a:stretch>
        </p:blipFill>
        <p:spPr bwMode="auto">
          <a:xfrm>
            <a:off x="5003800" y="5013325"/>
            <a:ext cx="1800225" cy="1595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9" name="Picture 15" descr="C:\Documents and Settings\Irina\Рабочий стол\звери ХМАО\КУНИЦА 5.jpg"/>
          <p:cNvPicPr>
            <a:picLocks noChangeAspect="1" noChangeArrowheads="1"/>
          </p:cNvPicPr>
          <p:nvPr/>
        </p:nvPicPr>
        <p:blipFill>
          <a:blip r:embed="rId15" cstate="print"/>
          <a:srcRect r="10500" b="10648"/>
          <a:stretch>
            <a:fillRect/>
          </a:stretch>
        </p:blipFill>
        <p:spPr bwMode="auto">
          <a:xfrm>
            <a:off x="2843213" y="4868863"/>
            <a:ext cx="1800225" cy="177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1"/>
          <p:cNvSpPr txBox="1">
            <a:spLocks noChangeArrowheads="1"/>
          </p:cNvSpPr>
          <p:nvPr/>
        </p:nvSpPr>
        <p:spPr bwMode="auto">
          <a:xfrm>
            <a:off x="1214414" y="-142900"/>
            <a:ext cx="6951663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 i="1" dirty="0">
                <a:solidFill>
                  <a:srgbClr val="FF0000"/>
                </a:solidFill>
              </a:rPr>
              <a:t>Как живут </a:t>
            </a:r>
            <a:endParaRPr lang="en-US" sz="4000" b="1" i="1" dirty="0" smtClean="0">
              <a:solidFill>
                <a:srgbClr val="FF0000"/>
              </a:solidFill>
            </a:endParaRPr>
          </a:p>
          <a:p>
            <a:pPr algn="ctr"/>
            <a:r>
              <a:rPr lang="ru-RU" sz="4000" b="1" i="1" dirty="0" smtClean="0">
                <a:solidFill>
                  <a:srgbClr val="FF0000"/>
                </a:solidFill>
              </a:rPr>
              <a:t>животные</a:t>
            </a:r>
            <a:endParaRPr lang="ru-RU" sz="40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5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5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5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5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1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5" dur="500"/>
                                        <p:tgtEl>
                                          <p:spTgt spid="1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9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3" dur="5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500"/>
                            </p:stCondLst>
                            <p:childTnLst>
                              <p:par>
                                <p:cTn id="7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304800"/>
            <a:ext cx="8229600" cy="1143000"/>
          </a:xfrm>
          <a:solidFill>
            <a:srgbClr val="F581EF"/>
          </a:solidFill>
          <a:ln w="57150">
            <a:solidFill>
              <a:srgbClr val="EB7F77"/>
            </a:solidFill>
          </a:ln>
        </p:spPr>
        <p:txBody>
          <a:bodyPr/>
          <a:lstStyle/>
          <a:p>
            <a:pPr eaLnBrk="1" hangingPunct="1"/>
            <a:r>
              <a:rPr lang="ru-RU" smtClean="0">
                <a:solidFill>
                  <a:srgbClr val="330BDF"/>
                </a:solidFill>
              </a:rPr>
              <a:t>Игра «Потерялись малыши»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85800" y="1600200"/>
            <a:ext cx="8229600" cy="37338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ru-RU" sz="2400" smtClean="0"/>
              <a:t>Жеребёнок тонконогий                   Шею вытянул гусёнок             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ru-RU" sz="2400" smtClean="0"/>
              <a:t>Бойко скачет по дороге.                 Озирается спросонок.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ru-RU" sz="2400" smtClean="0"/>
              <a:t>Он такой скакун хороший-              еле-еле соню сына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ru-RU" sz="2400" smtClean="0"/>
              <a:t>Не догонит мама-…                        под крылом нашла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endParaRPr lang="ru-RU" sz="2400" smtClean="0"/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endParaRPr lang="ru-RU" sz="2400" smtClean="0"/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ru-RU" sz="2400" smtClean="0"/>
              <a:t>Верблюжонок у ворот                   -Эй, утята, вы куда?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ru-RU" sz="2400" smtClean="0"/>
              <a:t>Маму жалобно зовёт,                    здесь собачья будка!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ru-RU" sz="2400" smtClean="0"/>
              <a:t>Не бойся –не заблудится,            ждёт вас около пруда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ru-RU" sz="2400" smtClean="0"/>
              <a:t>Придёт домой…                            ваша мама-…</a:t>
            </a:r>
          </a:p>
        </p:txBody>
      </p:sp>
      <p:sp>
        <p:nvSpPr>
          <p:cNvPr id="28676" name="Rectangle 4"/>
          <p:cNvSpPr>
            <a:spLocks noChangeArrowheads="1"/>
          </p:cNvSpPr>
          <p:nvPr/>
        </p:nvSpPr>
        <p:spPr bwMode="auto">
          <a:xfrm>
            <a:off x="5791200" y="8001000"/>
            <a:ext cx="2895600" cy="533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1371600" y="3124200"/>
            <a:ext cx="1676400" cy="579438"/>
          </a:xfrm>
          <a:prstGeom prst="rect">
            <a:avLst/>
          </a:prstGeom>
          <a:solidFill>
            <a:srgbClr val="1DDC0E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/>
              <a:t>лошадь</a:t>
            </a:r>
          </a:p>
        </p:txBody>
      </p:sp>
      <p:sp>
        <p:nvSpPr>
          <p:cNvPr id="24582" name="Text Box 6"/>
          <p:cNvSpPr txBox="1">
            <a:spLocks noChangeArrowheads="1"/>
          </p:cNvSpPr>
          <p:nvPr/>
        </p:nvSpPr>
        <p:spPr bwMode="auto">
          <a:xfrm>
            <a:off x="6019800" y="3124200"/>
            <a:ext cx="1905000" cy="579438"/>
          </a:xfrm>
          <a:prstGeom prst="rect">
            <a:avLst/>
          </a:prstGeom>
          <a:solidFill>
            <a:srgbClr val="0FC3DB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/>
              <a:t>гусыня</a:t>
            </a:r>
          </a:p>
        </p:txBody>
      </p:sp>
      <p:sp>
        <p:nvSpPr>
          <p:cNvPr id="24583" name="Text Box 7"/>
          <p:cNvSpPr txBox="1">
            <a:spLocks noChangeArrowheads="1"/>
          </p:cNvSpPr>
          <p:nvPr/>
        </p:nvSpPr>
        <p:spPr bwMode="auto">
          <a:xfrm>
            <a:off x="914400" y="5486400"/>
            <a:ext cx="2590800" cy="579438"/>
          </a:xfrm>
          <a:prstGeom prst="rect">
            <a:avLst/>
          </a:prstGeom>
          <a:solidFill>
            <a:srgbClr val="CFCB1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/>
              <a:t>верблюдица</a:t>
            </a:r>
          </a:p>
        </p:txBody>
      </p:sp>
      <p:sp>
        <p:nvSpPr>
          <p:cNvPr id="24584" name="Text Box 8"/>
          <p:cNvSpPr txBox="1">
            <a:spLocks noChangeArrowheads="1"/>
          </p:cNvSpPr>
          <p:nvPr/>
        </p:nvSpPr>
        <p:spPr bwMode="auto">
          <a:xfrm>
            <a:off x="6172200" y="5410200"/>
            <a:ext cx="1219200" cy="579438"/>
          </a:xfrm>
          <a:prstGeom prst="rect">
            <a:avLst/>
          </a:prstGeom>
          <a:solidFill>
            <a:srgbClr val="EB7F77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/>
              <a:t>утка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800" decel="1000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 animBg="1"/>
      <p:bldP spid="24581" grpId="0" animBg="1"/>
      <p:bldP spid="24582" grpId="0" animBg="1"/>
      <p:bldP spid="24583" grpId="0" animBg="1"/>
      <p:bldP spid="2458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928938" y="1928813"/>
            <a:ext cx="642937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FF0000"/>
                </a:solidFill>
              </a:rPr>
              <a:t>ВВ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571875" y="1928813"/>
            <a:ext cx="642938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О</a:t>
            </a:r>
            <a:r>
              <a:rPr lang="ru-RU" b="1" dirty="0">
                <a:solidFill>
                  <a:schemeClr val="tx1"/>
                </a:solidFill>
              </a:rPr>
              <a:t>О</a:t>
            </a:r>
            <a:endParaRPr lang="ru-RU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214813" y="1928813"/>
            <a:ext cx="642937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</a:rPr>
              <a:t>Л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857750" y="1928813"/>
            <a:ext cx="642938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</a:rPr>
              <a:t>Ч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500688" y="1928813"/>
            <a:ext cx="642937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</a:rPr>
              <a:t>Е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143625" y="1928813"/>
            <a:ext cx="642938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</a:rPr>
              <a:t>Н</a:t>
            </a:r>
            <a:endParaRPr lang="ru-RU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6786563" y="1928813"/>
            <a:ext cx="642937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</a:rPr>
              <a:t>О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7429500" y="1928813"/>
            <a:ext cx="642938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</a:rPr>
              <a:t>К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928938" y="2357438"/>
            <a:ext cx="642937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FF0000"/>
                </a:solidFill>
              </a:rPr>
              <a:t>Е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3571875" y="2357438"/>
            <a:ext cx="642938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</a:rPr>
              <a:t>Д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4214813" y="2357438"/>
            <a:ext cx="642937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</a:rPr>
              <a:t>В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4857750" y="2357438"/>
            <a:ext cx="642938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</a:rPr>
              <a:t>Е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5500688" y="2357438"/>
            <a:ext cx="642937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</a:rPr>
              <a:t>Ж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6143625" y="2357438"/>
            <a:ext cx="642938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</a:rPr>
              <a:t>О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6786563" y="2357438"/>
            <a:ext cx="642937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</a:rPr>
              <a:t>Н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7429500" y="2357438"/>
            <a:ext cx="642938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</a:rPr>
              <a:t>О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2286000" y="2357438"/>
            <a:ext cx="642938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М</a:t>
            </a:r>
            <a:r>
              <a:rPr lang="ru-RU" b="1" dirty="0">
                <a:solidFill>
                  <a:schemeClr val="tx1"/>
                </a:solidFill>
              </a:rPr>
              <a:t>М</a:t>
            </a:r>
            <a:endParaRPr lang="ru-RU" b="1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8072438" y="2357438"/>
            <a:ext cx="642937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</a:rPr>
              <a:t>К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1643063" y="2786063"/>
            <a:ext cx="642937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</a:rPr>
              <a:t>Ж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2286000" y="2786063"/>
            <a:ext cx="642938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</a:rPr>
              <a:t>Е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2928938" y="2786063"/>
            <a:ext cx="642937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FF0000"/>
                </a:solidFill>
              </a:rPr>
              <a:t>Р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3571875" y="2786063"/>
            <a:ext cx="642938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</a:rPr>
              <a:t>Е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4214813" y="2786063"/>
            <a:ext cx="642937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</a:rPr>
              <a:t>Б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4857750" y="2786063"/>
            <a:ext cx="642938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</a:rPr>
              <a:t>Е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5500688" y="2786063"/>
            <a:ext cx="642937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</a:rPr>
              <a:t>Н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6143625" y="2786063"/>
            <a:ext cx="642938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</a:rPr>
              <a:t>О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6786563" y="2786063"/>
            <a:ext cx="642937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</a:rPr>
              <a:t>К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2928938" y="3214688"/>
            <a:ext cx="642937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FF0000"/>
                </a:solidFill>
              </a:rPr>
              <a:t>Б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3571875" y="3214688"/>
            <a:ext cx="642938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Е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4214813" y="3214688"/>
            <a:ext cx="642937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Л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4857750" y="3214688"/>
            <a:ext cx="642938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Ь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5500688" y="3214688"/>
            <a:ext cx="642937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Ч</a:t>
            </a:r>
          </a:p>
        </p:txBody>
      </p:sp>
      <p:sp>
        <p:nvSpPr>
          <p:cNvPr id="36" name="Прямоугольник 35"/>
          <p:cNvSpPr/>
          <p:nvPr/>
        </p:nvSpPr>
        <p:spPr>
          <a:xfrm>
            <a:off x="6143625" y="3214688"/>
            <a:ext cx="642938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О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6786563" y="3214688"/>
            <a:ext cx="642937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Н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7429500" y="3214688"/>
            <a:ext cx="642938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О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8072438" y="3214688"/>
            <a:ext cx="642937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К</a:t>
            </a:r>
          </a:p>
        </p:txBody>
      </p:sp>
      <p:sp>
        <p:nvSpPr>
          <p:cNvPr id="40" name="Прямоугольник 39"/>
          <p:cNvSpPr/>
          <p:nvPr/>
        </p:nvSpPr>
        <p:spPr>
          <a:xfrm>
            <a:off x="1643063" y="3643313"/>
            <a:ext cx="642937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Т</a:t>
            </a:r>
          </a:p>
        </p:txBody>
      </p:sp>
      <p:sp>
        <p:nvSpPr>
          <p:cNvPr id="41" name="Прямоугольник 40"/>
          <p:cNvSpPr/>
          <p:nvPr/>
        </p:nvSpPr>
        <p:spPr>
          <a:xfrm>
            <a:off x="2286000" y="3643313"/>
            <a:ext cx="642938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Е</a:t>
            </a:r>
          </a:p>
        </p:txBody>
      </p:sp>
      <p:sp>
        <p:nvSpPr>
          <p:cNvPr id="42" name="Прямоугольник 41"/>
          <p:cNvSpPr/>
          <p:nvPr/>
        </p:nvSpPr>
        <p:spPr>
          <a:xfrm>
            <a:off x="2928938" y="3643313"/>
            <a:ext cx="642937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FF0000"/>
                </a:solidFill>
              </a:rPr>
              <a:t>Л</a:t>
            </a:r>
          </a:p>
        </p:txBody>
      </p:sp>
      <p:sp>
        <p:nvSpPr>
          <p:cNvPr id="43" name="Прямоугольник 42"/>
          <p:cNvSpPr/>
          <p:nvPr/>
        </p:nvSpPr>
        <p:spPr>
          <a:xfrm>
            <a:off x="3571875" y="3643313"/>
            <a:ext cx="642938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Е</a:t>
            </a:r>
          </a:p>
        </p:txBody>
      </p:sp>
      <p:sp>
        <p:nvSpPr>
          <p:cNvPr id="44" name="Прямоугольник 43"/>
          <p:cNvSpPr/>
          <p:nvPr/>
        </p:nvSpPr>
        <p:spPr>
          <a:xfrm>
            <a:off x="4214813" y="3643313"/>
            <a:ext cx="642937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Н</a:t>
            </a:r>
          </a:p>
        </p:txBody>
      </p:sp>
      <p:sp>
        <p:nvSpPr>
          <p:cNvPr id="45" name="Прямоугольник 44"/>
          <p:cNvSpPr/>
          <p:nvPr/>
        </p:nvSpPr>
        <p:spPr>
          <a:xfrm>
            <a:off x="4857750" y="3643313"/>
            <a:ext cx="642938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О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5500688" y="3643313"/>
            <a:ext cx="642937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К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1000125" y="4071938"/>
            <a:ext cx="642938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И</a:t>
            </a:r>
          </a:p>
        </p:txBody>
      </p:sp>
      <p:sp>
        <p:nvSpPr>
          <p:cNvPr id="48" name="Прямоугольник 47"/>
          <p:cNvSpPr/>
          <p:nvPr/>
        </p:nvSpPr>
        <p:spPr>
          <a:xfrm>
            <a:off x="1643063" y="4071938"/>
            <a:ext cx="642937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Н</a:t>
            </a:r>
          </a:p>
        </p:txBody>
      </p:sp>
      <p:sp>
        <p:nvSpPr>
          <p:cNvPr id="49" name="Прямоугольник 48"/>
          <p:cNvSpPr/>
          <p:nvPr/>
        </p:nvSpPr>
        <p:spPr>
          <a:xfrm>
            <a:off x="2286000" y="4071938"/>
            <a:ext cx="642938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Д</a:t>
            </a:r>
          </a:p>
        </p:txBody>
      </p:sp>
      <p:sp>
        <p:nvSpPr>
          <p:cNvPr id="50" name="Прямоугольник 49"/>
          <p:cNvSpPr/>
          <p:nvPr/>
        </p:nvSpPr>
        <p:spPr>
          <a:xfrm>
            <a:off x="2928938" y="4071938"/>
            <a:ext cx="642937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FF0000"/>
                </a:solidFill>
              </a:rPr>
              <a:t>Ю</a:t>
            </a:r>
          </a:p>
        </p:txBody>
      </p:sp>
      <p:sp>
        <p:nvSpPr>
          <p:cNvPr id="51" name="Прямоугольник 50"/>
          <p:cNvSpPr/>
          <p:nvPr/>
        </p:nvSpPr>
        <p:spPr>
          <a:xfrm>
            <a:off x="3571875" y="4071938"/>
            <a:ext cx="642938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Ш</a:t>
            </a:r>
          </a:p>
        </p:txBody>
      </p:sp>
      <p:sp>
        <p:nvSpPr>
          <p:cNvPr id="52" name="Прямоугольник 51"/>
          <p:cNvSpPr/>
          <p:nvPr/>
        </p:nvSpPr>
        <p:spPr>
          <a:xfrm>
            <a:off x="4214813" y="4071938"/>
            <a:ext cx="642937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О</a:t>
            </a:r>
          </a:p>
        </p:txBody>
      </p:sp>
      <p:sp>
        <p:nvSpPr>
          <p:cNvPr id="53" name="Прямоугольник 52"/>
          <p:cNvSpPr/>
          <p:nvPr/>
        </p:nvSpPr>
        <p:spPr>
          <a:xfrm>
            <a:off x="4857750" y="4071938"/>
            <a:ext cx="642938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Н</a:t>
            </a:r>
          </a:p>
        </p:txBody>
      </p:sp>
      <p:sp>
        <p:nvSpPr>
          <p:cNvPr id="54" name="Прямоугольник 53"/>
          <p:cNvSpPr/>
          <p:nvPr/>
        </p:nvSpPr>
        <p:spPr>
          <a:xfrm>
            <a:off x="5500688" y="4071938"/>
            <a:ext cx="642937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О</a:t>
            </a:r>
          </a:p>
        </p:txBody>
      </p:sp>
      <p:sp>
        <p:nvSpPr>
          <p:cNvPr id="55" name="Прямоугольник 54"/>
          <p:cNvSpPr/>
          <p:nvPr/>
        </p:nvSpPr>
        <p:spPr>
          <a:xfrm>
            <a:off x="6143625" y="4071938"/>
            <a:ext cx="642938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К</a:t>
            </a:r>
          </a:p>
        </p:txBody>
      </p:sp>
      <p:sp>
        <p:nvSpPr>
          <p:cNvPr id="56" name="Прямоугольник 55"/>
          <p:cNvSpPr/>
          <p:nvPr/>
        </p:nvSpPr>
        <p:spPr>
          <a:xfrm>
            <a:off x="2286000" y="4500563"/>
            <a:ext cx="642938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Е</a:t>
            </a:r>
          </a:p>
        </p:txBody>
      </p:sp>
      <p:sp>
        <p:nvSpPr>
          <p:cNvPr id="57" name="Прямоугольник 56"/>
          <p:cNvSpPr/>
          <p:nvPr/>
        </p:nvSpPr>
        <p:spPr>
          <a:xfrm>
            <a:off x="2928938" y="4500563"/>
            <a:ext cx="642937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FF0000"/>
                </a:solidFill>
              </a:rPr>
              <a:t>Ж</a:t>
            </a:r>
          </a:p>
        </p:txBody>
      </p:sp>
      <p:sp>
        <p:nvSpPr>
          <p:cNvPr id="58" name="Прямоугольник 57"/>
          <p:cNvSpPr/>
          <p:nvPr/>
        </p:nvSpPr>
        <p:spPr>
          <a:xfrm>
            <a:off x="3571875" y="4500563"/>
            <a:ext cx="642938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О</a:t>
            </a:r>
          </a:p>
        </p:txBody>
      </p:sp>
      <p:sp>
        <p:nvSpPr>
          <p:cNvPr id="59" name="Прямоугольник 58"/>
          <p:cNvSpPr/>
          <p:nvPr/>
        </p:nvSpPr>
        <p:spPr>
          <a:xfrm>
            <a:off x="4214813" y="4500563"/>
            <a:ext cx="642937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Н</a:t>
            </a:r>
          </a:p>
        </p:txBody>
      </p:sp>
      <p:sp>
        <p:nvSpPr>
          <p:cNvPr id="60" name="Прямоугольник 59"/>
          <p:cNvSpPr/>
          <p:nvPr/>
        </p:nvSpPr>
        <p:spPr>
          <a:xfrm>
            <a:off x="4857750" y="4500563"/>
            <a:ext cx="642938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О</a:t>
            </a:r>
          </a:p>
        </p:txBody>
      </p:sp>
      <p:sp>
        <p:nvSpPr>
          <p:cNvPr id="61" name="Прямоугольник 60"/>
          <p:cNvSpPr/>
          <p:nvPr/>
        </p:nvSpPr>
        <p:spPr>
          <a:xfrm>
            <a:off x="5500688" y="4500563"/>
            <a:ext cx="642937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К</a:t>
            </a:r>
          </a:p>
        </p:txBody>
      </p:sp>
      <p:sp>
        <p:nvSpPr>
          <p:cNvPr id="62" name="Прямоугольник 61"/>
          <p:cNvSpPr/>
          <p:nvPr/>
        </p:nvSpPr>
        <p:spPr>
          <a:xfrm>
            <a:off x="2286000" y="4929188"/>
            <a:ext cx="642938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К</a:t>
            </a:r>
          </a:p>
        </p:txBody>
      </p:sp>
      <p:sp>
        <p:nvSpPr>
          <p:cNvPr id="63" name="Прямоугольник 62"/>
          <p:cNvSpPr/>
          <p:nvPr/>
        </p:nvSpPr>
        <p:spPr>
          <a:xfrm>
            <a:off x="2928938" y="4929188"/>
            <a:ext cx="642937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FF0000"/>
                </a:solidFill>
              </a:rPr>
              <a:t>О</a:t>
            </a:r>
          </a:p>
        </p:txBody>
      </p:sp>
      <p:sp>
        <p:nvSpPr>
          <p:cNvPr id="64" name="Прямоугольник 63"/>
          <p:cNvSpPr/>
          <p:nvPr/>
        </p:nvSpPr>
        <p:spPr>
          <a:xfrm>
            <a:off x="3571875" y="4929188"/>
            <a:ext cx="642938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Т</a:t>
            </a:r>
          </a:p>
        </p:txBody>
      </p:sp>
      <p:sp>
        <p:nvSpPr>
          <p:cNvPr id="65" name="Прямоугольник 64"/>
          <p:cNvSpPr/>
          <p:nvPr/>
        </p:nvSpPr>
        <p:spPr>
          <a:xfrm>
            <a:off x="4214813" y="4929188"/>
            <a:ext cx="642937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Е</a:t>
            </a:r>
          </a:p>
        </p:txBody>
      </p:sp>
      <p:sp>
        <p:nvSpPr>
          <p:cNvPr id="66" name="Прямоугольник 65"/>
          <p:cNvSpPr/>
          <p:nvPr/>
        </p:nvSpPr>
        <p:spPr>
          <a:xfrm>
            <a:off x="4857750" y="4929188"/>
            <a:ext cx="642938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Н</a:t>
            </a:r>
          </a:p>
        </p:txBody>
      </p:sp>
      <p:sp>
        <p:nvSpPr>
          <p:cNvPr id="67" name="Прямоугольник 66"/>
          <p:cNvSpPr/>
          <p:nvPr/>
        </p:nvSpPr>
        <p:spPr>
          <a:xfrm>
            <a:off x="5500688" y="4929188"/>
            <a:ext cx="642937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О</a:t>
            </a:r>
          </a:p>
        </p:txBody>
      </p:sp>
      <p:sp>
        <p:nvSpPr>
          <p:cNvPr id="68" name="Прямоугольник 67"/>
          <p:cNvSpPr/>
          <p:nvPr/>
        </p:nvSpPr>
        <p:spPr>
          <a:xfrm>
            <a:off x="6143625" y="4929188"/>
            <a:ext cx="642938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К</a:t>
            </a:r>
          </a:p>
        </p:txBody>
      </p:sp>
      <p:sp>
        <p:nvSpPr>
          <p:cNvPr id="69" name="Прямоугольник 68"/>
          <p:cNvSpPr/>
          <p:nvPr/>
        </p:nvSpPr>
        <p:spPr>
          <a:xfrm>
            <a:off x="1643063" y="5357813"/>
            <a:ext cx="642937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Я</a:t>
            </a:r>
          </a:p>
        </p:txBody>
      </p:sp>
      <p:sp>
        <p:nvSpPr>
          <p:cNvPr id="70" name="Прямоугольник 69"/>
          <p:cNvSpPr/>
          <p:nvPr/>
        </p:nvSpPr>
        <p:spPr>
          <a:xfrm>
            <a:off x="2286000" y="5357813"/>
            <a:ext cx="642938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Г</a:t>
            </a:r>
          </a:p>
        </p:txBody>
      </p:sp>
      <p:sp>
        <p:nvSpPr>
          <p:cNvPr id="71" name="Прямоугольник 70"/>
          <p:cNvSpPr/>
          <p:nvPr/>
        </p:nvSpPr>
        <p:spPr>
          <a:xfrm>
            <a:off x="2928938" y="5357813"/>
            <a:ext cx="642937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FF0000"/>
                </a:solidFill>
              </a:rPr>
              <a:t>Н</a:t>
            </a:r>
          </a:p>
        </p:txBody>
      </p:sp>
      <p:sp>
        <p:nvSpPr>
          <p:cNvPr id="72" name="Прямоугольник 71"/>
          <p:cNvSpPr/>
          <p:nvPr/>
        </p:nvSpPr>
        <p:spPr>
          <a:xfrm>
            <a:off x="3571875" y="5357813"/>
            <a:ext cx="642938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Е</a:t>
            </a:r>
          </a:p>
        </p:txBody>
      </p:sp>
      <p:sp>
        <p:nvSpPr>
          <p:cNvPr id="73" name="Прямоугольник 72"/>
          <p:cNvSpPr/>
          <p:nvPr/>
        </p:nvSpPr>
        <p:spPr>
          <a:xfrm>
            <a:off x="4214813" y="5357813"/>
            <a:ext cx="642937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Н</a:t>
            </a:r>
          </a:p>
        </p:txBody>
      </p:sp>
      <p:sp>
        <p:nvSpPr>
          <p:cNvPr id="74" name="Прямоугольник 73"/>
          <p:cNvSpPr/>
          <p:nvPr/>
        </p:nvSpPr>
        <p:spPr>
          <a:xfrm>
            <a:off x="4857750" y="5357813"/>
            <a:ext cx="642938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О</a:t>
            </a:r>
          </a:p>
        </p:txBody>
      </p:sp>
      <p:sp>
        <p:nvSpPr>
          <p:cNvPr id="75" name="Прямоугольник 74"/>
          <p:cNvSpPr/>
          <p:nvPr/>
        </p:nvSpPr>
        <p:spPr>
          <a:xfrm>
            <a:off x="5500688" y="5357813"/>
            <a:ext cx="642937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К</a:t>
            </a:r>
          </a:p>
        </p:txBody>
      </p:sp>
      <p:sp>
        <p:nvSpPr>
          <p:cNvPr id="76" name="Прямоугольник 75"/>
          <p:cNvSpPr/>
          <p:nvPr/>
        </p:nvSpPr>
        <p:spPr>
          <a:xfrm>
            <a:off x="2286000" y="5786438"/>
            <a:ext cx="642938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П</a:t>
            </a:r>
          </a:p>
        </p:txBody>
      </p:sp>
      <p:sp>
        <p:nvSpPr>
          <p:cNvPr id="77" name="Прямоугольник 76"/>
          <p:cNvSpPr/>
          <p:nvPr/>
        </p:nvSpPr>
        <p:spPr>
          <a:xfrm>
            <a:off x="2928938" y="5786438"/>
            <a:ext cx="642937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FF0000"/>
                </a:solidFill>
              </a:rPr>
              <a:t>О</a:t>
            </a:r>
          </a:p>
        </p:txBody>
      </p:sp>
      <p:sp>
        <p:nvSpPr>
          <p:cNvPr id="78" name="Прямоугольник 77"/>
          <p:cNvSpPr/>
          <p:nvPr/>
        </p:nvSpPr>
        <p:spPr>
          <a:xfrm>
            <a:off x="3571875" y="5786438"/>
            <a:ext cx="642938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Р</a:t>
            </a:r>
          </a:p>
        </p:txBody>
      </p:sp>
      <p:sp>
        <p:nvSpPr>
          <p:cNvPr id="79" name="Прямоугольник 78"/>
          <p:cNvSpPr/>
          <p:nvPr/>
        </p:nvSpPr>
        <p:spPr>
          <a:xfrm>
            <a:off x="4214813" y="5786438"/>
            <a:ext cx="642937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О</a:t>
            </a:r>
          </a:p>
        </p:txBody>
      </p:sp>
      <p:sp>
        <p:nvSpPr>
          <p:cNvPr id="80" name="Прямоугольник 79"/>
          <p:cNvSpPr/>
          <p:nvPr/>
        </p:nvSpPr>
        <p:spPr>
          <a:xfrm>
            <a:off x="4857750" y="5786438"/>
            <a:ext cx="642938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С</a:t>
            </a:r>
          </a:p>
        </p:txBody>
      </p:sp>
      <p:sp>
        <p:nvSpPr>
          <p:cNvPr id="81" name="Прямоугольник 80"/>
          <p:cNvSpPr/>
          <p:nvPr/>
        </p:nvSpPr>
        <p:spPr>
          <a:xfrm>
            <a:off x="5500688" y="5786438"/>
            <a:ext cx="642937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Е</a:t>
            </a:r>
          </a:p>
        </p:txBody>
      </p:sp>
      <p:sp>
        <p:nvSpPr>
          <p:cNvPr id="82" name="Прямоугольник 81"/>
          <p:cNvSpPr/>
          <p:nvPr/>
        </p:nvSpPr>
        <p:spPr>
          <a:xfrm>
            <a:off x="6143625" y="5786438"/>
            <a:ext cx="642938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Н</a:t>
            </a:r>
          </a:p>
        </p:txBody>
      </p:sp>
      <p:sp>
        <p:nvSpPr>
          <p:cNvPr id="83" name="Прямоугольник 82"/>
          <p:cNvSpPr/>
          <p:nvPr/>
        </p:nvSpPr>
        <p:spPr>
          <a:xfrm>
            <a:off x="6786563" y="5786438"/>
            <a:ext cx="642937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О</a:t>
            </a:r>
          </a:p>
        </p:txBody>
      </p:sp>
      <p:sp>
        <p:nvSpPr>
          <p:cNvPr id="84" name="Прямоугольник 83"/>
          <p:cNvSpPr/>
          <p:nvPr/>
        </p:nvSpPr>
        <p:spPr>
          <a:xfrm>
            <a:off x="7429500" y="5786438"/>
            <a:ext cx="642938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К</a:t>
            </a:r>
          </a:p>
        </p:txBody>
      </p:sp>
      <p:sp>
        <p:nvSpPr>
          <p:cNvPr id="85" name="Прямоугольник 84"/>
          <p:cNvSpPr/>
          <p:nvPr/>
        </p:nvSpPr>
        <p:spPr>
          <a:xfrm>
            <a:off x="357188" y="6215063"/>
            <a:ext cx="642937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Щ</a:t>
            </a:r>
          </a:p>
        </p:txBody>
      </p:sp>
      <p:sp>
        <p:nvSpPr>
          <p:cNvPr id="86" name="Прямоугольник 85"/>
          <p:cNvSpPr/>
          <p:nvPr/>
        </p:nvSpPr>
        <p:spPr>
          <a:xfrm>
            <a:off x="1000125" y="6215063"/>
            <a:ext cx="642938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Е</a:t>
            </a:r>
          </a:p>
        </p:txBody>
      </p:sp>
      <p:sp>
        <p:nvSpPr>
          <p:cNvPr id="87" name="Прямоугольник 86"/>
          <p:cNvSpPr/>
          <p:nvPr/>
        </p:nvSpPr>
        <p:spPr>
          <a:xfrm>
            <a:off x="1643063" y="6215063"/>
            <a:ext cx="642937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Н</a:t>
            </a:r>
          </a:p>
        </p:txBody>
      </p:sp>
      <p:sp>
        <p:nvSpPr>
          <p:cNvPr id="88" name="Прямоугольник 87"/>
          <p:cNvSpPr/>
          <p:nvPr/>
        </p:nvSpPr>
        <p:spPr>
          <a:xfrm>
            <a:off x="2286000" y="6215063"/>
            <a:ext cx="642938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О</a:t>
            </a:r>
          </a:p>
        </p:txBody>
      </p:sp>
      <p:sp>
        <p:nvSpPr>
          <p:cNvPr id="89" name="Прямоугольник 88"/>
          <p:cNvSpPr/>
          <p:nvPr/>
        </p:nvSpPr>
        <p:spPr>
          <a:xfrm>
            <a:off x="2928938" y="6215063"/>
            <a:ext cx="642937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FF0000"/>
                </a:solidFill>
              </a:rPr>
              <a:t>К</a:t>
            </a:r>
          </a:p>
        </p:txBody>
      </p:sp>
      <p:sp>
        <p:nvSpPr>
          <p:cNvPr id="7256" name="TextBox 90"/>
          <p:cNvSpPr txBox="1">
            <a:spLocks noChangeArrowheads="1"/>
          </p:cNvSpPr>
          <p:nvPr/>
        </p:nvSpPr>
        <p:spPr bwMode="auto">
          <a:xfrm>
            <a:off x="2928938" y="1928813"/>
            <a:ext cx="50006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>
                <a:solidFill>
                  <a:srgbClr val="FF0000"/>
                </a:solidFill>
                <a:latin typeface="Calibri" pitchFamily="34" charset="0"/>
              </a:rPr>
              <a:t>1.</a:t>
            </a:r>
          </a:p>
        </p:txBody>
      </p:sp>
      <p:sp>
        <p:nvSpPr>
          <p:cNvPr id="7257" name="TextBox 91"/>
          <p:cNvSpPr txBox="1">
            <a:spLocks noChangeArrowheads="1"/>
          </p:cNvSpPr>
          <p:nvPr/>
        </p:nvSpPr>
        <p:spPr bwMode="auto">
          <a:xfrm>
            <a:off x="2214563" y="2357438"/>
            <a:ext cx="50006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>
                <a:solidFill>
                  <a:srgbClr val="FF0000"/>
                </a:solidFill>
                <a:latin typeface="Calibri" pitchFamily="34" charset="0"/>
              </a:rPr>
              <a:t>2.</a:t>
            </a:r>
          </a:p>
        </p:txBody>
      </p:sp>
      <p:sp>
        <p:nvSpPr>
          <p:cNvPr id="7258" name="TextBox 92"/>
          <p:cNvSpPr txBox="1">
            <a:spLocks noChangeArrowheads="1"/>
          </p:cNvSpPr>
          <p:nvPr/>
        </p:nvSpPr>
        <p:spPr bwMode="auto">
          <a:xfrm>
            <a:off x="1643063" y="2714625"/>
            <a:ext cx="50006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>
                <a:solidFill>
                  <a:srgbClr val="FF0000"/>
                </a:solidFill>
                <a:latin typeface="Calibri" pitchFamily="34" charset="0"/>
              </a:rPr>
              <a:t>3.</a:t>
            </a:r>
          </a:p>
        </p:txBody>
      </p:sp>
      <p:sp>
        <p:nvSpPr>
          <p:cNvPr id="7259" name="TextBox 93"/>
          <p:cNvSpPr txBox="1">
            <a:spLocks noChangeArrowheads="1"/>
          </p:cNvSpPr>
          <p:nvPr/>
        </p:nvSpPr>
        <p:spPr bwMode="auto">
          <a:xfrm>
            <a:off x="2928938" y="3214688"/>
            <a:ext cx="50006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>
                <a:solidFill>
                  <a:srgbClr val="FF0000"/>
                </a:solidFill>
                <a:latin typeface="Calibri" pitchFamily="34" charset="0"/>
              </a:rPr>
              <a:t>4.</a:t>
            </a:r>
          </a:p>
        </p:txBody>
      </p:sp>
      <p:sp>
        <p:nvSpPr>
          <p:cNvPr id="7260" name="TextBox 94"/>
          <p:cNvSpPr txBox="1">
            <a:spLocks noChangeArrowheads="1"/>
          </p:cNvSpPr>
          <p:nvPr/>
        </p:nvSpPr>
        <p:spPr bwMode="auto">
          <a:xfrm>
            <a:off x="1643063" y="3643313"/>
            <a:ext cx="50006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>
                <a:solidFill>
                  <a:srgbClr val="FF0000"/>
                </a:solidFill>
                <a:latin typeface="Calibri" pitchFamily="34" charset="0"/>
              </a:rPr>
              <a:t>5.</a:t>
            </a:r>
          </a:p>
        </p:txBody>
      </p:sp>
      <p:sp>
        <p:nvSpPr>
          <p:cNvPr id="7261" name="TextBox 95"/>
          <p:cNvSpPr txBox="1">
            <a:spLocks noChangeArrowheads="1"/>
          </p:cNvSpPr>
          <p:nvPr/>
        </p:nvSpPr>
        <p:spPr bwMode="auto">
          <a:xfrm>
            <a:off x="1000125" y="4071938"/>
            <a:ext cx="50006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>
                <a:solidFill>
                  <a:srgbClr val="FF0000"/>
                </a:solidFill>
                <a:latin typeface="Calibri" pitchFamily="34" charset="0"/>
              </a:rPr>
              <a:t>6.</a:t>
            </a:r>
          </a:p>
        </p:txBody>
      </p:sp>
      <p:sp>
        <p:nvSpPr>
          <p:cNvPr id="7262" name="TextBox 96"/>
          <p:cNvSpPr txBox="1">
            <a:spLocks noChangeArrowheads="1"/>
          </p:cNvSpPr>
          <p:nvPr/>
        </p:nvSpPr>
        <p:spPr bwMode="auto">
          <a:xfrm>
            <a:off x="2286000" y="4500563"/>
            <a:ext cx="50006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>
                <a:solidFill>
                  <a:srgbClr val="FF0000"/>
                </a:solidFill>
                <a:latin typeface="Calibri" pitchFamily="34" charset="0"/>
              </a:rPr>
              <a:t>7.</a:t>
            </a:r>
          </a:p>
        </p:txBody>
      </p:sp>
      <p:sp>
        <p:nvSpPr>
          <p:cNvPr id="7263" name="TextBox 97"/>
          <p:cNvSpPr txBox="1">
            <a:spLocks noChangeArrowheads="1"/>
          </p:cNvSpPr>
          <p:nvPr/>
        </p:nvSpPr>
        <p:spPr bwMode="auto">
          <a:xfrm>
            <a:off x="2286000" y="4929188"/>
            <a:ext cx="50006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>
                <a:solidFill>
                  <a:srgbClr val="FF0000"/>
                </a:solidFill>
                <a:latin typeface="Calibri" pitchFamily="34" charset="0"/>
              </a:rPr>
              <a:t>8.</a:t>
            </a:r>
          </a:p>
        </p:txBody>
      </p:sp>
      <p:sp>
        <p:nvSpPr>
          <p:cNvPr id="7264" name="TextBox 98"/>
          <p:cNvSpPr txBox="1">
            <a:spLocks noChangeArrowheads="1"/>
          </p:cNvSpPr>
          <p:nvPr/>
        </p:nvSpPr>
        <p:spPr bwMode="auto">
          <a:xfrm>
            <a:off x="1643063" y="5357813"/>
            <a:ext cx="50006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>
                <a:solidFill>
                  <a:srgbClr val="FF0000"/>
                </a:solidFill>
                <a:latin typeface="Calibri" pitchFamily="34" charset="0"/>
              </a:rPr>
              <a:t>9.</a:t>
            </a:r>
          </a:p>
        </p:txBody>
      </p:sp>
      <p:sp>
        <p:nvSpPr>
          <p:cNvPr id="7265" name="TextBox 99"/>
          <p:cNvSpPr txBox="1">
            <a:spLocks noChangeArrowheads="1"/>
          </p:cNvSpPr>
          <p:nvPr/>
        </p:nvSpPr>
        <p:spPr bwMode="auto">
          <a:xfrm>
            <a:off x="2214563" y="5786438"/>
            <a:ext cx="50006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>
                <a:solidFill>
                  <a:srgbClr val="FF0000"/>
                </a:solidFill>
                <a:latin typeface="Calibri" pitchFamily="34" charset="0"/>
              </a:rPr>
              <a:t>10.</a:t>
            </a:r>
          </a:p>
        </p:txBody>
      </p:sp>
      <p:sp>
        <p:nvSpPr>
          <p:cNvPr id="7266" name="TextBox 100"/>
          <p:cNvSpPr txBox="1">
            <a:spLocks noChangeArrowheads="1"/>
          </p:cNvSpPr>
          <p:nvPr/>
        </p:nvSpPr>
        <p:spPr bwMode="auto">
          <a:xfrm>
            <a:off x="285750" y="6215063"/>
            <a:ext cx="50006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>
                <a:solidFill>
                  <a:srgbClr val="FF0000"/>
                </a:solidFill>
                <a:latin typeface="Calibri" pitchFamily="34" charset="0"/>
              </a:rPr>
              <a:t>11.</a:t>
            </a:r>
          </a:p>
        </p:txBody>
      </p:sp>
      <p:sp>
        <p:nvSpPr>
          <p:cNvPr id="99" name="Прямоугольник 98"/>
          <p:cNvSpPr/>
          <p:nvPr/>
        </p:nvSpPr>
        <p:spPr>
          <a:xfrm>
            <a:off x="2928938" y="1928813"/>
            <a:ext cx="642937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FF0000"/>
                </a:solidFill>
              </a:rPr>
              <a:t>В</a:t>
            </a:r>
          </a:p>
        </p:txBody>
      </p:sp>
      <p:sp>
        <p:nvSpPr>
          <p:cNvPr id="100" name="Прямоугольник 99"/>
          <p:cNvSpPr/>
          <p:nvPr/>
        </p:nvSpPr>
        <p:spPr>
          <a:xfrm>
            <a:off x="3571875" y="1928813"/>
            <a:ext cx="642938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О</a:t>
            </a:r>
            <a:r>
              <a:rPr lang="ru-RU" b="1" dirty="0">
                <a:solidFill>
                  <a:schemeClr val="tx1"/>
                </a:solidFill>
              </a:rPr>
              <a:t>О</a:t>
            </a:r>
            <a:endParaRPr lang="ru-RU" b="1" dirty="0"/>
          </a:p>
        </p:txBody>
      </p:sp>
      <p:sp>
        <p:nvSpPr>
          <p:cNvPr id="101" name="Прямоугольник 100"/>
          <p:cNvSpPr/>
          <p:nvPr/>
        </p:nvSpPr>
        <p:spPr>
          <a:xfrm>
            <a:off x="4214813" y="1928813"/>
            <a:ext cx="642937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</a:rPr>
              <a:t>Л</a:t>
            </a:r>
          </a:p>
        </p:txBody>
      </p:sp>
      <p:sp>
        <p:nvSpPr>
          <p:cNvPr id="102" name="Прямоугольник 101"/>
          <p:cNvSpPr/>
          <p:nvPr/>
        </p:nvSpPr>
        <p:spPr>
          <a:xfrm>
            <a:off x="4857750" y="1928813"/>
            <a:ext cx="642938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</a:rPr>
              <a:t>Ч</a:t>
            </a:r>
          </a:p>
        </p:txBody>
      </p:sp>
      <p:sp>
        <p:nvSpPr>
          <p:cNvPr id="103" name="Прямоугольник 102"/>
          <p:cNvSpPr/>
          <p:nvPr/>
        </p:nvSpPr>
        <p:spPr>
          <a:xfrm>
            <a:off x="5500688" y="1928813"/>
            <a:ext cx="642937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</a:rPr>
              <a:t>О</a:t>
            </a:r>
          </a:p>
        </p:txBody>
      </p:sp>
      <p:sp>
        <p:nvSpPr>
          <p:cNvPr id="104" name="Прямоугольник 103"/>
          <p:cNvSpPr/>
          <p:nvPr/>
        </p:nvSpPr>
        <p:spPr>
          <a:xfrm>
            <a:off x="6143625" y="1928813"/>
            <a:ext cx="642938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</a:rPr>
              <a:t>Н</a:t>
            </a:r>
            <a:endParaRPr lang="ru-RU" b="1" dirty="0"/>
          </a:p>
        </p:txBody>
      </p:sp>
      <p:sp>
        <p:nvSpPr>
          <p:cNvPr id="105" name="Прямоугольник 104"/>
          <p:cNvSpPr/>
          <p:nvPr/>
        </p:nvSpPr>
        <p:spPr>
          <a:xfrm>
            <a:off x="6786563" y="1928813"/>
            <a:ext cx="642937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</a:rPr>
              <a:t>О</a:t>
            </a:r>
          </a:p>
        </p:txBody>
      </p:sp>
      <p:sp>
        <p:nvSpPr>
          <p:cNvPr id="106" name="Прямоугольник 105"/>
          <p:cNvSpPr/>
          <p:nvPr/>
        </p:nvSpPr>
        <p:spPr>
          <a:xfrm>
            <a:off x="7429500" y="1928813"/>
            <a:ext cx="642938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</a:rPr>
              <a:t>К</a:t>
            </a:r>
          </a:p>
        </p:txBody>
      </p:sp>
      <p:sp>
        <p:nvSpPr>
          <p:cNvPr id="107" name="Прямоугольник 106"/>
          <p:cNvSpPr/>
          <p:nvPr/>
        </p:nvSpPr>
        <p:spPr>
          <a:xfrm>
            <a:off x="2928938" y="2357438"/>
            <a:ext cx="642937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FF0000"/>
                </a:solidFill>
              </a:rPr>
              <a:t>Е</a:t>
            </a:r>
          </a:p>
        </p:txBody>
      </p:sp>
      <p:sp>
        <p:nvSpPr>
          <p:cNvPr id="108" name="Прямоугольник 107"/>
          <p:cNvSpPr/>
          <p:nvPr/>
        </p:nvSpPr>
        <p:spPr>
          <a:xfrm>
            <a:off x="3571875" y="2357438"/>
            <a:ext cx="642938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</a:rPr>
              <a:t>Д</a:t>
            </a:r>
          </a:p>
        </p:txBody>
      </p:sp>
      <p:sp>
        <p:nvSpPr>
          <p:cNvPr id="109" name="Прямоугольник 108"/>
          <p:cNvSpPr/>
          <p:nvPr/>
        </p:nvSpPr>
        <p:spPr>
          <a:xfrm>
            <a:off x="4214813" y="2357438"/>
            <a:ext cx="642937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</a:rPr>
              <a:t>В</a:t>
            </a:r>
          </a:p>
        </p:txBody>
      </p:sp>
      <p:sp>
        <p:nvSpPr>
          <p:cNvPr id="110" name="Прямоугольник 109"/>
          <p:cNvSpPr/>
          <p:nvPr/>
        </p:nvSpPr>
        <p:spPr>
          <a:xfrm>
            <a:off x="4857750" y="2357438"/>
            <a:ext cx="642938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</a:rPr>
              <a:t>Е</a:t>
            </a:r>
          </a:p>
        </p:txBody>
      </p:sp>
      <p:sp>
        <p:nvSpPr>
          <p:cNvPr id="111" name="Прямоугольник 110"/>
          <p:cNvSpPr/>
          <p:nvPr/>
        </p:nvSpPr>
        <p:spPr>
          <a:xfrm>
            <a:off x="5500688" y="2357438"/>
            <a:ext cx="642937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</a:rPr>
              <a:t>Ж</a:t>
            </a:r>
          </a:p>
        </p:txBody>
      </p:sp>
      <p:sp>
        <p:nvSpPr>
          <p:cNvPr id="112" name="Прямоугольник 111"/>
          <p:cNvSpPr/>
          <p:nvPr/>
        </p:nvSpPr>
        <p:spPr>
          <a:xfrm>
            <a:off x="6143625" y="2357438"/>
            <a:ext cx="642938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</a:rPr>
              <a:t>О</a:t>
            </a:r>
          </a:p>
        </p:txBody>
      </p:sp>
      <p:sp>
        <p:nvSpPr>
          <p:cNvPr id="113" name="Прямоугольник 112"/>
          <p:cNvSpPr/>
          <p:nvPr/>
        </p:nvSpPr>
        <p:spPr>
          <a:xfrm>
            <a:off x="6786563" y="2357438"/>
            <a:ext cx="642937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</a:rPr>
              <a:t>Н</a:t>
            </a:r>
          </a:p>
        </p:txBody>
      </p:sp>
      <p:sp>
        <p:nvSpPr>
          <p:cNvPr id="114" name="Прямоугольник 113"/>
          <p:cNvSpPr/>
          <p:nvPr/>
        </p:nvSpPr>
        <p:spPr>
          <a:xfrm>
            <a:off x="7429500" y="2357438"/>
            <a:ext cx="642938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</a:rPr>
              <a:t>О</a:t>
            </a:r>
          </a:p>
        </p:txBody>
      </p:sp>
      <p:sp>
        <p:nvSpPr>
          <p:cNvPr id="115" name="Прямоугольник 114"/>
          <p:cNvSpPr/>
          <p:nvPr/>
        </p:nvSpPr>
        <p:spPr>
          <a:xfrm>
            <a:off x="2286000" y="2357438"/>
            <a:ext cx="642938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М</a:t>
            </a:r>
            <a:r>
              <a:rPr lang="ru-RU" b="1" dirty="0">
                <a:solidFill>
                  <a:schemeClr val="tx1"/>
                </a:solidFill>
              </a:rPr>
              <a:t>М</a:t>
            </a:r>
            <a:endParaRPr lang="ru-RU" b="1" dirty="0"/>
          </a:p>
        </p:txBody>
      </p:sp>
      <p:sp>
        <p:nvSpPr>
          <p:cNvPr id="116" name="Прямоугольник 115"/>
          <p:cNvSpPr/>
          <p:nvPr/>
        </p:nvSpPr>
        <p:spPr>
          <a:xfrm>
            <a:off x="8072438" y="2357438"/>
            <a:ext cx="642937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</a:rPr>
              <a:t>К</a:t>
            </a:r>
          </a:p>
        </p:txBody>
      </p:sp>
      <p:sp>
        <p:nvSpPr>
          <p:cNvPr id="117" name="Прямоугольник 116"/>
          <p:cNvSpPr/>
          <p:nvPr/>
        </p:nvSpPr>
        <p:spPr>
          <a:xfrm>
            <a:off x="1643063" y="2786063"/>
            <a:ext cx="642937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</a:rPr>
              <a:t>Ж</a:t>
            </a:r>
          </a:p>
        </p:txBody>
      </p:sp>
      <p:sp>
        <p:nvSpPr>
          <p:cNvPr id="118" name="Прямоугольник 117"/>
          <p:cNvSpPr/>
          <p:nvPr/>
        </p:nvSpPr>
        <p:spPr>
          <a:xfrm>
            <a:off x="2286000" y="2786063"/>
            <a:ext cx="642938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</a:rPr>
              <a:t>Е</a:t>
            </a:r>
          </a:p>
        </p:txBody>
      </p:sp>
      <p:sp>
        <p:nvSpPr>
          <p:cNvPr id="119" name="Прямоугольник 118"/>
          <p:cNvSpPr/>
          <p:nvPr/>
        </p:nvSpPr>
        <p:spPr>
          <a:xfrm>
            <a:off x="2928938" y="2786063"/>
            <a:ext cx="642937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FF0000"/>
                </a:solidFill>
              </a:rPr>
              <a:t>Р</a:t>
            </a:r>
          </a:p>
        </p:txBody>
      </p:sp>
      <p:sp>
        <p:nvSpPr>
          <p:cNvPr id="120" name="Прямоугольник 119"/>
          <p:cNvSpPr/>
          <p:nvPr/>
        </p:nvSpPr>
        <p:spPr>
          <a:xfrm>
            <a:off x="3571875" y="2786063"/>
            <a:ext cx="642938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</a:rPr>
              <a:t>Е</a:t>
            </a:r>
          </a:p>
        </p:txBody>
      </p:sp>
      <p:sp>
        <p:nvSpPr>
          <p:cNvPr id="121" name="Прямоугольник 120"/>
          <p:cNvSpPr/>
          <p:nvPr/>
        </p:nvSpPr>
        <p:spPr>
          <a:xfrm>
            <a:off x="4214813" y="2786063"/>
            <a:ext cx="642937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</a:rPr>
              <a:t>Б</a:t>
            </a:r>
          </a:p>
        </p:txBody>
      </p:sp>
      <p:sp>
        <p:nvSpPr>
          <p:cNvPr id="122" name="Прямоугольник 121"/>
          <p:cNvSpPr/>
          <p:nvPr/>
        </p:nvSpPr>
        <p:spPr>
          <a:xfrm>
            <a:off x="4857750" y="2786063"/>
            <a:ext cx="642938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</a:rPr>
              <a:t>Е</a:t>
            </a:r>
          </a:p>
        </p:txBody>
      </p:sp>
      <p:sp>
        <p:nvSpPr>
          <p:cNvPr id="123" name="Прямоугольник 122"/>
          <p:cNvSpPr/>
          <p:nvPr/>
        </p:nvSpPr>
        <p:spPr>
          <a:xfrm>
            <a:off x="5500688" y="2786063"/>
            <a:ext cx="642937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</a:rPr>
              <a:t>Н</a:t>
            </a:r>
          </a:p>
        </p:txBody>
      </p:sp>
      <p:sp>
        <p:nvSpPr>
          <p:cNvPr id="124" name="Прямоугольник 123"/>
          <p:cNvSpPr/>
          <p:nvPr/>
        </p:nvSpPr>
        <p:spPr>
          <a:xfrm>
            <a:off x="6143625" y="2786063"/>
            <a:ext cx="642938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</a:rPr>
              <a:t>О</a:t>
            </a:r>
          </a:p>
        </p:txBody>
      </p:sp>
      <p:sp>
        <p:nvSpPr>
          <p:cNvPr id="125" name="Прямоугольник 124"/>
          <p:cNvSpPr/>
          <p:nvPr/>
        </p:nvSpPr>
        <p:spPr>
          <a:xfrm>
            <a:off x="6786563" y="2786063"/>
            <a:ext cx="642937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</a:rPr>
              <a:t>К</a:t>
            </a:r>
          </a:p>
        </p:txBody>
      </p:sp>
      <p:sp>
        <p:nvSpPr>
          <p:cNvPr id="126" name="Прямоугольник 125"/>
          <p:cNvSpPr/>
          <p:nvPr/>
        </p:nvSpPr>
        <p:spPr>
          <a:xfrm>
            <a:off x="2928938" y="3214688"/>
            <a:ext cx="642937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FF0000"/>
                </a:solidFill>
              </a:rPr>
              <a:t>Б</a:t>
            </a:r>
          </a:p>
        </p:txBody>
      </p:sp>
      <p:sp>
        <p:nvSpPr>
          <p:cNvPr id="127" name="Прямоугольник 126"/>
          <p:cNvSpPr/>
          <p:nvPr/>
        </p:nvSpPr>
        <p:spPr>
          <a:xfrm>
            <a:off x="3571875" y="3214688"/>
            <a:ext cx="642938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Е</a:t>
            </a:r>
          </a:p>
        </p:txBody>
      </p:sp>
      <p:sp>
        <p:nvSpPr>
          <p:cNvPr id="128" name="Прямоугольник 127"/>
          <p:cNvSpPr/>
          <p:nvPr/>
        </p:nvSpPr>
        <p:spPr>
          <a:xfrm>
            <a:off x="4214813" y="3214688"/>
            <a:ext cx="642937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Л</a:t>
            </a:r>
          </a:p>
        </p:txBody>
      </p:sp>
      <p:sp>
        <p:nvSpPr>
          <p:cNvPr id="129" name="Прямоугольник 128"/>
          <p:cNvSpPr/>
          <p:nvPr/>
        </p:nvSpPr>
        <p:spPr>
          <a:xfrm>
            <a:off x="4857750" y="3214688"/>
            <a:ext cx="642938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Ь</a:t>
            </a:r>
          </a:p>
        </p:txBody>
      </p:sp>
      <p:sp>
        <p:nvSpPr>
          <p:cNvPr id="130" name="Прямоугольник 129"/>
          <p:cNvSpPr/>
          <p:nvPr/>
        </p:nvSpPr>
        <p:spPr>
          <a:xfrm>
            <a:off x="5500688" y="3214688"/>
            <a:ext cx="642937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Ч</a:t>
            </a:r>
          </a:p>
        </p:txBody>
      </p:sp>
      <p:sp>
        <p:nvSpPr>
          <p:cNvPr id="131" name="Прямоугольник 130"/>
          <p:cNvSpPr/>
          <p:nvPr/>
        </p:nvSpPr>
        <p:spPr>
          <a:xfrm>
            <a:off x="6143625" y="3214688"/>
            <a:ext cx="642938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О</a:t>
            </a:r>
          </a:p>
        </p:txBody>
      </p:sp>
      <p:sp>
        <p:nvSpPr>
          <p:cNvPr id="132" name="Прямоугольник 131"/>
          <p:cNvSpPr/>
          <p:nvPr/>
        </p:nvSpPr>
        <p:spPr>
          <a:xfrm>
            <a:off x="6786563" y="3214688"/>
            <a:ext cx="642937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Н</a:t>
            </a:r>
          </a:p>
        </p:txBody>
      </p:sp>
      <p:sp>
        <p:nvSpPr>
          <p:cNvPr id="133" name="Прямоугольник 132"/>
          <p:cNvSpPr/>
          <p:nvPr/>
        </p:nvSpPr>
        <p:spPr>
          <a:xfrm>
            <a:off x="7429500" y="3214688"/>
            <a:ext cx="642938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О</a:t>
            </a:r>
          </a:p>
        </p:txBody>
      </p:sp>
      <p:sp>
        <p:nvSpPr>
          <p:cNvPr id="134" name="Прямоугольник 133"/>
          <p:cNvSpPr/>
          <p:nvPr/>
        </p:nvSpPr>
        <p:spPr>
          <a:xfrm>
            <a:off x="8072438" y="3214688"/>
            <a:ext cx="642937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К</a:t>
            </a:r>
          </a:p>
        </p:txBody>
      </p:sp>
      <p:sp>
        <p:nvSpPr>
          <p:cNvPr id="135" name="Прямоугольник 134"/>
          <p:cNvSpPr/>
          <p:nvPr/>
        </p:nvSpPr>
        <p:spPr>
          <a:xfrm>
            <a:off x="1643063" y="3643313"/>
            <a:ext cx="642937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Т</a:t>
            </a:r>
          </a:p>
        </p:txBody>
      </p:sp>
      <p:sp>
        <p:nvSpPr>
          <p:cNvPr id="136" name="Прямоугольник 135"/>
          <p:cNvSpPr/>
          <p:nvPr/>
        </p:nvSpPr>
        <p:spPr>
          <a:xfrm>
            <a:off x="2286000" y="3643313"/>
            <a:ext cx="642938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Е</a:t>
            </a:r>
          </a:p>
        </p:txBody>
      </p:sp>
      <p:sp>
        <p:nvSpPr>
          <p:cNvPr id="137" name="Прямоугольник 136"/>
          <p:cNvSpPr/>
          <p:nvPr/>
        </p:nvSpPr>
        <p:spPr>
          <a:xfrm>
            <a:off x="2928938" y="3643313"/>
            <a:ext cx="642937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FF0000"/>
                </a:solidFill>
              </a:rPr>
              <a:t>Л</a:t>
            </a:r>
          </a:p>
        </p:txBody>
      </p:sp>
      <p:sp>
        <p:nvSpPr>
          <p:cNvPr id="138" name="Прямоугольник 137"/>
          <p:cNvSpPr/>
          <p:nvPr/>
        </p:nvSpPr>
        <p:spPr>
          <a:xfrm>
            <a:off x="3571875" y="3643313"/>
            <a:ext cx="642938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Е</a:t>
            </a:r>
          </a:p>
        </p:txBody>
      </p:sp>
      <p:sp>
        <p:nvSpPr>
          <p:cNvPr id="139" name="Прямоугольник 138"/>
          <p:cNvSpPr/>
          <p:nvPr/>
        </p:nvSpPr>
        <p:spPr>
          <a:xfrm>
            <a:off x="4214813" y="3643313"/>
            <a:ext cx="642937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Н</a:t>
            </a:r>
          </a:p>
        </p:txBody>
      </p:sp>
      <p:sp>
        <p:nvSpPr>
          <p:cNvPr id="140" name="Прямоугольник 139"/>
          <p:cNvSpPr/>
          <p:nvPr/>
        </p:nvSpPr>
        <p:spPr>
          <a:xfrm>
            <a:off x="4857750" y="3643313"/>
            <a:ext cx="642938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О</a:t>
            </a:r>
          </a:p>
        </p:txBody>
      </p:sp>
      <p:sp>
        <p:nvSpPr>
          <p:cNvPr id="141" name="Прямоугольник 140"/>
          <p:cNvSpPr/>
          <p:nvPr/>
        </p:nvSpPr>
        <p:spPr>
          <a:xfrm>
            <a:off x="5500688" y="3643313"/>
            <a:ext cx="642937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К</a:t>
            </a:r>
          </a:p>
        </p:txBody>
      </p:sp>
      <p:sp>
        <p:nvSpPr>
          <p:cNvPr id="142" name="Прямоугольник 141"/>
          <p:cNvSpPr/>
          <p:nvPr/>
        </p:nvSpPr>
        <p:spPr>
          <a:xfrm>
            <a:off x="1000125" y="4071938"/>
            <a:ext cx="642938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И</a:t>
            </a:r>
          </a:p>
        </p:txBody>
      </p:sp>
      <p:sp>
        <p:nvSpPr>
          <p:cNvPr id="143" name="Прямоугольник 142"/>
          <p:cNvSpPr/>
          <p:nvPr/>
        </p:nvSpPr>
        <p:spPr>
          <a:xfrm>
            <a:off x="1643063" y="4071938"/>
            <a:ext cx="642937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Н</a:t>
            </a:r>
          </a:p>
        </p:txBody>
      </p:sp>
      <p:sp>
        <p:nvSpPr>
          <p:cNvPr id="144" name="Прямоугольник 143"/>
          <p:cNvSpPr/>
          <p:nvPr/>
        </p:nvSpPr>
        <p:spPr>
          <a:xfrm>
            <a:off x="2286000" y="4071938"/>
            <a:ext cx="642938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Д</a:t>
            </a:r>
          </a:p>
        </p:txBody>
      </p:sp>
      <p:sp>
        <p:nvSpPr>
          <p:cNvPr id="145" name="Прямоугольник 144"/>
          <p:cNvSpPr/>
          <p:nvPr/>
        </p:nvSpPr>
        <p:spPr>
          <a:xfrm>
            <a:off x="2928938" y="4071938"/>
            <a:ext cx="642937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FF0000"/>
                </a:solidFill>
              </a:rPr>
              <a:t>Ю</a:t>
            </a:r>
          </a:p>
        </p:txBody>
      </p:sp>
      <p:sp>
        <p:nvSpPr>
          <p:cNvPr id="146" name="Прямоугольник 145"/>
          <p:cNvSpPr/>
          <p:nvPr/>
        </p:nvSpPr>
        <p:spPr>
          <a:xfrm>
            <a:off x="3571875" y="4071938"/>
            <a:ext cx="642938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Ш</a:t>
            </a:r>
          </a:p>
        </p:txBody>
      </p:sp>
      <p:sp>
        <p:nvSpPr>
          <p:cNvPr id="147" name="Прямоугольник 146"/>
          <p:cNvSpPr/>
          <p:nvPr/>
        </p:nvSpPr>
        <p:spPr>
          <a:xfrm>
            <a:off x="4214813" y="4071938"/>
            <a:ext cx="642937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О</a:t>
            </a:r>
          </a:p>
        </p:txBody>
      </p:sp>
      <p:sp>
        <p:nvSpPr>
          <p:cNvPr id="148" name="Прямоугольник 147"/>
          <p:cNvSpPr/>
          <p:nvPr/>
        </p:nvSpPr>
        <p:spPr>
          <a:xfrm>
            <a:off x="4857750" y="4071938"/>
            <a:ext cx="642938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Н</a:t>
            </a:r>
          </a:p>
        </p:txBody>
      </p:sp>
      <p:sp>
        <p:nvSpPr>
          <p:cNvPr id="149" name="Прямоугольник 148"/>
          <p:cNvSpPr/>
          <p:nvPr/>
        </p:nvSpPr>
        <p:spPr>
          <a:xfrm>
            <a:off x="5500688" y="4071938"/>
            <a:ext cx="642937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О</a:t>
            </a:r>
          </a:p>
        </p:txBody>
      </p:sp>
      <p:sp>
        <p:nvSpPr>
          <p:cNvPr id="150" name="Прямоугольник 149"/>
          <p:cNvSpPr/>
          <p:nvPr/>
        </p:nvSpPr>
        <p:spPr>
          <a:xfrm>
            <a:off x="6143625" y="4071938"/>
            <a:ext cx="642938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К</a:t>
            </a:r>
          </a:p>
        </p:txBody>
      </p:sp>
      <p:sp>
        <p:nvSpPr>
          <p:cNvPr id="151" name="Прямоугольник 150"/>
          <p:cNvSpPr/>
          <p:nvPr/>
        </p:nvSpPr>
        <p:spPr>
          <a:xfrm>
            <a:off x="2286000" y="4500563"/>
            <a:ext cx="642938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Е</a:t>
            </a:r>
          </a:p>
        </p:txBody>
      </p:sp>
      <p:sp>
        <p:nvSpPr>
          <p:cNvPr id="152" name="Прямоугольник 151"/>
          <p:cNvSpPr/>
          <p:nvPr/>
        </p:nvSpPr>
        <p:spPr>
          <a:xfrm>
            <a:off x="2928938" y="4500563"/>
            <a:ext cx="642937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FF0000"/>
                </a:solidFill>
              </a:rPr>
              <a:t>Ж</a:t>
            </a:r>
          </a:p>
        </p:txBody>
      </p:sp>
      <p:sp>
        <p:nvSpPr>
          <p:cNvPr id="153" name="Прямоугольник 152"/>
          <p:cNvSpPr/>
          <p:nvPr/>
        </p:nvSpPr>
        <p:spPr>
          <a:xfrm>
            <a:off x="3571875" y="4500563"/>
            <a:ext cx="642938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О</a:t>
            </a:r>
          </a:p>
        </p:txBody>
      </p:sp>
      <p:sp>
        <p:nvSpPr>
          <p:cNvPr id="154" name="Прямоугольник 153"/>
          <p:cNvSpPr/>
          <p:nvPr/>
        </p:nvSpPr>
        <p:spPr>
          <a:xfrm>
            <a:off x="4214813" y="4500563"/>
            <a:ext cx="642937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Н</a:t>
            </a:r>
          </a:p>
        </p:txBody>
      </p:sp>
      <p:sp>
        <p:nvSpPr>
          <p:cNvPr id="155" name="Прямоугольник 154"/>
          <p:cNvSpPr/>
          <p:nvPr/>
        </p:nvSpPr>
        <p:spPr>
          <a:xfrm>
            <a:off x="4857750" y="4500563"/>
            <a:ext cx="642938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О</a:t>
            </a:r>
          </a:p>
        </p:txBody>
      </p:sp>
      <p:sp>
        <p:nvSpPr>
          <p:cNvPr id="156" name="Прямоугольник 155"/>
          <p:cNvSpPr/>
          <p:nvPr/>
        </p:nvSpPr>
        <p:spPr>
          <a:xfrm>
            <a:off x="5500688" y="4500563"/>
            <a:ext cx="642937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К</a:t>
            </a:r>
          </a:p>
        </p:txBody>
      </p:sp>
      <p:sp>
        <p:nvSpPr>
          <p:cNvPr id="157" name="Прямоугольник 156"/>
          <p:cNvSpPr/>
          <p:nvPr/>
        </p:nvSpPr>
        <p:spPr>
          <a:xfrm>
            <a:off x="2286000" y="4929188"/>
            <a:ext cx="642938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К</a:t>
            </a:r>
          </a:p>
        </p:txBody>
      </p:sp>
      <p:sp>
        <p:nvSpPr>
          <p:cNvPr id="158" name="Прямоугольник 157"/>
          <p:cNvSpPr/>
          <p:nvPr/>
        </p:nvSpPr>
        <p:spPr>
          <a:xfrm>
            <a:off x="2928938" y="4929188"/>
            <a:ext cx="642937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FF0000"/>
                </a:solidFill>
              </a:rPr>
              <a:t>О</a:t>
            </a:r>
          </a:p>
        </p:txBody>
      </p:sp>
      <p:sp>
        <p:nvSpPr>
          <p:cNvPr id="159" name="Прямоугольник 158"/>
          <p:cNvSpPr/>
          <p:nvPr/>
        </p:nvSpPr>
        <p:spPr>
          <a:xfrm>
            <a:off x="3571875" y="4929188"/>
            <a:ext cx="642938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Т</a:t>
            </a:r>
          </a:p>
        </p:txBody>
      </p:sp>
      <p:sp>
        <p:nvSpPr>
          <p:cNvPr id="160" name="Прямоугольник 159"/>
          <p:cNvSpPr/>
          <p:nvPr/>
        </p:nvSpPr>
        <p:spPr>
          <a:xfrm>
            <a:off x="4214813" y="4929188"/>
            <a:ext cx="642937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Е</a:t>
            </a:r>
          </a:p>
        </p:txBody>
      </p:sp>
      <p:sp>
        <p:nvSpPr>
          <p:cNvPr id="161" name="Прямоугольник 160"/>
          <p:cNvSpPr/>
          <p:nvPr/>
        </p:nvSpPr>
        <p:spPr>
          <a:xfrm>
            <a:off x="4857750" y="4929188"/>
            <a:ext cx="642938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Н</a:t>
            </a:r>
          </a:p>
        </p:txBody>
      </p:sp>
      <p:sp>
        <p:nvSpPr>
          <p:cNvPr id="162" name="Прямоугольник 161"/>
          <p:cNvSpPr/>
          <p:nvPr/>
        </p:nvSpPr>
        <p:spPr>
          <a:xfrm>
            <a:off x="5500688" y="4929188"/>
            <a:ext cx="642937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О</a:t>
            </a:r>
          </a:p>
        </p:txBody>
      </p:sp>
      <p:sp>
        <p:nvSpPr>
          <p:cNvPr id="163" name="Прямоугольник 162"/>
          <p:cNvSpPr/>
          <p:nvPr/>
        </p:nvSpPr>
        <p:spPr>
          <a:xfrm>
            <a:off x="6143625" y="4929188"/>
            <a:ext cx="642938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К</a:t>
            </a:r>
          </a:p>
        </p:txBody>
      </p:sp>
      <p:sp>
        <p:nvSpPr>
          <p:cNvPr id="164" name="Прямоугольник 163"/>
          <p:cNvSpPr/>
          <p:nvPr/>
        </p:nvSpPr>
        <p:spPr>
          <a:xfrm>
            <a:off x="1643063" y="5357813"/>
            <a:ext cx="642937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Я</a:t>
            </a:r>
          </a:p>
        </p:txBody>
      </p:sp>
      <p:sp>
        <p:nvSpPr>
          <p:cNvPr id="165" name="Прямоугольник 164"/>
          <p:cNvSpPr/>
          <p:nvPr/>
        </p:nvSpPr>
        <p:spPr>
          <a:xfrm>
            <a:off x="2286000" y="5357813"/>
            <a:ext cx="642938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Г</a:t>
            </a:r>
          </a:p>
        </p:txBody>
      </p:sp>
      <p:sp>
        <p:nvSpPr>
          <p:cNvPr id="166" name="Прямоугольник 165"/>
          <p:cNvSpPr/>
          <p:nvPr/>
        </p:nvSpPr>
        <p:spPr>
          <a:xfrm>
            <a:off x="2928938" y="5357813"/>
            <a:ext cx="642937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FF0000"/>
                </a:solidFill>
              </a:rPr>
              <a:t>Н</a:t>
            </a:r>
          </a:p>
        </p:txBody>
      </p:sp>
      <p:sp>
        <p:nvSpPr>
          <p:cNvPr id="167" name="Прямоугольник 166"/>
          <p:cNvSpPr/>
          <p:nvPr/>
        </p:nvSpPr>
        <p:spPr>
          <a:xfrm>
            <a:off x="3571875" y="5357813"/>
            <a:ext cx="642938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Е</a:t>
            </a:r>
          </a:p>
        </p:txBody>
      </p:sp>
      <p:sp>
        <p:nvSpPr>
          <p:cNvPr id="168" name="Прямоугольник 167"/>
          <p:cNvSpPr/>
          <p:nvPr/>
        </p:nvSpPr>
        <p:spPr>
          <a:xfrm>
            <a:off x="4214813" y="5357813"/>
            <a:ext cx="642937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Н</a:t>
            </a:r>
          </a:p>
        </p:txBody>
      </p:sp>
      <p:sp>
        <p:nvSpPr>
          <p:cNvPr id="169" name="Прямоугольник 168"/>
          <p:cNvSpPr/>
          <p:nvPr/>
        </p:nvSpPr>
        <p:spPr>
          <a:xfrm>
            <a:off x="4857750" y="5357813"/>
            <a:ext cx="642938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О</a:t>
            </a:r>
          </a:p>
        </p:txBody>
      </p:sp>
      <p:sp>
        <p:nvSpPr>
          <p:cNvPr id="170" name="Прямоугольник 169"/>
          <p:cNvSpPr/>
          <p:nvPr/>
        </p:nvSpPr>
        <p:spPr>
          <a:xfrm>
            <a:off x="5500688" y="5357813"/>
            <a:ext cx="642937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К</a:t>
            </a:r>
          </a:p>
        </p:txBody>
      </p:sp>
      <p:sp>
        <p:nvSpPr>
          <p:cNvPr id="171" name="Прямоугольник 170"/>
          <p:cNvSpPr/>
          <p:nvPr/>
        </p:nvSpPr>
        <p:spPr>
          <a:xfrm>
            <a:off x="2286000" y="5786438"/>
            <a:ext cx="642938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П</a:t>
            </a:r>
          </a:p>
        </p:txBody>
      </p:sp>
      <p:sp>
        <p:nvSpPr>
          <p:cNvPr id="172" name="Прямоугольник 171"/>
          <p:cNvSpPr/>
          <p:nvPr/>
        </p:nvSpPr>
        <p:spPr>
          <a:xfrm>
            <a:off x="2928938" y="5786438"/>
            <a:ext cx="642937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FF0000"/>
                </a:solidFill>
              </a:rPr>
              <a:t>О</a:t>
            </a:r>
          </a:p>
        </p:txBody>
      </p:sp>
      <p:sp>
        <p:nvSpPr>
          <p:cNvPr id="173" name="Прямоугольник 172"/>
          <p:cNvSpPr/>
          <p:nvPr/>
        </p:nvSpPr>
        <p:spPr>
          <a:xfrm>
            <a:off x="3571875" y="5786438"/>
            <a:ext cx="642938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Р</a:t>
            </a:r>
          </a:p>
        </p:txBody>
      </p:sp>
      <p:sp>
        <p:nvSpPr>
          <p:cNvPr id="174" name="Прямоугольник 173"/>
          <p:cNvSpPr/>
          <p:nvPr/>
        </p:nvSpPr>
        <p:spPr>
          <a:xfrm>
            <a:off x="4214813" y="5786438"/>
            <a:ext cx="642937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О</a:t>
            </a:r>
          </a:p>
        </p:txBody>
      </p:sp>
      <p:sp>
        <p:nvSpPr>
          <p:cNvPr id="175" name="Прямоугольник 174"/>
          <p:cNvSpPr/>
          <p:nvPr/>
        </p:nvSpPr>
        <p:spPr>
          <a:xfrm>
            <a:off x="4857750" y="5786438"/>
            <a:ext cx="642938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С</a:t>
            </a:r>
          </a:p>
        </p:txBody>
      </p:sp>
      <p:sp>
        <p:nvSpPr>
          <p:cNvPr id="176" name="Прямоугольник 175"/>
          <p:cNvSpPr/>
          <p:nvPr/>
        </p:nvSpPr>
        <p:spPr>
          <a:xfrm>
            <a:off x="5500688" y="5786438"/>
            <a:ext cx="642937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Е</a:t>
            </a:r>
          </a:p>
        </p:txBody>
      </p:sp>
      <p:sp>
        <p:nvSpPr>
          <p:cNvPr id="177" name="Прямоугольник 176"/>
          <p:cNvSpPr/>
          <p:nvPr/>
        </p:nvSpPr>
        <p:spPr>
          <a:xfrm>
            <a:off x="6143625" y="5786438"/>
            <a:ext cx="642938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Н</a:t>
            </a:r>
          </a:p>
        </p:txBody>
      </p:sp>
      <p:sp>
        <p:nvSpPr>
          <p:cNvPr id="178" name="Прямоугольник 177"/>
          <p:cNvSpPr/>
          <p:nvPr/>
        </p:nvSpPr>
        <p:spPr>
          <a:xfrm>
            <a:off x="6786563" y="5786438"/>
            <a:ext cx="642937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О</a:t>
            </a:r>
          </a:p>
        </p:txBody>
      </p:sp>
      <p:sp>
        <p:nvSpPr>
          <p:cNvPr id="179" name="Прямоугольник 178"/>
          <p:cNvSpPr/>
          <p:nvPr/>
        </p:nvSpPr>
        <p:spPr>
          <a:xfrm>
            <a:off x="7429500" y="5786438"/>
            <a:ext cx="642938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К</a:t>
            </a:r>
          </a:p>
        </p:txBody>
      </p:sp>
      <p:sp>
        <p:nvSpPr>
          <p:cNvPr id="180" name="Прямоугольник 179"/>
          <p:cNvSpPr/>
          <p:nvPr/>
        </p:nvSpPr>
        <p:spPr>
          <a:xfrm>
            <a:off x="357188" y="6215063"/>
            <a:ext cx="642937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Щ</a:t>
            </a:r>
          </a:p>
        </p:txBody>
      </p:sp>
      <p:sp>
        <p:nvSpPr>
          <p:cNvPr id="181" name="Прямоугольник 180"/>
          <p:cNvSpPr/>
          <p:nvPr/>
        </p:nvSpPr>
        <p:spPr>
          <a:xfrm>
            <a:off x="1000125" y="6215063"/>
            <a:ext cx="642938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Е</a:t>
            </a:r>
          </a:p>
        </p:txBody>
      </p:sp>
      <p:sp>
        <p:nvSpPr>
          <p:cNvPr id="182" name="Прямоугольник 181"/>
          <p:cNvSpPr/>
          <p:nvPr/>
        </p:nvSpPr>
        <p:spPr>
          <a:xfrm>
            <a:off x="1643063" y="6215063"/>
            <a:ext cx="642937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Н</a:t>
            </a:r>
          </a:p>
        </p:txBody>
      </p:sp>
      <p:sp>
        <p:nvSpPr>
          <p:cNvPr id="183" name="Прямоугольник 182"/>
          <p:cNvSpPr/>
          <p:nvPr/>
        </p:nvSpPr>
        <p:spPr>
          <a:xfrm>
            <a:off x="2286000" y="6215063"/>
            <a:ext cx="642938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О</a:t>
            </a:r>
          </a:p>
        </p:txBody>
      </p:sp>
      <p:sp>
        <p:nvSpPr>
          <p:cNvPr id="184" name="Прямоугольник 183"/>
          <p:cNvSpPr/>
          <p:nvPr/>
        </p:nvSpPr>
        <p:spPr>
          <a:xfrm>
            <a:off x="2928938" y="6215063"/>
            <a:ext cx="642937" cy="42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FF0000"/>
                </a:solidFill>
              </a:rPr>
              <a:t>К</a:t>
            </a:r>
          </a:p>
        </p:txBody>
      </p:sp>
      <p:sp>
        <p:nvSpPr>
          <p:cNvPr id="7353" name="TextBox 90"/>
          <p:cNvSpPr txBox="1">
            <a:spLocks noChangeArrowheads="1"/>
          </p:cNvSpPr>
          <p:nvPr/>
        </p:nvSpPr>
        <p:spPr bwMode="auto">
          <a:xfrm>
            <a:off x="2928938" y="1928813"/>
            <a:ext cx="50006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>
                <a:solidFill>
                  <a:srgbClr val="FF0000"/>
                </a:solidFill>
                <a:latin typeface="Calibri" pitchFamily="34" charset="0"/>
              </a:rPr>
              <a:t>1.</a:t>
            </a:r>
          </a:p>
        </p:txBody>
      </p:sp>
      <p:sp>
        <p:nvSpPr>
          <p:cNvPr id="7354" name="TextBox 91"/>
          <p:cNvSpPr txBox="1">
            <a:spLocks noChangeArrowheads="1"/>
          </p:cNvSpPr>
          <p:nvPr/>
        </p:nvSpPr>
        <p:spPr bwMode="auto">
          <a:xfrm>
            <a:off x="2214563" y="2357438"/>
            <a:ext cx="50006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>
                <a:solidFill>
                  <a:srgbClr val="FF0000"/>
                </a:solidFill>
                <a:latin typeface="Calibri" pitchFamily="34" charset="0"/>
              </a:rPr>
              <a:t>2.</a:t>
            </a:r>
          </a:p>
        </p:txBody>
      </p:sp>
      <p:sp>
        <p:nvSpPr>
          <p:cNvPr id="7355" name="TextBox 92"/>
          <p:cNvSpPr txBox="1">
            <a:spLocks noChangeArrowheads="1"/>
          </p:cNvSpPr>
          <p:nvPr/>
        </p:nvSpPr>
        <p:spPr bwMode="auto">
          <a:xfrm>
            <a:off x="1643063" y="2714625"/>
            <a:ext cx="50006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>
                <a:solidFill>
                  <a:srgbClr val="FF0000"/>
                </a:solidFill>
                <a:latin typeface="Calibri" pitchFamily="34" charset="0"/>
              </a:rPr>
              <a:t>3.</a:t>
            </a:r>
          </a:p>
        </p:txBody>
      </p:sp>
      <p:sp>
        <p:nvSpPr>
          <p:cNvPr id="7356" name="TextBox 93"/>
          <p:cNvSpPr txBox="1">
            <a:spLocks noChangeArrowheads="1"/>
          </p:cNvSpPr>
          <p:nvPr/>
        </p:nvSpPr>
        <p:spPr bwMode="auto">
          <a:xfrm>
            <a:off x="2928938" y="3214688"/>
            <a:ext cx="50006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>
                <a:solidFill>
                  <a:srgbClr val="FF0000"/>
                </a:solidFill>
                <a:latin typeface="Calibri" pitchFamily="34" charset="0"/>
              </a:rPr>
              <a:t>4.</a:t>
            </a:r>
          </a:p>
        </p:txBody>
      </p:sp>
      <p:sp>
        <p:nvSpPr>
          <p:cNvPr id="7357" name="TextBox 94"/>
          <p:cNvSpPr txBox="1">
            <a:spLocks noChangeArrowheads="1"/>
          </p:cNvSpPr>
          <p:nvPr/>
        </p:nvSpPr>
        <p:spPr bwMode="auto">
          <a:xfrm>
            <a:off x="1643063" y="3643313"/>
            <a:ext cx="50006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>
                <a:solidFill>
                  <a:srgbClr val="FF0000"/>
                </a:solidFill>
                <a:latin typeface="Calibri" pitchFamily="34" charset="0"/>
              </a:rPr>
              <a:t>5.</a:t>
            </a:r>
          </a:p>
        </p:txBody>
      </p:sp>
      <p:sp>
        <p:nvSpPr>
          <p:cNvPr id="7358" name="TextBox 95"/>
          <p:cNvSpPr txBox="1">
            <a:spLocks noChangeArrowheads="1"/>
          </p:cNvSpPr>
          <p:nvPr/>
        </p:nvSpPr>
        <p:spPr bwMode="auto">
          <a:xfrm>
            <a:off x="1000125" y="4071938"/>
            <a:ext cx="50006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>
                <a:solidFill>
                  <a:srgbClr val="FF0000"/>
                </a:solidFill>
                <a:latin typeface="Calibri" pitchFamily="34" charset="0"/>
              </a:rPr>
              <a:t>6.</a:t>
            </a:r>
          </a:p>
        </p:txBody>
      </p:sp>
      <p:sp>
        <p:nvSpPr>
          <p:cNvPr id="7359" name="TextBox 96"/>
          <p:cNvSpPr txBox="1">
            <a:spLocks noChangeArrowheads="1"/>
          </p:cNvSpPr>
          <p:nvPr/>
        </p:nvSpPr>
        <p:spPr bwMode="auto">
          <a:xfrm>
            <a:off x="2286000" y="4500563"/>
            <a:ext cx="50006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>
                <a:solidFill>
                  <a:srgbClr val="FF0000"/>
                </a:solidFill>
                <a:latin typeface="Calibri" pitchFamily="34" charset="0"/>
              </a:rPr>
              <a:t>7.</a:t>
            </a:r>
          </a:p>
        </p:txBody>
      </p:sp>
      <p:sp>
        <p:nvSpPr>
          <p:cNvPr id="7360" name="TextBox 97"/>
          <p:cNvSpPr txBox="1">
            <a:spLocks noChangeArrowheads="1"/>
          </p:cNvSpPr>
          <p:nvPr/>
        </p:nvSpPr>
        <p:spPr bwMode="auto">
          <a:xfrm>
            <a:off x="2286000" y="4929188"/>
            <a:ext cx="50006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>
                <a:solidFill>
                  <a:srgbClr val="FF0000"/>
                </a:solidFill>
                <a:latin typeface="Calibri" pitchFamily="34" charset="0"/>
              </a:rPr>
              <a:t>8.</a:t>
            </a:r>
          </a:p>
        </p:txBody>
      </p:sp>
      <p:sp>
        <p:nvSpPr>
          <p:cNvPr id="7361" name="TextBox 98"/>
          <p:cNvSpPr txBox="1">
            <a:spLocks noChangeArrowheads="1"/>
          </p:cNvSpPr>
          <p:nvPr/>
        </p:nvSpPr>
        <p:spPr bwMode="auto">
          <a:xfrm>
            <a:off x="1643063" y="5357813"/>
            <a:ext cx="50006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>
                <a:solidFill>
                  <a:srgbClr val="FF0000"/>
                </a:solidFill>
                <a:latin typeface="Calibri" pitchFamily="34" charset="0"/>
              </a:rPr>
              <a:t>9.</a:t>
            </a:r>
          </a:p>
        </p:txBody>
      </p:sp>
      <p:sp>
        <p:nvSpPr>
          <p:cNvPr id="7362" name="TextBox 99"/>
          <p:cNvSpPr txBox="1">
            <a:spLocks noChangeArrowheads="1"/>
          </p:cNvSpPr>
          <p:nvPr/>
        </p:nvSpPr>
        <p:spPr bwMode="auto">
          <a:xfrm>
            <a:off x="2214563" y="5786438"/>
            <a:ext cx="50006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>
                <a:solidFill>
                  <a:srgbClr val="FF0000"/>
                </a:solidFill>
                <a:latin typeface="Calibri" pitchFamily="34" charset="0"/>
              </a:rPr>
              <a:t>10.</a:t>
            </a:r>
          </a:p>
        </p:txBody>
      </p:sp>
      <p:sp>
        <p:nvSpPr>
          <p:cNvPr id="7363" name="TextBox 194"/>
          <p:cNvSpPr txBox="1">
            <a:spLocks noChangeArrowheads="1"/>
          </p:cNvSpPr>
          <p:nvPr/>
        </p:nvSpPr>
        <p:spPr bwMode="auto">
          <a:xfrm>
            <a:off x="357188" y="6215063"/>
            <a:ext cx="500062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000">
                <a:solidFill>
                  <a:srgbClr val="FF0000"/>
                </a:solidFill>
              </a:rPr>
              <a:t>11</a:t>
            </a:r>
          </a:p>
        </p:txBody>
      </p:sp>
      <p:pic>
        <p:nvPicPr>
          <p:cNvPr id="196" name="Picture 16" descr="C:\Documents and Settings\SYS\Рабочий стол\Соболева\wolf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3" y="214313"/>
            <a:ext cx="2286000" cy="1506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64" name="Picture 196" descr="F:\Картинки для О.И\6886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0438" y="214313"/>
            <a:ext cx="1905000" cy="142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65" name="Picture 197" descr="F:\Картинки для О.И\A6Y70X1CA0VKM61CA1O2YJVCAA97DR4CA7Q99IYCA81TAK6CAFJOKDOCADQWU78CAPF8EOJCALNYWB6CAYZ058MCAVTWZMZCACDBEA1CAPUYC37CA5YQ0DLCAFXA4CLCAS4Y90CCA07RYSICA81PSYSCAWCWDJC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43688" y="214313"/>
            <a:ext cx="1905000" cy="143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66" name="Picture 198" descr="F:\Картинки для О.И\ARA2P19CA7DRELUCAYRKV82CAIFS92QCAA472BXCAUTE7CBCAMEGL7NCAI3YB3CCACGD2LKCANT2C22CAESTKQUCANNTIK5CAS9O2XACASJNX9RCAK95JVFCA3Q4ZPBCACLL6FPCAVXKV8NCA94ZY5SCAME2PB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71563" y="214313"/>
            <a:ext cx="1257300" cy="189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67" name="Picture 199" descr="F:\Картинки для О.И\9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357438" y="357188"/>
            <a:ext cx="1928812" cy="143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68" name="Picture 200" descr="F:\Картинки для О.И\AM8QR4RCAN21XUICA253ORVCAU627XKCAS64IT0CAHEEDDPCA3Q41GBCAOE0W34CA724FCCCAFXZWPZCAT2VCMBCA7SH3EVCA48P2R1CAN8FQ12CA04TPE3CA6CDON0CA0J2VRACA99Q4HFCAQ231QSCAOU2IR5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72000" y="357188"/>
            <a:ext cx="1739900" cy="139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69" name="Picture 201" descr="F:\Картинки для О.И\A29CWD4CAEP7APGCANN0NVQCALQHXHZCAYLCRZ5CAR6FU37CAXR9BK5CANDPYRUCA8VKFHLCA71NE4ACAARD719CAF2DQ2KCATRP4C2CAMRQDAZCARDW0FJCA1K33OZCAODWXOWCAGQRB0VCAYI1BT2CA11UXOM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929438" y="500063"/>
            <a:ext cx="1722437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0" name="Picture 202" descr="C:\Documents and Settings\SYS\Рабочий стол\Ольга\Для презентаций\Анимации\cat3.gif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14313" y="1071563"/>
            <a:ext cx="1793875" cy="121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1" name="Picture 203" descr="F:\Картинки для О.И\AHP1LKBCACSTTCICAITXY08CAYV4UWHCAW9MMR9CA6AMUNBCA9JZ589CALTILF7CA52G42UCAA8S5Y2CADP3NAECA1VUFB6CA8GDF6UCATUBY2NCA8ESH2HCANEWL2NCA8PLZ2SCAL9Y8TKCARQZD37CASBGZ7P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85813" y="428625"/>
            <a:ext cx="1858962" cy="150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2" name="Picture 204" descr="F:\Картинки для О.И\AFYU68KCAVURPWHCA054QZPCAJUGCCZCAH36BPICAKBX2SFCAR8DDVQCAFGVDUJCACDIW8CCAG92HUWCAHGWPFICAPJ9DWGCAEZUQPPCANV3SU5CA753ME6CAKKALYBCAHN5IQ9CAFKSXXCCA729J5CCA3UCTU0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000875" y="3929063"/>
            <a:ext cx="1816100" cy="139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3" name="Picture 205" descr="C:\Documents and Settings\SYS\Рабочий стол\Ольга\Для презентаций\Анимации\dog73.gif"/>
          <p:cNvPicPr>
            <a:picLocks noChangeAspect="1" noChangeArrowheads="1" noCrop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85750" y="1000125"/>
            <a:ext cx="1885950" cy="181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5" name="Picture 207" descr="C:\Documents and Settings\111\Рабочий стол\верблюд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14313" y="500063"/>
            <a:ext cx="2630487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6" name="Picture 2" descr="C:\Documents and Settings\Admin\Рабочий стол\ПРЕЗЕНТАЦИИ\Муравей Вопросик.jpg"/>
          <p:cNvPicPr>
            <a:picLocks noChangeAspect="1" noChangeArrowheads="1"/>
          </p:cNvPicPr>
          <p:nvPr/>
        </p:nvPicPr>
        <p:blipFill>
          <a:blip r:embed="rId14" cstate="print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388" y="4581525"/>
            <a:ext cx="914400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7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7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1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8" dur="500"/>
                                        <p:tgtEl>
                                          <p:spTgt spid="73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7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1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1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1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1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6" dur="500"/>
                                        <p:tgtEl>
                                          <p:spTgt spid="73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500"/>
                            </p:stCondLst>
                            <p:childTnLst>
                              <p:par>
                                <p:cTn id="1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500"/>
                                        <p:tgtEl>
                                          <p:spTgt spid="7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6" dur="500"/>
                                        <p:tgtEl>
                                          <p:spTgt spid="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500"/>
                                        <p:tgtEl>
                                          <p:spTgt spid="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2" dur="500"/>
                                        <p:tgtEl>
                                          <p:spTgt spid="1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5" dur="500"/>
                                        <p:tgtEl>
                                          <p:spTgt spid="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8" dur="500"/>
                                        <p:tgtEl>
                                          <p:spTgt spid="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1" dur="500"/>
                                        <p:tgtEl>
                                          <p:spTgt spid="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4" dur="500"/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7" dur="500"/>
                                        <p:tgtEl>
                                          <p:spTgt spid="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0" dur="500"/>
                                        <p:tgtEl>
                                          <p:spTgt spid="1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54" dur="500"/>
                                        <p:tgtEl>
                                          <p:spTgt spid="73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500"/>
                            </p:stCondLst>
                            <p:childTnLst>
                              <p:par>
                                <p:cTn id="15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9" dur="500"/>
                                        <p:tgtEl>
                                          <p:spTgt spid="7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4" dur="500"/>
                                        <p:tgtEl>
                                          <p:spTgt spid="1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7" dur="500"/>
                                        <p:tgtEl>
                                          <p:spTgt spid="1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0" dur="500"/>
                                        <p:tgtEl>
                                          <p:spTgt spid="1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3" dur="500"/>
                                        <p:tgtEl>
                                          <p:spTgt spid="1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6" dur="500"/>
                                        <p:tgtEl>
                                          <p:spTgt spid="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9" dur="500"/>
                                        <p:tgtEl>
                                          <p:spTgt spid="1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2" dur="500"/>
                                        <p:tgtEl>
                                          <p:spTgt spid="1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86" dur="500"/>
                                        <p:tgtEl>
                                          <p:spTgt spid="73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500"/>
                            </p:stCondLst>
                            <p:childTnLst>
                              <p:par>
                                <p:cTn id="18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1" dur="500"/>
                                        <p:tgtEl>
                                          <p:spTgt spid="7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6" dur="500"/>
                                        <p:tgtEl>
                                          <p:spTgt spid="1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9" dur="500"/>
                                        <p:tgtEl>
                                          <p:spTgt spid="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2" dur="500"/>
                                        <p:tgtEl>
                                          <p:spTgt spid="1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5" dur="500"/>
                                        <p:tgtEl>
                                          <p:spTgt spid="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8" dur="500"/>
                                        <p:tgtEl>
                                          <p:spTgt spid="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1" dur="500"/>
                                        <p:tgtEl>
                                          <p:spTgt spid="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4" dur="500"/>
                                        <p:tgtEl>
                                          <p:spTgt spid="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7" dur="500"/>
                                        <p:tgtEl>
                                          <p:spTgt spid="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0" dur="500"/>
                                        <p:tgtEl>
                                          <p:spTgt spid="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24" dur="500"/>
                                        <p:tgtEl>
                                          <p:spTgt spid="73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500"/>
                            </p:stCondLst>
                            <p:childTnLst>
                              <p:par>
                                <p:cTn id="2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9" dur="500"/>
                                        <p:tgtEl>
                                          <p:spTgt spid="7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0" fill="hold">
                      <p:stCondLst>
                        <p:cond delay="indefinite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4" dur="500"/>
                                        <p:tgtEl>
                                          <p:spTgt spid="1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7" dur="500"/>
                                        <p:tgtEl>
                                          <p:spTgt spid="1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0" dur="500"/>
                                        <p:tgtEl>
                                          <p:spTgt spid="1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3" dur="500"/>
                                        <p:tgtEl>
                                          <p:spTgt spid="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6" dur="500"/>
                                        <p:tgtEl>
                                          <p:spTgt spid="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9" dur="500"/>
                                        <p:tgtEl>
                                          <p:spTgt spid="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0" fill="hold">
                      <p:stCondLst>
                        <p:cond delay="indefinite"/>
                      </p:stCondLst>
                      <p:childTnLst>
                        <p:par>
                          <p:cTn id="251" fill="hold">
                            <p:stCondLst>
                              <p:cond delay="0"/>
                            </p:stCondLst>
                            <p:childTnLst>
                              <p:par>
                                <p:cTn id="252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53" dur="500"/>
                                        <p:tgtEl>
                                          <p:spTgt spid="73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5" fill="hold">
                            <p:stCondLst>
                              <p:cond delay="500"/>
                            </p:stCondLst>
                            <p:childTnLst>
                              <p:par>
                                <p:cTn id="25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8" dur="500"/>
                                        <p:tgtEl>
                                          <p:spTgt spid="7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3" dur="500"/>
                                        <p:tgtEl>
                                          <p:spTgt spid="1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6" dur="500"/>
                                        <p:tgtEl>
                                          <p:spTgt spid="1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9" dur="500"/>
                                        <p:tgtEl>
                                          <p:spTgt spid="1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2" dur="500"/>
                                        <p:tgtEl>
                                          <p:spTgt spid="1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5" dur="500"/>
                                        <p:tgtEl>
                                          <p:spTgt spid="1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8" dur="500"/>
                                        <p:tgtEl>
                                          <p:spTgt spid="1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1" dur="500"/>
                                        <p:tgtEl>
                                          <p:spTgt spid="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2" fill="hold">
                      <p:stCondLst>
                        <p:cond delay="indefinite"/>
                      </p:stCondLst>
                      <p:childTnLst>
                        <p:par>
                          <p:cTn id="283" fill="hold">
                            <p:stCondLst>
                              <p:cond delay="0"/>
                            </p:stCondLst>
                            <p:childTnLst>
                              <p:par>
                                <p:cTn id="284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85" dur="500"/>
                                        <p:tgtEl>
                                          <p:spTgt spid="73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7" fill="hold">
                            <p:stCondLst>
                              <p:cond delay="500"/>
                            </p:stCondLst>
                            <p:childTnLst>
                              <p:par>
                                <p:cTn id="28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0" dur="500"/>
                                        <p:tgtEl>
                                          <p:spTgt spid="7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1" fill="hold">
                      <p:stCondLst>
                        <p:cond delay="indefinite"/>
                      </p:stCondLst>
                      <p:childTnLst>
                        <p:par>
                          <p:cTn id="292" fill="hold">
                            <p:stCondLst>
                              <p:cond delay="0"/>
                            </p:stCondLst>
                            <p:childTnLst>
                              <p:par>
                                <p:cTn id="29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5" dur="500"/>
                                        <p:tgtEl>
                                          <p:spTgt spid="1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8" dur="500"/>
                                        <p:tgtEl>
                                          <p:spTgt spid="1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1" dur="500"/>
                                        <p:tgtEl>
                                          <p:spTgt spid="1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4" dur="500"/>
                                        <p:tgtEl>
                                          <p:spTgt spid="1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7" dur="500"/>
                                        <p:tgtEl>
                                          <p:spTgt spid="1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0" dur="500"/>
                                        <p:tgtEl>
                                          <p:spTgt spid="1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3" dur="500"/>
                                        <p:tgtEl>
                                          <p:spTgt spid="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4" fill="hold">
                      <p:stCondLst>
                        <p:cond delay="indefinite"/>
                      </p:stCondLst>
                      <p:childTnLst>
                        <p:par>
                          <p:cTn id="315" fill="hold">
                            <p:stCondLst>
                              <p:cond delay="0"/>
                            </p:stCondLst>
                            <p:childTnLst>
                              <p:par>
                                <p:cTn id="316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7" dur="500"/>
                                        <p:tgtEl>
                                          <p:spTgt spid="73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9" fill="hold">
                      <p:stCondLst>
                        <p:cond delay="indefinite"/>
                      </p:stCondLst>
                      <p:childTnLst>
                        <p:par>
                          <p:cTn id="320" fill="hold">
                            <p:stCondLst>
                              <p:cond delay="0"/>
                            </p:stCondLst>
                            <p:childTnLst>
                              <p:par>
                                <p:cTn id="3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3" dur="500"/>
                                        <p:tgtEl>
                                          <p:spTgt spid="7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4" fill="hold">
                      <p:stCondLst>
                        <p:cond delay="indefinite"/>
                      </p:stCondLst>
                      <p:childTnLst>
                        <p:par>
                          <p:cTn id="325" fill="hold">
                            <p:stCondLst>
                              <p:cond delay="0"/>
                            </p:stCondLst>
                            <p:childTnLst>
                              <p:par>
                                <p:cTn id="3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8" dur="500"/>
                                        <p:tgtEl>
                                          <p:spTgt spid="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1" dur="500"/>
                                        <p:tgtEl>
                                          <p:spTgt spid="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4" dur="500"/>
                                        <p:tgtEl>
                                          <p:spTgt spid="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7" dur="500"/>
                                        <p:tgtEl>
                                          <p:spTgt spid="1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0" dur="500"/>
                                        <p:tgtEl>
                                          <p:spTgt spid="1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3" dur="500"/>
                                        <p:tgtEl>
                                          <p:spTgt spid="1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6" dur="500"/>
                                        <p:tgtEl>
                                          <p:spTgt spid="1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9" dur="500"/>
                                        <p:tgtEl>
                                          <p:spTgt spid="1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2" dur="500"/>
                                        <p:tgtEl>
                                          <p:spTgt spid="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3" fill="hold">
                      <p:stCondLst>
                        <p:cond delay="indefinite"/>
                      </p:stCondLst>
                      <p:childTnLst>
                        <p:par>
                          <p:cTn id="354" fill="hold">
                            <p:stCondLst>
                              <p:cond delay="0"/>
                            </p:stCondLst>
                            <p:childTnLst>
                              <p:par>
                                <p:cTn id="35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56" dur="500"/>
                                        <p:tgtEl>
                                          <p:spTgt spid="73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8" fill="hold">
                            <p:stCondLst>
                              <p:cond delay="500"/>
                            </p:stCondLst>
                            <p:childTnLst>
                              <p:par>
                                <p:cTn id="35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1" dur="500"/>
                                        <p:tgtEl>
                                          <p:spTgt spid="7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2" fill="hold">
                      <p:stCondLst>
                        <p:cond delay="indefinite"/>
                      </p:stCondLst>
                      <p:childTnLst>
                        <p:par>
                          <p:cTn id="363" fill="hold">
                            <p:stCondLst>
                              <p:cond delay="0"/>
                            </p:stCondLst>
                            <p:childTnLst>
                              <p:par>
                                <p:cTn id="36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6" dur="500"/>
                                        <p:tgtEl>
                                          <p:spTgt spid="1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9" dur="500"/>
                                        <p:tgtEl>
                                          <p:spTgt spid="1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2" dur="500"/>
                                        <p:tgtEl>
                                          <p:spTgt spid="1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5" dur="500"/>
                                        <p:tgtEl>
                                          <p:spTgt spid="1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8" dur="500"/>
                                        <p:tgtEl>
                                          <p:spTgt spid="1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9" fill="hold">
                      <p:stCondLst>
                        <p:cond delay="indefinite"/>
                      </p:stCondLst>
                      <p:childTnLst>
                        <p:par>
                          <p:cTn id="380" fill="hold">
                            <p:stCondLst>
                              <p:cond delay="0"/>
                            </p:stCondLst>
                            <p:childTnLst>
                              <p:par>
                                <p:cTn id="38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82" dur="500"/>
                                        <p:tgtEl>
                                          <p:spTgt spid="73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4" fill="hold">
                      <p:stCondLst>
                        <p:cond delay="indefinite"/>
                      </p:stCondLst>
                      <p:childTnLst>
                        <p:par>
                          <p:cTn id="385" fill="hold">
                            <p:stCondLst>
                              <p:cond delay="0"/>
                            </p:stCondLst>
                            <p:childTnLst>
                              <p:par>
                                <p:cTn id="38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8" dur="500"/>
                                        <p:tgtEl>
                                          <p:spTgt spid="7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57200" y="1052513"/>
            <a:ext cx="4038600" cy="5073650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z="2400" smtClean="0">
                <a:solidFill>
                  <a:srgbClr val="FFFF00"/>
                </a:solidFill>
              </a:rPr>
              <a:t>1</a:t>
            </a:r>
            <a:r>
              <a:rPr lang="ru-RU" sz="2400" b="1" smtClean="0">
                <a:solidFill>
                  <a:srgbClr val="FFFF00"/>
                </a:solidFill>
              </a:rPr>
              <a:t>).Чем животные отличаются от растений?</a:t>
            </a:r>
          </a:p>
          <a:p>
            <a:pPr eaLnBrk="1" hangingPunct="1">
              <a:buFont typeface="Arial" charset="0"/>
              <a:buNone/>
            </a:pPr>
            <a:r>
              <a:rPr lang="ru-RU" sz="2400" b="1" smtClean="0">
                <a:solidFill>
                  <a:schemeClr val="bg1"/>
                </a:solidFill>
              </a:rPr>
              <a:t>1. Дышат</a:t>
            </a:r>
          </a:p>
          <a:p>
            <a:pPr eaLnBrk="1" hangingPunct="1">
              <a:buFont typeface="Arial" charset="0"/>
              <a:buNone/>
            </a:pPr>
            <a:r>
              <a:rPr lang="ru-RU" sz="2400" b="1" smtClean="0">
                <a:solidFill>
                  <a:schemeClr val="bg1"/>
                </a:solidFill>
              </a:rPr>
              <a:t>2. Размножаются</a:t>
            </a:r>
          </a:p>
          <a:p>
            <a:pPr eaLnBrk="1" hangingPunct="1">
              <a:buFont typeface="Arial" charset="0"/>
              <a:buNone/>
            </a:pPr>
            <a:r>
              <a:rPr lang="ru-RU" sz="2400" b="1" smtClean="0">
                <a:solidFill>
                  <a:schemeClr val="bg1"/>
                </a:solidFill>
              </a:rPr>
              <a:t>3.Передвигаются</a:t>
            </a:r>
          </a:p>
          <a:p>
            <a:pPr eaLnBrk="1" hangingPunct="1">
              <a:buFont typeface="Arial" charset="0"/>
              <a:buNone/>
            </a:pPr>
            <a:endParaRPr lang="ru-RU" sz="2400" smtClean="0"/>
          </a:p>
          <a:p>
            <a:pPr eaLnBrk="1" hangingPunct="1">
              <a:buFont typeface="Arial" charset="0"/>
              <a:buNone/>
            </a:pPr>
            <a:r>
              <a:rPr lang="ru-RU" sz="2400" b="1" smtClean="0">
                <a:solidFill>
                  <a:srgbClr val="FFFF00"/>
                </a:solidFill>
              </a:rPr>
              <a:t>2).Где живут лиса, заяц и белка?</a:t>
            </a:r>
          </a:p>
          <a:p>
            <a:pPr eaLnBrk="1" hangingPunct="1">
              <a:buFont typeface="Arial" charset="0"/>
              <a:buNone/>
            </a:pPr>
            <a:r>
              <a:rPr lang="ru-RU" sz="2400" b="1" smtClean="0">
                <a:solidFill>
                  <a:schemeClr val="bg1"/>
                </a:solidFill>
              </a:rPr>
              <a:t>1. В лесу</a:t>
            </a:r>
          </a:p>
          <a:p>
            <a:pPr eaLnBrk="1" hangingPunct="1">
              <a:buFont typeface="Arial" charset="0"/>
              <a:buNone/>
            </a:pPr>
            <a:r>
              <a:rPr lang="ru-RU" sz="2400" b="1" smtClean="0">
                <a:solidFill>
                  <a:schemeClr val="bg1"/>
                </a:solidFill>
              </a:rPr>
              <a:t>2. В поле</a:t>
            </a:r>
          </a:p>
          <a:p>
            <a:pPr eaLnBrk="1" hangingPunct="1">
              <a:buFont typeface="Arial" charset="0"/>
              <a:buNone/>
            </a:pPr>
            <a:r>
              <a:rPr lang="ru-RU" sz="2400" b="1" smtClean="0">
                <a:solidFill>
                  <a:schemeClr val="bg1"/>
                </a:solidFill>
              </a:rPr>
              <a:t>3. На лугу</a:t>
            </a:r>
          </a:p>
        </p:txBody>
      </p:sp>
      <p:sp>
        <p:nvSpPr>
          <p:cNvPr id="32771" name="Rectangle 4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648200" y="1052513"/>
            <a:ext cx="4038600" cy="507365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ru-RU" sz="2400" b="1" smtClean="0">
                <a:solidFill>
                  <a:srgbClr val="FFFF00"/>
                </a:solidFill>
              </a:rPr>
              <a:t>3).Где живут лягушка, бобр и щука?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ru-RU" sz="2400" b="1" smtClean="0">
                <a:solidFill>
                  <a:schemeClr val="bg1"/>
                </a:solidFill>
              </a:rPr>
              <a:t>1. В лесу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ru-RU" sz="2400" b="1" smtClean="0">
                <a:solidFill>
                  <a:schemeClr val="bg1"/>
                </a:solidFill>
              </a:rPr>
              <a:t>2. В реке 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ru-RU" sz="2400" b="1" smtClean="0">
                <a:solidFill>
                  <a:schemeClr val="bg1"/>
                </a:solidFill>
              </a:rPr>
              <a:t>3. В поле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endParaRPr lang="ru-RU" sz="2400" b="1" smtClean="0">
              <a:solidFill>
                <a:schemeClr val="bg1"/>
              </a:solidFill>
            </a:endParaRP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ru-RU" sz="2400" b="1" smtClean="0">
                <a:solidFill>
                  <a:srgbClr val="FFFF00"/>
                </a:solidFill>
              </a:rPr>
              <a:t>4).Чем покрыто тело зверей?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ru-RU" sz="2400" b="1" smtClean="0">
                <a:solidFill>
                  <a:schemeClr val="bg1"/>
                </a:solidFill>
              </a:rPr>
              <a:t>1. Перьями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ru-RU" sz="2400" b="1" smtClean="0">
                <a:solidFill>
                  <a:schemeClr val="bg1"/>
                </a:solidFill>
              </a:rPr>
              <a:t>2. Шерстью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ru-RU" sz="2400" b="1" smtClean="0">
                <a:solidFill>
                  <a:schemeClr val="bg1"/>
                </a:solidFill>
              </a:rPr>
              <a:t>3. Чешуёй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ru-RU" sz="2400" smtClean="0"/>
              <a:t> </a:t>
            </a:r>
          </a:p>
        </p:txBody>
      </p:sp>
      <p:sp>
        <p:nvSpPr>
          <p:cNvPr id="32772" name="Rectangle 9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304800"/>
            <a:ext cx="8229600" cy="603250"/>
          </a:xfrm>
        </p:spPr>
        <p:txBody>
          <a:bodyPr/>
          <a:lstStyle/>
          <a:p>
            <a:pPr eaLnBrk="1" hangingPunct="1"/>
            <a:r>
              <a:rPr lang="ru-RU" sz="4000" smtClean="0">
                <a:solidFill>
                  <a:srgbClr val="FFFF00"/>
                </a:solidFill>
              </a:rPr>
              <a:t>Тест.</a:t>
            </a:r>
          </a:p>
        </p:txBody>
      </p:sp>
      <p:sp>
        <p:nvSpPr>
          <p:cNvPr id="32773" name="Text Box 10"/>
          <p:cNvSpPr txBox="1">
            <a:spLocks noChangeArrowheads="1"/>
          </p:cNvSpPr>
          <p:nvPr/>
        </p:nvSpPr>
        <p:spPr bwMode="auto">
          <a:xfrm>
            <a:off x="4724400" y="137160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pic>
        <p:nvPicPr>
          <p:cNvPr id="32774" name="Picture 1" descr="C:\Documents and Settings\Admin\Рабочий стол\ПРЕЗЕНТАЦИИ\Мудрая Черепаха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48488" y="4581525"/>
            <a:ext cx="1944687" cy="204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7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7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27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27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7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27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27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27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27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27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27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27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1" dur="500" fill="hold"/>
                                        <p:tgtEl>
                                          <p:spTgt spid="327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2" dur="500" fill="hold"/>
                                        <p:tgtEl>
                                          <p:spTgt spid="327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327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" dur="500" fill="hold"/>
                                        <p:tgtEl>
                                          <p:spTgt spid="327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27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27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27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27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27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27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00"/>
                            </p:stCondLst>
                            <p:childTnLst>
                              <p:par>
                                <p:cTn id="4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277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277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277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277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277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277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3" dur="500" fill="hold"/>
                                        <p:tgtEl>
                                          <p:spTgt spid="327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64" dur="500" fill="hold"/>
                                        <p:tgtEl>
                                          <p:spTgt spid="327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5" dur="500" fill="hold"/>
                                        <p:tgtEl>
                                          <p:spTgt spid="327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6" dur="500" fill="hold"/>
                                        <p:tgtEl>
                                          <p:spTgt spid="327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500"/>
                            </p:stCondLst>
                            <p:childTnLst>
                              <p:par>
                                <p:cTn id="8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2500"/>
                            </p:stCondLst>
                            <p:childTnLst>
                              <p:par>
                                <p:cTn id="8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2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32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32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5" dur="500" fill="hold"/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96" dur="500" fill="hold"/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97" dur="500" fill="hold"/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8" dur="500" fill="hold"/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27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27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27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00"/>
                            </p:stCondLst>
                            <p:childTnLst>
                              <p:par>
                                <p:cTn id="10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327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327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327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1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327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327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327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1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27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327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327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7" dur="500" fill="hold"/>
                                        <p:tgtEl>
                                          <p:spTgt spid="327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28" dur="500" fill="hold"/>
                                        <p:tgtEl>
                                          <p:spTgt spid="327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29" dur="500" fill="hold"/>
                                        <p:tgtEl>
                                          <p:spTgt spid="327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0" dur="500" fill="hold"/>
                                        <p:tgtEl>
                                          <p:spTgt spid="327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C:\Documents and Settings\Admin\Рабочий стол\ПРЕЗЕНТАЦИИ\Муравей Вопросик.jpg"/>
          <p:cNvPicPr>
            <a:picLocks noChangeAspect="1" noChangeArrowheads="1"/>
          </p:cNvPicPr>
          <p:nvPr>
            <p:ph type="body" idx="1"/>
          </p:nvPr>
        </p:nvPicPr>
        <p:blipFill>
          <a:blip r:embed="rId2" cstate="print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7391400" y="4419600"/>
            <a:ext cx="1408113" cy="2139950"/>
          </a:xfrm>
          <a:noFill/>
          <a:ln/>
        </p:spPr>
      </p:pic>
      <p:sp>
        <p:nvSpPr>
          <p:cNvPr id="39939" name="Rectangle 3"/>
          <p:cNvSpPr>
            <a:spLocks noChangeArrowheads="1"/>
          </p:cNvSpPr>
          <p:nvPr/>
        </p:nvSpPr>
        <p:spPr bwMode="auto">
          <a:xfrm>
            <a:off x="1066800" y="228600"/>
            <a:ext cx="67056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4000" b="1" i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ЧТО УЗНАЛИ НА УРОКЕ? </a:t>
            </a:r>
          </a:p>
          <a:p>
            <a:r>
              <a:rPr lang="ru-RU" sz="4000" b="1" i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ЧЕМУ НАУЧИЛИСЬ?</a:t>
            </a:r>
          </a:p>
        </p:txBody>
      </p:sp>
      <p:sp>
        <p:nvSpPr>
          <p:cNvPr id="39940" name="Rectangle 4"/>
          <p:cNvSpPr>
            <a:spLocks noChangeArrowheads="1"/>
          </p:cNvSpPr>
          <p:nvPr/>
        </p:nvSpPr>
        <p:spPr bwMode="auto">
          <a:xfrm>
            <a:off x="179388" y="1752600"/>
            <a:ext cx="8310562" cy="356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ru-RU" sz="4000" b="1" i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Как живут животные?</a:t>
            </a:r>
          </a:p>
          <a:p>
            <a:pPr marL="342900" indent="-342900"/>
            <a:endParaRPr lang="ru-RU" sz="1400" b="1" i="1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342900" indent="-342900"/>
            <a:r>
              <a:rPr lang="ru-RU" sz="4000" b="1" i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2. Что необходимо животным </a:t>
            </a:r>
          </a:p>
          <a:p>
            <a:pPr marL="342900" indent="-342900"/>
            <a:r>
              <a:rPr lang="ru-RU" sz="4000" b="1" i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для жизни?</a:t>
            </a:r>
          </a:p>
          <a:p>
            <a:pPr marL="342900" indent="-342900"/>
            <a:endParaRPr lang="ru-RU" sz="1400" b="1" i="1">
              <a:solidFill>
                <a:srgbClr val="000099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342900" indent="-342900"/>
            <a:r>
              <a:rPr lang="ru-RU" sz="4000" b="1" i="1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3. Как нужно ухаживать </a:t>
            </a:r>
          </a:p>
          <a:p>
            <a:pPr marL="342900" indent="-342900"/>
            <a:r>
              <a:rPr lang="ru-RU" sz="4000" b="1" i="1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за животными?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9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9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99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99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99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99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99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99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99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994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994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994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994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994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994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611188" y="333375"/>
            <a:ext cx="7847012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0" hangingPunct="0"/>
            <a:r>
              <a:rPr lang="ru-RU" sz="5400" b="1" i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Оцени свою работу на уроке</a:t>
            </a:r>
            <a:endParaRPr lang="ru-RU" sz="5400" i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hiller" pitchFamily="82" charset="0"/>
            </a:endParaRPr>
          </a:p>
        </p:txBody>
      </p:sp>
      <p:sp>
        <p:nvSpPr>
          <p:cNvPr id="36867" name="AutoShape 3"/>
          <p:cNvSpPr>
            <a:spLocks noChangeArrowheads="1"/>
          </p:cNvSpPr>
          <p:nvPr/>
        </p:nvSpPr>
        <p:spPr bwMode="auto">
          <a:xfrm>
            <a:off x="539750" y="2349500"/>
            <a:ext cx="1655763" cy="1584325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6868" name="AutoShape 4"/>
          <p:cNvSpPr>
            <a:spLocks noChangeArrowheads="1"/>
          </p:cNvSpPr>
          <p:nvPr/>
        </p:nvSpPr>
        <p:spPr bwMode="auto">
          <a:xfrm>
            <a:off x="3276600" y="2852738"/>
            <a:ext cx="1655763" cy="1655762"/>
          </a:xfrm>
          <a:prstGeom prst="smileyFace">
            <a:avLst>
              <a:gd name="adj" fmla="val 1111"/>
            </a:avLst>
          </a:prstGeom>
          <a:solidFill>
            <a:srgbClr val="339966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6869" name="AutoShape 5"/>
          <p:cNvSpPr>
            <a:spLocks noChangeArrowheads="1"/>
          </p:cNvSpPr>
          <p:nvPr/>
        </p:nvSpPr>
        <p:spPr bwMode="auto">
          <a:xfrm>
            <a:off x="6248400" y="2438400"/>
            <a:ext cx="1655763" cy="1655763"/>
          </a:xfrm>
          <a:prstGeom prst="smileyFace">
            <a:avLst>
              <a:gd name="adj" fmla="val -4653"/>
            </a:avLst>
          </a:prstGeom>
          <a:solidFill>
            <a:srgbClr val="FF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36870" name="Picture 1" descr="C:\Documents and Settings\Admin\Рабочий стол\ПРЕЗЕНТАЦИИ\Мудрая Черепаха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88" y="4572000"/>
            <a:ext cx="2286000" cy="204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1" name="Picture 2" descr="C:\Documents and Settings\Admin\Рабочий стол\ПРЕЗЕНТАЦИИ\Муравей Вопросик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32588" y="4149725"/>
            <a:ext cx="1408112" cy="213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 animBg="1"/>
      <p:bldP spid="36868" grpId="0" animBg="1"/>
      <p:bldP spid="3686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C:\Documents and Settings\Admin\Рабочий стол\ПРЕЗЕНТАЦИИ\Муравей Вопросик.jpg"/>
          <p:cNvPicPr>
            <a:picLocks noChangeAspect="1" noChangeArrowheads="1"/>
          </p:cNvPicPr>
          <p:nvPr>
            <p:ph type="body" idx="1"/>
          </p:nvPr>
        </p:nvPicPr>
        <p:blipFill>
          <a:blip r:embed="rId2" cstate="print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7735888" y="4718050"/>
            <a:ext cx="1408112" cy="2139950"/>
          </a:xfrm>
          <a:noFill/>
          <a:ln/>
        </p:spPr>
      </p:pic>
      <p:pic>
        <p:nvPicPr>
          <p:cNvPr id="38915" name="Picture 1" descr="C:\Documents and Settings\Admin\Рабочий стол\ПРЕЗЕНТАЦИИ\Мудрая Черепаха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000" y="4810125"/>
            <a:ext cx="2286000" cy="204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6" name="AutoShape 4"/>
          <p:cNvSpPr>
            <a:spLocks noChangeArrowheads="1"/>
          </p:cNvSpPr>
          <p:nvPr/>
        </p:nvSpPr>
        <p:spPr bwMode="auto">
          <a:xfrm>
            <a:off x="0" y="0"/>
            <a:ext cx="8077200" cy="2667000"/>
          </a:xfrm>
          <a:prstGeom prst="cloudCallout">
            <a:avLst>
              <a:gd name="adj1" fmla="val -15644"/>
              <a:gd name="adj2" fmla="val 135833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 sz="2000" b="1">
              <a:solidFill>
                <a:schemeClr val="accent2"/>
              </a:solidFill>
            </a:endParaRPr>
          </a:p>
          <a:p>
            <a:r>
              <a:rPr lang="ru-RU" sz="2000" b="1">
                <a:solidFill>
                  <a:schemeClr val="accent2"/>
                </a:solidFill>
              </a:rPr>
              <a:t>Найдите  в дополнительной литературе, Интернете сведения о продолжительности жизни животных и заполните таблицу.</a:t>
            </a:r>
          </a:p>
        </p:txBody>
      </p:sp>
      <p:sp>
        <p:nvSpPr>
          <p:cNvPr id="38917" name="AutoShape 5"/>
          <p:cNvSpPr>
            <a:spLocks noChangeArrowheads="1"/>
          </p:cNvSpPr>
          <p:nvPr/>
        </p:nvSpPr>
        <p:spPr bwMode="auto">
          <a:xfrm>
            <a:off x="5029200" y="3276600"/>
            <a:ext cx="3048000" cy="1295400"/>
          </a:xfrm>
          <a:prstGeom prst="cloudCallout">
            <a:avLst>
              <a:gd name="adj1" fmla="val 44065"/>
              <a:gd name="adj2" fmla="val 120833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ru-RU" sz="2000" b="1">
                <a:solidFill>
                  <a:schemeClr val="accent2"/>
                </a:solidFill>
              </a:rPr>
              <a:t>Рабочая тетрадь.</a:t>
            </a:r>
          </a:p>
          <a:p>
            <a:r>
              <a:rPr lang="ru-RU" sz="2000" b="1">
                <a:solidFill>
                  <a:schemeClr val="accent2"/>
                </a:solidFill>
              </a:rPr>
              <a:t>страница 51</a:t>
            </a:r>
            <a:endParaRPr lang="ru-RU" b="1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000100" y="714356"/>
            <a:ext cx="7286676" cy="193899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6000" b="1" u="sng" dirty="0">
                <a:gradFill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5400000" scaled="0"/>
                </a:gradFill>
              </a:rPr>
              <a:t>Спасибо за сотрудничество!</a:t>
            </a:r>
          </a:p>
        </p:txBody>
      </p:sp>
      <p:pic>
        <p:nvPicPr>
          <p:cNvPr id="9219" name="Picture 3" descr="C:\Documents and Settings\SYS\Рабочий стол\Ольга\Для презентаций\Анимации\dog78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813" y="3143250"/>
            <a:ext cx="2190750" cy="277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7400" y="3500438"/>
            <a:ext cx="22860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Irina\Рабочий стол\звери ХМАО\ХМАО\следы зверей.jpg"/>
          <p:cNvPicPr>
            <a:picLocks noChangeAspect="1" noChangeArrowheads="1"/>
          </p:cNvPicPr>
          <p:nvPr/>
        </p:nvPicPr>
        <p:blipFill>
          <a:blip r:embed="rId2" cstate="print"/>
          <a:srcRect l="30984" t="67162" r="58600" b="13895"/>
          <a:stretch>
            <a:fillRect/>
          </a:stretch>
        </p:blipFill>
        <p:spPr bwMode="auto">
          <a:xfrm>
            <a:off x="4067175" y="3357563"/>
            <a:ext cx="1185863" cy="156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Picture 3" descr="C:\Documents and Settings\Irina\Рабочий стол\звери ХМАО\ХМАО\Копия следы зверей.jpg"/>
          <p:cNvPicPr>
            <a:picLocks noChangeAspect="1" noChangeArrowheads="1"/>
          </p:cNvPicPr>
          <p:nvPr/>
        </p:nvPicPr>
        <p:blipFill>
          <a:blip r:embed="rId2" cstate="print"/>
          <a:srcRect l="48160" t="68086" r="43445" b="15749"/>
          <a:stretch>
            <a:fillRect/>
          </a:stretch>
        </p:blipFill>
        <p:spPr bwMode="auto">
          <a:xfrm>
            <a:off x="1042988" y="1557338"/>
            <a:ext cx="11557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Picture 4" descr="C:\Documents and Settings\Irina\Рабочий стол\звери ХМАО\ХМАО\Копия следы зверей.jpg"/>
          <p:cNvPicPr>
            <a:picLocks noChangeAspect="1" noChangeArrowheads="1"/>
          </p:cNvPicPr>
          <p:nvPr/>
        </p:nvPicPr>
        <p:blipFill>
          <a:blip r:embed="rId2" cstate="print"/>
          <a:srcRect l="62305" t="69476" r="27615" b="15749"/>
          <a:stretch>
            <a:fillRect/>
          </a:stretch>
        </p:blipFill>
        <p:spPr bwMode="auto">
          <a:xfrm>
            <a:off x="6659563" y="3789363"/>
            <a:ext cx="1284287" cy="1370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5" descr="C:\Documents and Settings\Irina\Рабочий стол\звери ХМАО\ХМАО\Копия следы зверей.jpg"/>
          <p:cNvPicPr>
            <a:picLocks noChangeAspect="1" noChangeArrowheads="1"/>
          </p:cNvPicPr>
          <p:nvPr/>
        </p:nvPicPr>
        <p:blipFill>
          <a:blip r:embed="rId2" cstate="print"/>
          <a:srcRect l="77460" t="68086" r="13470" b="13895"/>
          <a:stretch>
            <a:fillRect/>
          </a:stretch>
        </p:blipFill>
        <p:spPr bwMode="auto">
          <a:xfrm>
            <a:off x="6715125" y="1643063"/>
            <a:ext cx="996950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9" name="Picture 7" descr="C:\Documents and Settings\Irina\Рабочий стол\звери ХМАО\СЛЕД КУНИЦЫ И ВЫДРЫ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275" y="1628775"/>
            <a:ext cx="1619250" cy="1236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0" name="Picture 8" descr="C:\Documents and Settings\Irina\Рабочий стол\звери ХМАО\СЛЕДЫ 4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6013" y="3716338"/>
            <a:ext cx="1150937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8" name="TextBox 9"/>
          <p:cNvSpPr txBox="1">
            <a:spLocks noChangeArrowheads="1"/>
          </p:cNvSpPr>
          <p:nvPr/>
        </p:nvSpPr>
        <p:spPr bwMode="auto">
          <a:xfrm>
            <a:off x="1857375" y="2643188"/>
            <a:ext cx="2857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solidFill>
                  <a:srgbClr val="FF0000"/>
                </a:solidFill>
                <a:latin typeface="Bookman Old Style" pitchFamily="18" charset="0"/>
              </a:rPr>
              <a:t>1</a:t>
            </a:r>
          </a:p>
        </p:txBody>
      </p:sp>
      <p:sp>
        <p:nvSpPr>
          <p:cNvPr id="30729" name="TextBox 10"/>
          <p:cNvSpPr txBox="1">
            <a:spLocks noChangeArrowheads="1"/>
          </p:cNvSpPr>
          <p:nvPr/>
        </p:nvSpPr>
        <p:spPr bwMode="auto">
          <a:xfrm>
            <a:off x="3929063" y="1714500"/>
            <a:ext cx="39846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solidFill>
                  <a:srgbClr val="FF0000"/>
                </a:solidFill>
                <a:latin typeface="Bookman Old Style" pitchFamily="18" charset="0"/>
              </a:rPr>
              <a:t>2</a:t>
            </a:r>
          </a:p>
        </p:txBody>
      </p:sp>
      <p:sp>
        <p:nvSpPr>
          <p:cNvPr id="30730" name="TextBox 11"/>
          <p:cNvSpPr txBox="1">
            <a:spLocks noChangeArrowheads="1"/>
          </p:cNvSpPr>
          <p:nvPr/>
        </p:nvSpPr>
        <p:spPr bwMode="auto">
          <a:xfrm>
            <a:off x="7308850" y="2420938"/>
            <a:ext cx="2857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solidFill>
                  <a:srgbClr val="FF0000"/>
                </a:solidFill>
                <a:latin typeface="Bookman Old Style" pitchFamily="18" charset="0"/>
              </a:rPr>
              <a:t>3</a:t>
            </a:r>
          </a:p>
        </p:txBody>
      </p:sp>
      <p:sp>
        <p:nvSpPr>
          <p:cNvPr id="30731" name="TextBox 12"/>
          <p:cNvSpPr txBox="1">
            <a:spLocks noChangeArrowheads="1"/>
          </p:cNvSpPr>
          <p:nvPr/>
        </p:nvSpPr>
        <p:spPr bwMode="auto">
          <a:xfrm>
            <a:off x="1981200" y="3733800"/>
            <a:ext cx="2555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solidFill>
                  <a:srgbClr val="FF0000"/>
                </a:solidFill>
                <a:latin typeface="Bookman Old Style" pitchFamily="18" charset="0"/>
              </a:rPr>
              <a:t>4</a:t>
            </a:r>
          </a:p>
        </p:txBody>
      </p:sp>
      <p:sp>
        <p:nvSpPr>
          <p:cNvPr id="30732" name="TextBox 13"/>
          <p:cNvSpPr txBox="1">
            <a:spLocks noChangeArrowheads="1"/>
          </p:cNvSpPr>
          <p:nvPr/>
        </p:nvSpPr>
        <p:spPr bwMode="auto">
          <a:xfrm>
            <a:off x="4929188" y="4429125"/>
            <a:ext cx="1428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solidFill>
                  <a:srgbClr val="FF0000"/>
                </a:solidFill>
                <a:latin typeface="Bookman Old Style" pitchFamily="18" charset="0"/>
              </a:rPr>
              <a:t>5</a:t>
            </a:r>
          </a:p>
        </p:txBody>
      </p:sp>
      <p:sp>
        <p:nvSpPr>
          <p:cNvPr id="30733" name="TextBox 14"/>
          <p:cNvSpPr txBox="1">
            <a:spLocks noChangeArrowheads="1"/>
          </p:cNvSpPr>
          <p:nvPr/>
        </p:nvSpPr>
        <p:spPr bwMode="auto">
          <a:xfrm>
            <a:off x="7572375" y="4643438"/>
            <a:ext cx="2857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solidFill>
                  <a:srgbClr val="FF0000"/>
                </a:solidFill>
                <a:latin typeface="Bookman Old Style" pitchFamily="18" charset="0"/>
              </a:rPr>
              <a:t>6</a:t>
            </a:r>
            <a:endParaRPr lang="ru-RU" sz="2000" b="1">
              <a:latin typeface="Bookman Old Style" pitchFamily="18" charset="0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571500" y="214313"/>
            <a:ext cx="8072438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>
                <a:solidFill>
                  <a:srgbClr val="FFFF00"/>
                </a:solidFill>
                <a:latin typeface="Bookman Old Style" pitchFamily="18" charset="0"/>
              </a:rPr>
              <a:t>На снегу, как в книге,</a:t>
            </a:r>
          </a:p>
          <a:p>
            <a:pPr algn="ctr"/>
            <a:r>
              <a:rPr lang="ru-RU" sz="4000" b="1">
                <a:solidFill>
                  <a:srgbClr val="FFFF00"/>
                </a:solidFill>
                <a:latin typeface="Bookman Old Style" pitchFamily="18" charset="0"/>
              </a:rPr>
              <a:t>Я читал следы.</a:t>
            </a: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285750" y="5286375"/>
            <a:ext cx="8572500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>
                <a:solidFill>
                  <a:srgbClr val="FFFF00"/>
                </a:solidFill>
                <a:latin typeface="Bookman Old Style" pitchFamily="18" charset="0"/>
              </a:rPr>
              <a:t>Посмотри внимательно –</a:t>
            </a:r>
          </a:p>
          <a:p>
            <a:pPr algn="ctr"/>
            <a:r>
              <a:rPr lang="ru-RU" sz="4000" b="1">
                <a:solidFill>
                  <a:srgbClr val="FFFF00"/>
                </a:solidFill>
                <a:latin typeface="Bookman Old Style" pitchFamily="18" charset="0"/>
              </a:rPr>
              <a:t>Всё поймёшь и ты! </a:t>
            </a:r>
          </a:p>
          <a:p>
            <a:pPr algn="ctr"/>
            <a:endParaRPr lang="ru-RU" sz="4000" b="1">
              <a:solidFill>
                <a:srgbClr val="FF0000"/>
              </a:solidFill>
              <a:latin typeface="Bookman Old Style" pitchFamily="18" charset="0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1071563" y="3000375"/>
            <a:ext cx="11430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FF0000"/>
                </a:solidFill>
                <a:latin typeface="Bookman Old Style" pitchFamily="18" charset="0"/>
              </a:rPr>
              <a:t>волк</a:t>
            </a: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3857625" y="2786063"/>
            <a:ext cx="15716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FF0000"/>
                </a:solidFill>
                <a:latin typeface="Bookman Old Style" pitchFamily="18" charset="0"/>
              </a:rPr>
              <a:t>выдра</a:t>
            </a: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6715125" y="3000375"/>
            <a:ext cx="10001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FF0000"/>
                </a:solidFill>
                <a:latin typeface="Bookman Old Style" pitchFamily="18" charset="0"/>
              </a:rPr>
              <a:t>заяц</a:t>
            </a: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928688" y="5000625"/>
            <a:ext cx="14287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FF0000"/>
                </a:solidFill>
                <a:latin typeface="Bookman Old Style" pitchFamily="18" charset="0"/>
              </a:rPr>
              <a:t>куница</a:t>
            </a: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3786188" y="4857750"/>
            <a:ext cx="178593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FF0000"/>
                </a:solidFill>
                <a:latin typeface="Bookman Old Style" pitchFamily="18" charset="0"/>
              </a:rPr>
              <a:t>медведь</a:t>
            </a: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6572250" y="5072063"/>
            <a:ext cx="14287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FF0000"/>
                </a:solidFill>
                <a:latin typeface="Bookman Old Style" pitchFamily="18" charset="0"/>
              </a:rPr>
              <a:t>олень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1" grpId="0"/>
      <p:bldP spid="23" grpId="0"/>
      <p:bldP spid="2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428625" y="571500"/>
            <a:ext cx="842962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800" b="1" i="1">
                <a:solidFill>
                  <a:srgbClr val="FF0000"/>
                </a:solidFill>
              </a:rPr>
              <a:t>Как живут животные?</a:t>
            </a:r>
          </a:p>
        </p:txBody>
      </p:sp>
      <p:pic>
        <p:nvPicPr>
          <p:cNvPr id="14338" name="Picture 2" descr="C:\Documents and Settings\SYS\Рабочий стол\Ольга\Для презентаций\Анимации\dog5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313" y="3929063"/>
            <a:ext cx="1571625" cy="134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3" descr="C:\Documents and Settings\SYS\Рабочий стол\Ольга\Для презентаций\Небо и море\mouse5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57938" y="3643313"/>
            <a:ext cx="1865312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4" descr="C:\Documents and Settings\SYS\Рабочий стол\Ольга\Для презентаций\Небо и море\rabbit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71813" y="4572000"/>
            <a:ext cx="1838325" cy="175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6" descr="C:\Documents and Settings\SYS\Рабочий стол\Ольга\Для презентаций\Небо и море\sea24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43375" y="2857500"/>
            <a:ext cx="1214438" cy="1233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Picture 7" descr="C:\Documents and Settings\SYS\Рабочий стол\Ольга\Для презентаций\Небо и море\sea13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29250" y="4929188"/>
            <a:ext cx="1476375" cy="97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Picture 8" descr="C:\Documents and Settings\SYS\Рабочий стол\Ольга\Для презентаций\Небо и море\cheetah.gi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43125" y="2643188"/>
            <a:ext cx="2166938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Documents and Settings\SYS\Рабочий стол\Ольга\С диска №1\архив смайликов 2\смайлики 2\Большие красивые глянцевые смайлики_files1\icon_daumenhoch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5" y="2000250"/>
            <a:ext cx="2071688" cy="207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Picture 3" descr="C:\Documents and Settings\SYS\Рабочий стол\Ольга\С диска №1\архив смайликов 2\смайлики 2\Большие красивые глянцевые смайлики_files1\icon_daumenrunter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43688" y="2143125"/>
            <a:ext cx="1928812" cy="192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Picture 4" descr="C:\Documents and Settings\SYS\Рабочий стол\Ольга\С диска №1\архив смайликов 2\смайлики 2\Большие красивые глянцевые смайлики_files1\icon_kopfschuettel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29063" y="2286000"/>
            <a:ext cx="1647825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1975"/>
          </a:xfrm>
        </p:spPr>
        <p:txBody>
          <a:bodyPr/>
          <a:lstStyle/>
          <a:p>
            <a:r>
              <a:rPr lang="ru-RU" sz="4000" smtClean="0">
                <a:solidFill>
                  <a:schemeClr val="bg1"/>
                </a:solidFill>
                <a:latin typeface="Arial" charset="0"/>
              </a:rPr>
              <a:t>Как мы учимся?</a:t>
            </a:r>
          </a:p>
        </p:txBody>
      </p:sp>
      <p:grpSp>
        <p:nvGrpSpPr>
          <p:cNvPr id="34820" name="Group 4"/>
          <p:cNvGrpSpPr>
            <a:grpSpLocks/>
          </p:cNvGrpSpPr>
          <p:nvPr/>
        </p:nvGrpSpPr>
        <p:grpSpPr bwMode="auto">
          <a:xfrm>
            <a:off x="250825" y="981075"/>
            <a:ext cx="4105275" cy="3024188"/>
            <a:chOff x="672" y="1152"/>
            <a:chExt cx="2496" cy="1824"/>
          </a:xfrm>
        </p:grpSpPr>
        <p:sp>
          <p:nvSpPr>
            <p:cNvPr id="34821" name="Rectangle 5"/>
            <p:cNvSpPr>
              <a:spLocks noChangeArrowheads="1"/>
            </p:cNvSpPr>
            <p:nvPr/>
          </p:nvSpPr>
          <p:spPr bwMode="auto">
            <a:xfrm>
              <a:off x="672" y="1152"/>
              <a:ext cx="2496" cy="182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pic>
          <p:nvPicPr>
            <p:cNvPr id="34822" name="Picture 6" descr="сканирование0015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20" y="1272"/>
              <a:ext cx="2400" cy="1538"/>
            </a:xfrm>
            <a:prstGeom prst="rect">
              <a:avLst/>
            </a:prstGeom>
            <a:noFill/>
          </p:spPr>
        </p:pic>
      </p:grpSp>
      <p:grpSp>
        <p:nvGrpSpPr>
          <p:cNvPr id="34823" name="Group 7"/>
          <p:cNvGrpSpPr>
            <a:grpSpLocks/>
          </p:cNvGrpSpPr>
          <p:nvPr/>
        </p:nvGrpSpPr>
        <p:grpSpPr bwMode="auto">
          <a:xfrm>
            <a:off x="4427538" y="3284538"/>
            <a:ext cx="4465637" cy="3240087"/>
            <a:chOff x="3024" y="960"/>
            <a:chExt cx="2280" cy="1584"/>
          </a:xfrm>
        </p:grpSpPr>
        <p:sp>
          <p:nvSpPr>
            <p:cNvPr id="34824" name="Rectangle 8"/>
            <p:cNvSpPr>
              <a:spLocks noChangeArrowheads="1"/>
            </p:cNvSpPr>
            <p:nvPr/>
          </p:nvSpPr>
          <p:spPr bwMode="auto">
            <a:xfrm>
              <a:off x="3024" y="960"/>
              <a:ext cx="2280" cy="158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pic>
          <p:nvPicPr>
            <p:cNvPr id="34825" name="Picture 9" descr="сканирование0016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120" y="1016"/>
              <a:ext cx="2160" cy="1490"/>
            </a:xfrm>
            <a:prstGeom prst="rect">
              <a:avLst/>
            </a:prstGeom>
            <a:solidFill>
              <a:srgbClr val="FFFFFF"/>
            </a:solidFill>
          </p:spPr>
        </p:pic>
      </p:grpSp>
      <p:pic>
        <p:nvPicPr>
          <p:cNvPr id="34826" name="Picture 1" descr="C:\Documents and Settings\Admin\Рабочий стол\ПРЕЗЕНТАЦИИ\Мудрая Черепаха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5650" y="4365625"/>
            <a:ext cx="2087563" cy="204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7" name="Picture 2" descr="C:\Documents and Settings\Admin\Рабочий стол\ПРЕЗЕНТАЦИИ\Муравей Вопросик.jpg"/>
          <p:cNvPicPr>
            <a:picLocks noChangeAspect="1" noChangeArrowheads="1"/>
          </p:cNvPicPr>
          <p:nvPr>
            <p:ph type="body" idx="1"/>
          </p:nvPr>
        </p:nvPicPr>
        <p:blipFill>
          <a:blip r:embed="rId5" cstate="print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7235825" y="836613"/>
            <a:ext cx="1408113" cy="213995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28813" y="357188"/>
            <a:ext cx="6143625" cy="762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/>
            <a:r>
              <a:rPr lang="ru-RU" sz="4400" b="1" i="1">
                <a:solidFill>
                  <a:schemeClr val="bg1"/>
                </a:solidFill>
              </a:rPr>
              <a:t>Группы животных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642938" y="1714500"/>
            <a:ext cx="28575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 i="1">
                <a:solidFill>
                  <a:srgbClr val="CCECFF"/>
                </a:solidFill>
              </a:rPr>
              <a:t>насекомые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500313" y="3786188"/>
            <a:ext cx="20002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 i="1">
                <a:solidFill>
                  <a:srgbClr val="CCECFF"/>
                </a:solidFill>
              </a:rPr>
              <a:t>рыбы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214938" y="3714750"/>
            <a:ext cx="20002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 i="1">
                <a:solidFill>
                  <a:srgbClr val="CCECFF"/>
                </a:solidFill>
              </a:rPr>
              <a:t>птицы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429375" y="1714500"/>
            <a:ext cx="15716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 i="1">
                <a:solidFill>
                  <a:srgbClr val="CCECFF"/>
                </a:solidFill>
              </a:rPr>
              <a:t>звери</a:t>
            </a:r>
          </a:p>
        </p:txBody>
      </p:sp>
      <p:pic>
        <p:nvPicPr>
          <p:cNvPr id="16386" name="Picture 2" descr="C:\Documents and Settings\SYS\Рабочий стол\Ольга\С диска №1\анимационнае аватары архив\ботаника, рыбы, птицы, насекомые\птиц\letit (18)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3688" y="2428875"/>
            <a:ext cx="2135187" cy="2439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4" descr="C:\Documents and Settings\SYS\Рабочий стол\Ольга\С диска №1\анимационнае аватары архив\ботаника, рыбы, птицы, насекомые\водоплавающие\жив (49)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28875" y="4429125"/>
            <a:ext cx="2071688" cy="207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5" descr="C:\Documents and Settings\SYS\Рабочий стол\Ольга\С диска №1\анимационнае аватары архив\ботаника, рыбы, птицы, насекомые\птиц\air2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72125" y="4429125"/>
            <a:ext cx="2312988" cy="1709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0" name="Picture 6" descr="C:\Documents and Settings\SYS\Рабочий стол\Ольга\С диска №1\Организатор клипов (Microsoft)\AG00203_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57938" y="2357438"/>
            <a:ext cx="1362075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3" name="Прямая со стрелкой 12"/>
          <p:cNvCxnSpPr/>
          <p:nvPr/>
        </p:nvCxnSpPr>
        <p:spPr>
          <a:xfrm rot="10800000" flipV="1">
            <a:off x="2428875" y="1214438"/>
            <a:ext cx="642938" cy="42862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rot="5400000">
            <a:off x="2607469" y="1964532"/>
            <a:ext cx="2286000" cy="78581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rot="16200000" flipH="1">
            <a:off x="4536282" y="2178844"/>
            <a:ext cx="2357437" cy="42862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rot="16200000" flipH="1">
            <a:off x="6643688" y="1143000"/>
            <a:ext cx="571500" cy="42862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 descr="l0001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228600"/>
            <a:ext cx="2895600" cy="199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6" descr="b_07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0400" y="2514600"/>
            <a:ext cx="2743200" cy="185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Picture 7" descr="iu0100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72200" y="4648200"/>
            <a:ext cx="2971800" cy="198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Picture 8" descr="b_02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600" y="4508500"/>
            <a:ext cx="3200400" cy="212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5" name="Picture 9" descr="b_071рллр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72200" y="228600"/>
            <a:ext cx="27432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6" name="Picture 10" descr="CAAZGDY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00800" y="2362200"/>
            <a:ext cx="2743200" cy="219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7" name="Picture 11" descr="CA43ST6H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28600" y="2438400"/>
            <a:ext cx="274320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8" name="Picture 12" descr="images4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657600" y="4724400"/>
            <a:ext cx="2133600" cy="187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9" name="Picture 13" descr="images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429000" y="228600"/>
            <a:ext cx="24384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14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5" name="Picture 5" descr="l0001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4213" y="836613"/>
            <a:ext cx="2209800" cy="190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8" name="Picture 8" descr="iu0100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4953000"/>
            <a:ext cx="2286000" cy="163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9" name="Picture 9" descr="images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51500" y="836613"/>
            <a:ext cx="2305050" cy="194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0" name="Picture 10" descr="CAOHIN4Z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80063" y="2924175"/>
            <a:ext cx="2362200" cy="2157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1" name="Picture 11" descr="images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24525" y="5157788"/>
            <a:ext cx="2209800" cy="146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75" name="Text Box 15"/>
          <p:cNvSpPr txBox="1">
            <a:spLocks noChangeArrowheads="1"/>
          </p:cNvSpPr>
          <p:nvPr/>
        </p:nvSpPr>
        <p:spPr bwMode="auto">
          <a:xfrm>
            <a:off x="468313" y="0"/>
            <a:ext cx="1828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ru-RU" sz="4000" b="1">
                <a:solidFill>
                  <a:srgbClr val="FF9933"/>
                </a:solidFill>
              </a:rPr>
              <a:t>дикие</a:t>
            </a:r>
          </a:p>
        </p:txBody>
      </p:sp>
      <p:sp>
        <p:nvSpPr>
          <p:cNvPr id="15377" name="Text Box 17"/>
          <p:cNvSpPr txBox="1">
            <a:spLocks noChangeArrowheads="1"/>
          </p:cNvSpPr>
          <p:nvPr/>
        </p:nvSpPr>
        <p:spPr bwMode="auto">
          <a:xfrm>
            <a:off x="5219700" y="0"/>
            <a:ext cx="3429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000" b="1">
                <a:solidFill>
                  <a:srgbClr val="FFFF00"/>
                </a:solidFill>
              </a:rPr>
              <a:t>домашние</a:t>
            </a:r>
          </a:p>
        </p:txBody>
      </p:sp>
      <p:pic>
        <p:nvPicPr>
          <p:cNvPr id="15378" name="Picture 18" descr="z_00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9600" y="2924175"/>
            <a:ext cx="2286000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10" name="Text Box 19"/>
          <p:cNvSpPr txBox="1">
            <a:spLocks noChangeArrowheads="1"/>
          </p:cNvSpPr>
          <p:nvPr/>
        </p:nvSpPr>
        <p:spPr bwMode="auto">
          <a:xfrm>
            <a:off x="288925" y="34655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25611" name="Text Box 21"/>
          <p:cNvSpPr txBox="1">
            <a:spLocks noChangeArrowheads="1"/>
          </p:cNvSpPr>
          <p:nvPr/>
        </p:nvSpPr>
        <p:spPr bwMode="auto">
          <a:xfrm>
            <a:off x="212725" y="36179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3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3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75" grpId="0"/>
      <p:bldP spid="1537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611188" y="0"/>
            <a:ext cx="78486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>
                <a:solidFill>
                  <a:schemeClr val="bg1"/>
                </a:solidFill>
              </a:rPr>
              <a:t>Что нужно животным для жизни?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28625" y="2214563"/>
            <a:ext cx="2286000" cy="8239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ru-RU" sz="4800" b="1" i="1">
                <a:solidFill>
                  <a:srgbClr val="FFFF00"/>
                </a:solidFill>
              </a:rPr>
              <a:t>пища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785938" y="3286125"/>
            <a:ext cx="2286000" cy="7016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ru-RU" sz="4000" b="1" i="1">
                <a:solidFill>
                  <a:srgbClr val="FFFF00"/>
                </a:solidFill>
              </a:rPr>
              <a:t>вода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143625" y="3214688"/>
            <a:ext cx="2214563" cy="7016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ru-RU" sz="4000" b="1" i="1">
                <a:solidFill>
                  <a:srgbClr val="FFFF00"/>
                </a:solidFill>
              </a:rPr>
              <a:t>тепло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857625" y="4572000"/>
            <a:ext cx="2428875" cy="7016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ru-RU" sz="4000" b="1" i="1">
                <a:solidFill>
                  <a:srgbClr val="FFFF00"/>
                </a:solidFill>
              </a:rPr>
              <a:t>воздух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072313" y="2071688"/>
            <a:ext cx="1857375" cy="7016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ru-RU" sz="4000" b="1" i="1">
                <a:solidFill>
                  <a:srgbClr val="FFFF00"/>
                </a:solidFill>
              </a:rPr>
              <a:t>свет</a:t>
            </a:r>
          </a:p>
        </p:txBody>
      </p:sp>
      <p:cxnSp>
        <p:nvCxnSpPr>
          <p:cNvPr id="9" name="Прямая со стрелкой 8"/>
          <p:cNvCxnSpPr/>
          <p:nvPr/>
        </p:nvCxnSpPr>
        <p:spPr>
          <a:xfrm rot="10800000" flipV="1">
            <a:off x="1785938" y="1285875"/>
            <a:ext cx="1357312" cy="78581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rot="5400000">
            <a:off x="2571750" y="1643063"/>
            <a:ext cx="1643063" cy="121443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rot="5400000">
            <a:off x="3321844" y="2893219"/>
            <a:ext cx="278765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rot="16200000" flipH="1">
            <a:off x="5464969" y="1821656"/>
            <a:ext cx="1428750" cy="9286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6500813" y="1285875"/>
            <a:ext cx="1214437" cy="64293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pic>
        <p:nvPicPr>
          <p:cNvPr id="24590" name="Picture 1" descr="C:\Documents and Settings\Admin\Рабочий стол\ПРЕЗЕНТАЦИИ\Мудрая Черепаха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48488" y="4581525"/>
            <a:ext cx="1944687" cy="204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91" name="Picture 2" descr="C:\Documents and Settings\Admin\Рабочий стол\ПРЕЗЕНТАЦИИ\Муравей Вопросик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5288" y="4149725"/>
            <a:ext cx="1400175" cy="213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1"/>
          <p:cNvSpPr txBox="1">
            <a:spLocks noChangeArrowheads="1"/>
          </p:cNvSpPr>
          <p:nvPr/>
        </p:nvSpPr>
        <p:spPr bwMode="auto">
          <a:xfrm>
            <a:off x="1714500" y="214313"/>
            <a:ext cx="61436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 i="1">
                <a:solidFill>
                  <a:schemeClr val="bg1"/>
                </a:solidFill>
              </a:rPr>
              <a:t>Кто что ест?</a:t>
            </a:r>
          </a:p>
        </p:txBody>
      </p:sp>
      <p:pic>
        <p:nvPicPr>
          <p:cNvPr id="5123" name="Picture 2" descr="F:\Картинки для О.И\AVCAT41CAFPJT6UCA82ZYQVCA7KQGQNCAD8G9UTCATXKPX2CA5NWGI5CA1V218KCA68TTMOCA0YBVF7CA6NEJGZCAIQN4IHCAHR0VFSCAQF8R6JCACGQXHXCA0CS8FQCAXFN3TUCA679P1TCAGODZM8CA2C7NC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" y="857250"/>
            <a:ext cx="1663700" cy="184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3" descr="C:\Documents and Settings\SYS\Рабочий стол\Ольга\Для презентаций\Небо и море\mouse3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5" y="4929188"/>
            <a:ext cx="1168400" cy="121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Picture 4" descr="F:\Картинки для О.И\AN6IVK6CAZ8PGSRCADT9JSBCAOVMUV0CAF0CZAYCAY2UM9FCAUTFFU1CAL4503FCAZAD9CZCAKS9HNICAVS68IXCAMP40WPCA4AEO3SCA3Q8WBLCAI890D2CASDGS39CAW4UO30CA2F1T2NCAVWKI0QCAMS5RZ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3125" y="2857500"/>
            <a:ext cx="1905000" cy="142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6" name="Picture 5" descr="F:\Картинки для О.И\A472Z0UCAGBPY2FCANHI7SFCAX74990CAKGTY2HCA5HA93ICAJ35IPMCA3IX6TOCA3YBQC8CA6N93EZCA3JFZU3CAVZ23FECA8PHIR2CARIQ5HPCAV7I7SOCAT9DW1ICABQ3H94CA3SLCK5CAKI4XFKCACNPOVP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15188" y="4929188"/>
            <a:ext cx="1589087" cy="1185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7" name="Picture 6" descr="F:\Картинки для О.И\ARA2P19CA7DRELUCAYRKV82CAIFS92QCAA472BXCAUTE7CBCAMEGL7NCAI3YB3CCACGD2LKCANT2C22CAESTKQUCANNTIK5CAS9O2XACASJNX9RCAK95JVFCA3Q4ZPBCACLL6FPCAVXKV8NCA94ZY5SCAME2PB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43750" y="642938"/>
            <a:ext cx="1257300" cy="189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8" name="Picture 7" descr="F:\Картинки для О.И\AB0GJ6HCARJ316SCAXDIKQICAMHD7C9CAMRJ3PACATISNK6CAA4IHC8CABG9ZPFCAG0FJN6CATNBJB2CAFA6PSNCAAR59MACA6H41T1CA46AX1QCANH4S36CAXAP3RYCAVDXQNYCA36MW3QCANWK6QGCAUN5NDA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00625" y="4786313"/>
            <a:ext cx="1785938" cy="134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9" name="Picture 8" descr="C:\Documents and Settings\SYS\Рабочий стол\Ольга\Для презентаций\Небо и море\pix591.gif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214813" y="857250"/>
            <a:ext cx="1481137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0" name="Picture 9" descr="C:\Documents and Settings\SYS\Рабочий стол\Ольга\Для презентаций\Анимации\flowers25.gif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429000" y="4572000"/>
            <a:ext cx="1214438" cy="1598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1" name="Picture 10" descr="F:\Картинки для О.И\AA14VW1CACIAMQNCAUIPB3NCADI5ZF6CA40TXMXCAF2RRR5CAN5CKLUCAOTHXBICA17KWZ9CARAZ773CA9DI53ICA7IPDECCALIE9DSCAR6NW9NCA8P4ZJQCADET3A2CA1WWXNJCAVRES9VCAP19X9ZCA1MLFWH.jpg"/>
          <p:cNvPicPr>
            <a:picLocks noChangeAspect="1" noChangeArrowheads="1"/>
          </p:cNvPicPr>
          <p:nvPr/>
        </p:nvPicPr>
        <p:blipFill>
          <a:blip r:embed="rId10" cstate="print"/>
          <a:srcRect l="5859" t="11719" r="6248" b="12109"/>
          <a:stretch>
            <a:fillRect/>
          </a:stretch>
        </p:blipFill>
        <p:spPr bwMode="auto">
          <a:xfrm>
            <a:off x="1928813" y="4857750"/>
            <a:ext cx="1401762" cy="121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2" name="Picture 11" descr="F:\Картинки для О.И\AGJS9QMCAYXK602CA5WP26UCA76D0OICAZNIOQTCA3KWYEJCAMJFGR7CAM11DY0CA9DNE9PCAJ2RRH2CALVLR15CALGAQP5CAZT43SVCAB8SQYDCAV4ASU8CA9T5H4GCA8YU2L5CAPLXS2ZCALQSVKYCA8G0SNM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000750" y="2928938"/>
            <a:ext cx="1647825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8" name="Прямая со стрелкой 17"/>
          <p:cNvCxnSpPr/>
          <p:nvPr/>
        </p:nvCxnSpPr>
        <p:spPr>
          <a:xfrm rot="5400000">
            <a:off x="250031" y="3536157"/>
            <a:ext cx="1643063" cy="5715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4214813" y="3786188"/>
            <a:ext cx="3714750" cy="92868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rot="10800000" flipV="1">
            <a:off x="3000375" y="3643313"/>
            <a:ext cx="2857500" cy="107156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rot="5400000">
            <a:off x="3464719" y="3321844"/>
            <a:ext cx="2214563" cy="42862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9" name="Скругленная соединительная линия 28"/>
          <p:cNvCxnSpPr/>
          <p:nvPr/>
        </p:nvCxnSpPr>
        <p:spPr>
          <a:xfrm rot="5400000">
            <a:off x="6286500" y="2786063"/>
            <a:ext cx="2143125" cy="1714500"/>
          </a:xfrm>
          <a:prstGeom prst="curvedConnector3">
            <a:avLst>
              <a:gd name="adj1" fmla="val 75858"/>
            </a:avLst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6" dur="5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9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4" name="Text Box 6"/>
          <p:cNvSpPr txBox="1">
            <a:spLocks noChangeArrowheads="1"/>
          </p:cNvSpPr>
          <p:nvPr/>
        </p:nvSpPr>
        <p:spPr bwMode="auto">
          <a:xfrm>
            <a:off x="2411413" y="1557338"/>
            <a:ext cx="21812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 b="1">
                <a:solidFill>
                  <a:srgbClr val="FFFF00"/>
                </a:solidFill>
              </a:rPr>
              <a:t>хатка</a:t>
            </a:r>
          </a:p>
        </p:txBody>
      </p:sp>
      <p:sp>
        <p:nvSpPr>
          <p:cNvPr id="12295" name="Text Box 7"/>
          <p:cNvSpPr txBox="1">
            <a:spLocks noChangeArrowheads="1"/>
          </p:cNvSpPr>
          <p:nvPr/>
        </p:nvSpPr>
        <p:spPr bwMode="auto">
          <a:xfrm>
            <a:off x="1905000" y="5181600"/>
            <a:ext cx="2362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000" b="1">
                <a:solidFill>
                  <a:srgbClr val="FFFF00"/>
                </a:solidFill>
              </a:rPr>
              <a:t>берлога</a:t>
            </a:r>
          </a:p>
        </p:txBody>
      </p:sp>
      <p:sp>
        <p:nvSpPr>
          <p:cNvPr id="12299" name="Text Box 11"/>
          <p:cNvSpPr txBox="1">
            <a:spLocks noChangeArrowheads="1"/>
          </p:cNvSpPr>
          <p:nvPr/>
        </p:nvSpPr>
        <p:spPr bwMode="auto">
          <a:xfrm>
            <a:off x="4876800" y="3429000"/>
            <a:ext cx="20574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 b="1">
                <a:solidFill>
                  <a:srgbClr val="FFFF00"/>
                </a:solidFill>
              </a:rPr>
              <a:t>гнездо</a:t>
            </a:r>
          </a:p>
        </p:txBody>
      </p:sp>
      <p:sp>
        <p:nvSpPr>
          <p:cNvPr id="12306" name="WordArt 18" descr="Белый мрамор"/>
          <p:cNvSpPr>
            <a:spLocks noChangeArrowheads="1" noChangeShapeType="1" noTextEdit="1"/>
          </p:cNvSpPr>
          <p:nvPr/>
        </p:nvSpPr>
        <p:spPr bwMode="auto">
          <a:xfrm>
            <a:off x="1524000" y="304800"/>
            <a:ext cx="64008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ru-RU" sz="6000" kern="10">
                <a:ln w="9525">
                  <a:round/>
                  <a:headEnd/>
                  <a:tailEnd/>
                </a:ln>
                <a:solidFill>
                  <a:schemeClr val="bg1"/>
                </a:solidFill>
                <a:latin typeface="Arial"/>
                <a:cs typeface="Arial"/>
              </a:rPr>
              <a:t>Кто что строит?</a:t>
            </a:r>
          </a:p>
        </p:txBody>
      </p:sp>
      <p:pic>
        <p:nvPicPr>
          <p:cNvPr id="12308" name="Picture 20" descr="b_07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05400" y="4495800"/>
            <a:ext cx="28194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14" name="Picture 26" descr="images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7800" y="2667000"/>
            <a:ext cx="2157413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15" name="Picture 27" descr="image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05400" y="1371600"/>
            <a:ext cx="25908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2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3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2" dur="1000"/>
                                        <p:tgtEl>
                                          <p:spTgt spid="12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4" grpId="0"/>
      <p:bldP spid="12295" grpId="0"/>
      <p:bldP spid="1229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8" name="Picture 12" descr="CAS9E58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00600" y="3733800"/>
            <a:ext cx="3962400" cy="290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9" name="Picture 13" descr="b_021"/>
          <p:cNvPicPr>
            <a:picLocks noChangeAspect="1" noChangeArrowheads="1"/>
          </p:cNvPicPr>
          <p:nvPr>
            <p:ph type="body"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81000" y="1066800"/>
            <a:ext cx="3810000" cy="3124200"/>
          </a:xfrm>
          <a:noFill/>
        </p:spPr>
      </p:pic>
      <p:sp>
        <p:nvSpPr>
          <p:cNvPr id="9230" name="Text Box 14"/>
          <p:cNvSpPr txBox="1">
            <a:spLocks noChangeArrowheads="1"/>
          </p:cNvSpPr>
          <p:nvPr/>
        </p:nvSpPr>
        <p:spPr bwMode="auto">
          <a:xfrm flipH="1">
            <a:off x="1403350" y="5029200"/>
            <a:ext cx="21780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 b="1">
                <a:solidFill>
                  <a:srgbClr val="FFFF00"/>
                </a:solidFill>
              </a:rPr>
              <a:t>норка</a:t>
            </a:r>
          </a:p>
        </p:txBody>
      </p:sp>
      <p:sp>
        <p:nvSpPr>
          <p:cNvPr id="9231" name="Text Box 15"/>
          <p:cNvSpPr txBox="1">
            <a:spLocks noChangeArrowheads="1"/>
          </p:cNvSpPr>
          <p:nvPr/>
        </p:nvSpPr>
        <p:spPr bwMode="auto">
          <a:xfrm>
            <a:off x="5334000" y="1905000"/>
            <a:ext cx="1981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000" b="1">
                <a:solidFill>
                  <a:srgbClr val="FFFF00"/>
                </a:solidFill>
              </a:rPr>
              <a:t>дупло</a:t>
            </a:r>
          </a:p>
        </p:txBody>
      </p:sp>
      <p:sp>
        <p:nvSpPr>
          <p:cNvPr id="9232" name="WordArt 16" descr="Белый мрамор"/>
          <p:cNvSpPr>
            <a:spLocks noChangeArrowheads="1" noChangeShapeType="1" noTextEdit="1"/>
          </p:cNvSpPr>
          <p:nvPr/>
        </p:nvSpPr>
        <p:spPr bwMode="auto">
          <a:xfrm>
            <a:off x="1524000" y="304800"/>
            <a:ext cx="64008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ru-RU" sz="6000" kern="10">
                <a:ln w="9525">
                  <a:round/>
                  <a:headEnd/>
                  <a:tailEnd/>
                </a:ln>
                <a:solidFill>
                  <a:schemeClr val="bg1"/>
                </a:solidFill>
                <a:latin typeface="Arial"/>
                <a:cs typeface="Arial"/>
              </a:rPr>
              <a:t>Кто что строит?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9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2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30" grpId="0"/>
      <p:bldP spid="9231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</TotalTime>
  <Words>501</Words>
  <Application>Microsoft Office PowerPoint</Application>
  <PresentationFormat>Экран (4:3)</PresentationFormat>
  <Paragraphs>285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4" baseType="lpstr">
      <vt:lpstr>Arial</vt:lpstr>
      <vt:lpstr>Calibri</vt:lpstr>
      <vt:lpstr>Chiller</vt:lpstr>
      <vt:lpstr>Bookman Old Style</vt:lpstr>
      <vt:lpstr>Тема Office</vt:lpstr>
      <vt:lpstr>Слайд 1</vt:lpstr>
      <vt:lpstr>Как мы учимся?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Игра «Потерялись малыши»</vt:lpstr>
      <vt:lpstr>Слайд 11</vt:lpstr>
      <vt:lpstr>Тест.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111</dc:creator>
  <cp:lastModifiedBy>Admin</cp:lastModifiedBy>
  <cp:revision>24</cp:revision>
  <dcterms:created xsi:type="dcterms:W3CDTF">2008-11-05T08:36:56Z</dcterms:created>
  <dcterms:modified xsi:type="dcterms:W3CDTF">2011-12-27T16:16:56Z</dcterms:modified>
</cp:coreProperties>
</file>