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1" autoAdjust="0"/>
    <p:restoredTop sz="94660"/>
  </p:normalViewPr>
  <p:slideViewPr>
    <p:cSldViewPr>
      <p:cViewPr varScale="1">
        <p:scale>
          <a:sx n="100" d="100"/>
          <a:sy n="100" d="100"/>
        </p:scale>
        <p:origin x="-4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62929-39A6-4158-8D97-777BEF7E89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C089-5400-461E-B66E-2935F87431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A86E12-1659-44CC-BD4E-25AD15151B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9A1F6-6058-46CF-8C29-3DE54F14E5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4F1DB4-D56C-45E1-BD3E-A8F8A4C593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F1FD4-4782-4079-929D-89543A4304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EC6ED-309C-4276-A4D3-5CFD2B564C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85AA1-BDF9-46F2-BA60-E6312EA5FE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EB2C-9FD7-4D6A-B9A2-A515385A67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C65B47-FAF0-4515-921D-F52631A90B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9FD1A-F082-409F-8CD3-2CAB1FC7F5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A028C7C-3AE0-4ED1-9F99-99869C79E5E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1071546"/>
            <a:ext cx="7772400" cy="1470025"/>
          </a:xfrm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</a:rPr>
              <a:t>Хохломская роспись</a:t>
            </a:r>
          </a:p>
        </p:txBody>
      </p:sp>
      <p:pic>
        <p:nvPicPr>
          <p:cNvPr id="4" name="Picture 4" descr="Хохлома1-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2571736" y="3000372"/>
            <a:ext cx="3700966" cy="3714776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3786182" y="0"/>
            <a:ext cx="2214578" cy="428604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Хохлома1-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1168400" y="12700"/>
            <a:ext cx="6807200" cy="683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Хохлома1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5700" y="6350"/>
            <a:ext cx="6832600" cy="6845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Хохлома1-3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162050" y="6350"/>
            <a:ext cx="6819900" cy="6845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Хохлома1-4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155700" y="6350"/>
            <a:ext cx="6832600" cy="6845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Хохлома1-5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155700" y="6350"/>
            <a:ext cx="6832600" cy="6845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Хохлома1-6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162050" y="6350"/>
            <a:ext cx="6819900" cy="6845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Хохлома1-7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155700" y="6350"/>
            <a:ext cx="6832600" cy="6845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Хохлома1-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1168400" y="12700"/>
            <a:ext cx="6807200" cy="683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</Words>
  <Application>Microsoft Office PowerPoint</Application>
  <PresentationFormat>Экран (4:3)</PresentationFormat>
  <Paragraphs>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Оформление по умолчанию</vt:lpstr>
      <vt:lpstr>Хохломская роспись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sk</dc:creator>
  <cp:lastModifiedBy>Admin</cp:lastModifiedBy>
  <cp:revision>9</cp:revision>
  <dcterms:created xsi:type="dcterms:W3CDTF">2010-02-01T07:36:00Z</dcterms:created>
  <dcterms:modified xsi:type="dcterms:W3CDTF">2012-05-05T10:49:53Z</dcterms:modified>
</cp:coreProperties>
</file>