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Default Extension="sldx" ContentType="application/vnd.openxmlformats-officedocument.presentationml.slide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58" r:id="rId2"/>
    <p:sldId id="260" r:id="rId3"/>
    <p:sldId id="261" r:id="rId4"/>
    <p:sldId id="262" r:id="rId5"/>
    <p:sldId id="263" r:id="rId6"/>
    <p:sldId id="264" r:id="rId7"/>
    <p:sldId id="259" r:id="rId8"/>
    <p:sldId id="265" r:id="rId9"/>
    <p:sldId id="266" r:id="rId10"/>
    <p:sldId id="267" r:id="rId11"/>
    <p:sldId id="268" r:id="rId12"/>
    <p:sldId id="269" r:id="rId13"/>
    <p:sldId id="270" r:id="rId14"/>
    <p:sldId id="272" r:id="rId15"/>
    <p:sldId id="275" r:id="rId16"/>
    <p:sldId id="273" r:id="rId17"/>
    <p:sldId id="274" r:id="rId18"/>
    <p:sldId id="271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868" autoAdjust="0"/>
    <p:restoredTop sz="94660"/>
  </p:normalViewPr>
  <p:slideViewPr>
    <p:cSldViewPr>
      <p:cViewPr>
        <p:scale>
          <a:sx n="50" d="100"/>
          <a:sy n="50" d="100"/>
        </p:scale>
        <p:origin x="-2268" y="-59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6ED47FD-1919-42DF-844B-F567F1907BEB}" type="datetimeFigureOut">
              <a:rPr lang="ru-RU" smtClean="0"/>
              <a:pPr/>
              <a:t>19.02.2012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EC812B4-45FC-4D25-85B2-C7976183B5A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19.02.2012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19.02.2012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19.02.2012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19.02.2012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dissolv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Microsoft_Office_PowerPoint1.sld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.gif"/><Relationship Id="rId5" Type="http://schemas.openxmlformats.org/officeDocument/2006/relationships/image" Target="../media/image2.gif"/><Relationship Id="rId4" Type="http://schemas.openxmlformats.org/officeDocument/2006/relationships/hyperlink" Target="http://galaxie.ru/details.php?image_id=3974&amp;sessionid=572528eb5cb4f2dbe02b4dcf3c3502c8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Microsoft_Office_PowerPoint10.sld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0.vml"/><Relationship Id="rId5" Type="http://schemas.openxmlformats.org/officeDocument/2006/relationships/image" Target="../media/image20.gif"/><Relationship Id="rId4" Type="http://schemas.openxmlformats.org/officeDocument/2006/relationships/image" Target="../media/image19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Microsoft_Office_PowerPoint11.sld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1.vml"/><Relationship Id="rId5" Type="http://schemas.openxmlformats.org/officeDocument/2006/relationships/image" Target="../media/image22.gif"/><Relationship Id="rId4" Type="http://schemas.openxmlformats.org/officeDocument/2006/relationships/image" Target="../media/image21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Microsoft_Office_PowerPoint12.sld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.vml"/><Relationship Id="rId5" Type="http://schemas.openxmlformats.org/officeDocument/2006/relationships/image" Target="../media/image24.gif"/><Relationship Id="rId4" Type="http://schemas.openxmlformats.org/officeDocument/2006/relationships/image" Target="../media/image23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Microsoft_Office_PowerPoint13.sld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Relationship Id="rId5" Type="http://schemas.openxmlformats.org/officeDocument/2006/relationships/image" Target="../media/image26.gif"/><Relationship Id="rId4" Type="http://schemas.openxmlformats.org/officeDocument/2006/relationships/image" Target="../media/image25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Microsoft_Office_PowerPoint14.sld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4.vml"/><Relationship Id="rId5" Type="http://schemas.openxmlformats.org/officeDocument/2006/relationships/image" Target="../media/image28.gif"/><Relationship Id="rId4" Type="http://schemas.openxmlformats.org/officeDocument/2006/relationships/image" Target="../media/image27.g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Microsoft_Office_PowerPoint15.sld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5.vml"/><Relationship Id="rId5" Type="http://schemas.openxmlformats.org/officeDocument/2006/relationships/image" Target="../media/image30.gif"/><Relationship Id="rId4" Type="http://schemas.openxmlformats.org/officeDocument/2006/relationships/image" Target="../media/image29.g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Microsoft_Office_PowerPoint16.sld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6.vml"/><Relationship Id="rId4" Type="http://schemas.openxmlformats.org/officeDocument/2006/relationships/image" Target="../media/image32.g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Microsoft_Office_PowerPoint17.sld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7.vml"/><Relationship Id="rId5" Type="http://schemas.openxmlformats.org/officeDocument/2006/relationships/image" Target="../media/image33.gif"/><Relationship Id="rId4" Type="http://schemas.openxmlformats.org/officeDocument/2006/relationships/hyperlink" Target="https://lh3.googleusercontent.com/_6RhtipHgOa4/TXU9laPItYI/AAAAAAAAAws/nvKTs5hFTBw/s800/8marta_20.gif" TargetMode="Externa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hyperlink" Target="http://bestgif.narod.ru/" TargetMode="External"/><Relationship Id="rId3" Type="http://schemas.openxmlformats.org/officeDocument/2006/relationships/package" Target="../embeddings/______Microsoft_Office_PowerPoint18.sldx"/><Relationship Id="rId7" Type="http://schemas.openxmlformats.org/officeDocument/2006/relationships/hyperlink" Target="http://alfaday.net/clipart/animated-pictures/16505-s-prazdnikom-8-marta-dorogie-zhenschiny-animacionnye-otkrytki.html" TargetMode="External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8.vml"/><Relationship Id="rId6" Type="http://schemas.openxmlformats.org/officeDocument/2006/relationships/hyperlink" Target="http://gif-anim.narod.ru/cveti.htm" TargetMode="External"/><Relationship Id="rId5" Type="http://schemas.openxmlformats.org/officeDocument/2006/relationships/hyperlink" Target="http://arturowaelena.ucoz.ru/" TargetMode="External"/><Relationship Id="rId10" Type="http://schemas.openxmlformats.org/officeDocument/2006/relationships/image" Target="../media/image35.gif"/><Relationship Id="rId4" Type="http://schemas.openxmlformats.org/officeDocument/2006/relationships/hyperlink" Target="http://miranimashek.com/" TargetMode="External"/><Relationship Id="rId9" Type="http://schemas.openxmlformats.org/officeDocument/2006/relationships/image" Target="../media/image34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.xml"/><Relationship Id="rId1" Type="http://schemas.openxmlformats.org/officeDocument/2006/relationships/vmlDrawing" Target="../drawings/vmlDrawing2.vml"/><Relationship Id="rId4" Type="http://schemas.openxmlformats.org/officeDocument/2006/relationships/package" Target="../embeddings/______Microsoft_Office_PowerPoint2.sldx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Microsoft_Office_PowerPoint3.sld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Microsoft_Office_PowerPoint4.sld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8.gif"/><Relationship Id="rId4" Type="http://schemas.openxmlformats.org/officeDocument/2006/relationships/image" Target="../media/image7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Microsoft_Office_PowerPoint5.sld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5.vml"/><Relationship Id="rId5" Type="http://schemas.openxmlformats.org/officeDocument/2006/relationships/image" Target="../media/image10.gif"/><Relationship Id="rId4" Type="http://schemas.openxmlformats.org/officeDocument/2006/relationships/image" Target="../media/image9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Microsoft_Office_PowerPoint6.sld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6.vml"/><Relationship Id="rId5" Type="http://schemas.openxmlformats.org/officeDocument/2006/relationships/image" Target="../media/image12.gif"/><Relationship Id="rId4" Type="http://schemas.openxmlformats.org/officeDocument/2006/relationships/image" Target="../media/image11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Microsoft_Office_PowerPoint7.sld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7.vml"/><Relationship Id="rId5" Type="http://schemas.openxmlformats.org/officeDocument/2006/relationships/image" Target="../media/image14.gif"/><Relationship Id="rId4" Type="http://schemas.openxmlformats.org/officeDocument/2006/relationships/image" Target="../media/image13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Microsoft_Office_PowerPoint8.sld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8.vml"/><Relationship Id="rId5" Type="http://schemas.openxmlformats.org/officeDocument/2006/relationships/image" Target="../media/image16.gif"/><Relationship Id="rId4" Type="http://schemas.openxmlformats.org/officeDocument/2006/relationships/image" Target="../media/image15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Microsoft_Office_PowerPoint9.sld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9.vml"/><Relationship Id="rId5" Type="http://schemas.openxmlformats.org/officeDocument/2006/relationships/image" Target="../media/image18.gif"/><Relationship Id="rId4" Type="http://schemas.openxmlformats.org/officeDocument/2006/relationships/image" Target="../media/image17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38913" name="Object 1"/>
          <p:cNvGraphicFramePr>
            <a:graphicFrameLocks noChangeAspect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presentationml/2006/ole">
            <p:oleObj spid="_x0000_s38913" name="Слайд" r:id="rId3" imgW="4570541" imgH="3427323" progId="PowerPoint.Slide.12">
              <p:embed/>
            </p:oleObj>
          </a:graphicData>
        </a:graphic>
      </p:graphicFrame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685800" y="642919"/>
            <a:ext cx="7772400" cy="1357321"/>
          </a:xfrm>
        </p:spPr>
        <p:txBody>
          <a:bodyPr>
            <a:noAutofit/>
          </a:bodyPr>
          <a:lstStyle/>
          <a:p>
            <a:r>
              <a:rPr lang="en-US" sz="6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en-US" sz="6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en-US" sz="6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en-US" sz="6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6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Для  милых    дам.</a:t>
            </a:r>
            <a:br>
              <a:rPr lang="ru-RU" sz="6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endParaRPr lang="ru-RU" sz="6600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1371600" y="3143248"/>
            <a:ext cx="6400800" cy="2357454"/>
          </a:xfrm>
        </p:spPr>
        <p:txBody>
          <a:bodyPr>
            <a:normAutofit fontScale="85000" lnSpcReduction="10000"/>
          </a:bodyPr>
          <a:lstStyle/>
          <a:p>
            <a:r>
              <a:rPr lang="ru-RU" b="1" i="1" dirty="0" smtClean="0">
                <a:solidFill>
                  <a:srgbClr val="FF0000"/>
                </a:solidFill>
              </a:rPr>
              <a:t>Презентацию подготовила Копылова Елена Алексеевна, учитель начальных классов</a:t>
            </a:r>
          </a:p>
          <a:p>
            <a:r>
              <a:rPr lang="ru-RU" b="1" i="1" dirty="0" smtClean="0">
                <a:solidFill>
                  <a:srgbClr val="FF0000"/>
                </a:solidFill>
              </a:rPr>
              <a:t>МБОУСОШ №10 станицы Новопокровской Краснодарского края </a:t>
            </a:r>
          </a:p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479633" y="2967335"/>
            <a:ext cx="1847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8915" name="Rectangle 3"/>
          <p:cNvSpPr>
            <a:spLocks noChangeArrowheads="1"/>
          </p:cNvSpPr>
          <p:nvPr/>
        </p:nvSpPr>
        <p:spPr bwMode="auto">
          <a:xfrm>
            <a:off x="0" y="2601107"/>
            <a:ext cx="914400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(Праздничная программа  посвящённая 8 Марта)</a:t>
            </a:r>
            <a:endParaRPr kumimoji="0" lang="ru-RU" sz="1600" b="0" i="1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</a:endParaRPr>
          </a:p>
        </p:txBody>
      </p:sp>
      <p:pic>
        <p:nvPicPr>
          <p:cNvPr id="38917" name="Picture 5" descr="Белая ромашка">
            <a:hlinkClick r:id="rId4"/>
          </p:cNvPr>
          <p:cNvPicPr>
            <a:picLocks noChangeAspect="1" noChangeArrowheads="1" noCrop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7000875" y="5095874"/>
            <a:ext cx="2143125" cy="1762126"/>
          </a:xfrm>
          <a:prstGeom prst="rect">
            <a:avLst/>
          </a:prstGeom>
          <a:noFill/>
        </p:spPr>
      </p:pic>
      <p:pic>
        <p:nvPicPr>
          <p:cNvPr id="9" name="Рисунок 8" descr="http://bestgif.narod.ru/cvety/bestgif.narod.ru_211.gif"/>
          <p:cNvPicPr/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2000232" y="357166"/>
            <a:ext cx="6357982" cy="121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7687"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7106" name="Object 2"/>
          <p:cNvGraphicFramePr>
            <a:graphicFrameLocks noChangeAspect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presentationml/2006/ole">
            <p:oleObj spid="_x0000_s47106" name="Слайд" r:id="rId3" imgW="4570541" imgH="3427323" progId="PowerPoint.Slide.12">
              <p:embed/>
            </p:oleObj>
          </a:graphicData>
        </a:graphic>
      </p:graphicFrame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214282" y="357166"/>
            <a:ext cx="4281518" cy="5768997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400" i="1" dirty="0" smtClean="0"/>
              <a:t>   </a:t>
            </a:r>
          </a:p>
          <a:p>
            <a:pPr>
              <a:buNone/>
            </a:pPr>
            <a:endParaRPr lang="ru-RU" sz="2400" i="1" dirty="0" smtClean="0"/>
          </a:p>
          <a:p>
            <a:pPr>
              <a:buNone/>
            </a:pPr>
            <a:endParaRPr lang="ru-RU" sz="2400" i="1" dirty="0" smtClean="0"/>
          </a:p>
          <a:p>
            <a:pPr>
              <a:buNone/>
            </a:pPr>
            <a:r>
              <a:rPr lang="ru-RU" sz="2400" i="1" dirty="0" smtClean="0"/>
              <a:t>  </a:t>
            </a:r>
          </a:p>
          <a:p>
            <a:pPr>
              <a:buNone/>
            </a:pPr>
            <a:r>
              <a:rPr lang="ru-RU" sz="2400" i="1" dirty="0" smtClean="0"/>
              <a:t>   Не отмели ещё метели,</a:t>
            </a:r>
          </a:p>
          <a:p>
            <a:pPr>
              <a:buNone/>
            </a:pPr>
            <a:r>
              <a:rPr lang="ru-RU" sz="2400" i="1" dirty="0" smtClean="0"/>
              <a:t>   Не отшумели до конца        </a:t>
            </a:r>
          </a:p>
          <a:p>
            <a:pPr>
              <a:buNone/>
            </a:pPr>
            <a:r>
              <a:rPr lang="ru-RU" sz="2400" i="1" dirty="0" smtClean="0"/>
              <a:t>   А наши души потеплели</a:t>
            </a:r>
          </a:p>
          <a:p>
            <a:pPr>
              <a:buNone/>
            </a:pPr>
            <a:r>
              <a:rPr lang="ru-RU" sz="2400" i="1" dirty="0" smtClean="0"/>
              <a:t>   И посчастливели сердца.</a:t>
            </a:r>
          </a:p>
          <a:p>
            <a:pPr>
              <a:buNone/>
            </a:pPr>
            <a:r>
              <a:rPr lang="ru-RU" sz="2400" i="1" dirty="0" smtClean="0"/>
              <a:t>   Пускай зима полна азарта,</a:t>
            </a:r>
          </a:p>
          <a:p>
            <a:pPr>
              <a:buNone/>
            </a:pPr>
            <a:r>
              <a:rPr lang="ru-RU" sz="2400" i="1" dirty="0" smtClean="0"/>
              <a:t>   Весна пришла сегодня к нам!</a:t>
            </a:r>
          </a:p>
          <a:p>
            <a:pPr>
              <a:buNone/>
            </a:pPr>
            <a:r>
              <a:rPr lang="ru-RU" sz="2400" i="1" dirty="0" smtClean="0"/>
              <a:t>   Сегодня день  8  Марта,</a:t>
            </a:r>
          </a:p>
          <a:p>
            <a:pPr>
              <a:buNone/>
            </a:pPr>
            <a:r>
              <a:rPr lang="ru-RU" sz="2400" i="1" dirty="0" smtClean="0"/>
              <a:t>   И мы желаем счастья вам.</a:t>
            </a:r>
            <a:endParaRPr lang="ru-RU" sz="2400" i="1" dirty="0"/>
          </a:p>
        </p:txBody>
      </p:sp>
      <p:pic>
        <p:nvPicPr>
          <p:cNvPr id="7" name="pic" descr="анимационная картинка 8 марта"/>
          <p:cNvPicPr/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928794" y="285728"/>
            <a:ext cx="4800600" cy="235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Содержимое 5" descr="http://bestgif.narod.ru/cvety/bestgif.narod.ru_21162.gif"/>
          <p:cNvPicPr>
            <a:picLocks noGrp="1"/>
          </p:cNvPicPr>
          <p:nvPr>
            <p:ph sz="half" idx="2"/>
          </p:nvPr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357686" y="2357430"/>
            <a:ext cx="4329114" cy="3786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2" dur="20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7" dur="2000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2" dur="2000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1201" name="Object 1"/>
          <p:cNvGraphicFramePr>
            <a:graphicFrameLocks noChangeAspect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presentationml/2006/ole">
            <p:oleObj spid="_x0000_s51201" name="Слайд" r:id="rId3" imgW="4570541" imgH="3427323" progId="PowerPoint.Slide.12">
              <p:embed/>
            </p:oleObj>
          </a:graphicData>
        </a:graphic>
      </p:graphicFrame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3214678" y="214290"/>
            <a:ext cx="5643602" cy="5911873"/>
          </a:xfrm>
        </p:spPr>
        <p:txBody>
          <a:bodyPr>
            <a:normAutofit/>
          </a:bodyPr>
          <a:lstStyle/>
          <a:p>
            <a:pPr>
              <a:buNone/>
            </a:pPr>
            <a:endParaRPr lang="ru-RU" sz="2400" i="1" dirty="0" smtClean="0"/>
          </a:p>
          <a:p>
            <a:pPr>
              <a:buNone/>
            </a:pPr>
            <a:r>
              <a:rPr lang="ru-RU" sz="2400" i="1" dirty="0" smtClean="0"/>
              <a:t>Любимая мамочка, счастья тебе!</a:t>
            </a:r>
          </a:p>
          <a:p>
            <a:pPr>
              <a:buNone/>
            </a:pPr>
            <a:r>
              <a:rPr lang="ru-RU" sz="2400" i="1" dirty="0" smtClean="0"/>
              <a:t>Пусть будут одни лишь удачи в судьбе!</a:t>
            </a:r>
          </a:p>
          <a:p>
            <a:pPr>
              <a:buNone/>
            </a:pPr>
            <a:r>
              <a:rPr lang="ru-RU" sz="2400" i="1" dirty="0" smtClean="0"/>
              <a:t>Пусть сбудутся планы, надежды, мечты, </a:t>
            </a:r>
          </a:p>
          <a:p>
            <a:pPr>
              <a:buNone/>
            </a:pPr>
            <a:r>
              <a:rPr lang="ru-RU" sz="2400" i="1" dirty="0" smtClean="0"/>
              <a:t>Чтоб в жизни была победителем ты!</a:t>
            </a:r>
          </a:p>
          <a:p>
            <a:pPr>
              <a:buNone/>
            </a:pPr>
            <a:r>
              <a:rPr lang="ru-RU" sz="2400" i="1" dirty="0" smtClean="0"/>
              <a:t>Чтоб много ты слышала ласковых слов,</a:t>
            </a:r>
          </a:p>
          <a:p>
            <a:pPr>
              <a:buNone/>
            </a:pPr>
            <a:r>
              <a:rPr lang="ru-RU" sz="2400" i="1" dirty="0" smtClean="0"/>
              <a:t>Чтоб часто дарили букеты цветов</a:t>
            </a:r>
          </a:p>
          <a:p>
            <a:pPr>
              <a:buNone/>
            </a:pPr>
            <a:r>
              <a:rPr lang="ru-RU" sz="2400" i="1" dirty="0" smtClean="0"/>
              <a:t>Чтобы в миг удавались любые дела</a:t>
            </a:r>
          </a:p>
          <a:p>
            <a:pPr>
              <a:buNone/>
            </a:pPr>
            <a:r>
              <a:rPr lang="ru-RU" sz="2400" i="1" dirty="0" smtClean="0"/>
              <a:t> Чтоб ты самой радостной в мире была.</a:t>
            </a:r>
            <a:endParaRPr lang="ru-RU" sz="2400" i="1" dirty="0"/>
          </a:p>
        </p:txBody>
      </p:sp>
      <p:pic>
        <p:nvPicPr>
          <p:cNvPr id="6" name="pic" descr="анимация 8 марта"/>
          <p:cNvPicPr/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286116" y="4714884"/>
            <a:ext cx="5643602" cy="19145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Содержимое 6" descr="http://bestgif.narod.ru/cvety/bestgif.narod.ru_21212.gif"/>
          <p:cNvPicPr>
            <a:picLocks noGrp="1"/>
          </p:cNvPicPr>
          <p:nvPr>
            <p:ph sz="half" idx="1"/>
          </p:nvPr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285720" y="285728"/>
            <a:ext cx="2928958" cy="61436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8130" name="Object 2"/>
          <p:cNvGraphicFramePr>
            <a:graphicFrameLocks noChangeAspect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presentationml/2006/ole">
            <p:oleObj spid="_x0000_s48130" name="Слайд" r:id="rId3" imgW="4570541" imgH="3427323" progId="PowerPoint.Slide.12">
              <p:embed/>
            </p:oleObj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1000100" y="0"/>
            <a:ext cx="7929618" cy="4286255"/>
          </a:xfrm>
        </p:spPr>
        <p:txBody>
          <a:bodyPr>
            <a:normAutofit fontScale="90000"/>
          </a:bodyPr>
          <a:lstStyle/>
          <a:p>
            <a:r>
              <a:rPr lang="ru-RU" sz="2700" dirty="0" smtClean="0"/>
              <a:t/>
            </a:r>
            <a:br>
              <a:rPr lang="ru-RU" sz="2700" dirty="0" smtClean="0"/>
            </a:br>
            <a:r>
              <a:rPr lang="ru-RU" sz="2700" dirty="0" smtClean="0"/>
              <a:t/>
            </a:r>
            <a:br>
              <a:rPr lang="ru-RU" sz="2700" dirty="0" smtClean="0"/>
            </a:br>
            <a:r>
              <a:rPr lang="ru-RU" sz="2700" dirty="0" smtClean="0"/>
              <a:t/>
            </a:r>
            <a:br>
              <a:rPr lang="ru-RU" sz="2700" dirty="0" smtClean="0"/>
            </a:br>
            <a:r>
              <a:rPr lang="ru-RU" sz="2700" dirty="0" smtClean="0"/>
              <a:t/>
            </a:r>
            <a:br>
              <a:rPr lang="ru-RU" sz="2700" dirty="0" smtClean="0"/>
            </a:br>
            <a:r>
              <a:rPr lang="ru-RU" sz="2700" dirty="0" smtClean="0"/>
              <a:t>       </a:t>
            </a:r>
            <a:r>
              <a:rPr lang="ru-RU" sz="2700" i="1" dirty="0" smtClean="0"/>
              <a:t>От самого сердца, родная -  спасибо, </a:t>
            </a:r>
            <a:br>
              <a:rPr lang="ru-RU" sz="2700" i="1" dirty="0" smtClean="0"/>
            </a:br>
            <a:r>
              <a:rPr lang="ru-RU" sz="2700" i="1" dirty="0" smtClean="0"/>
              <a:t>             Что лаской своей окружаешь, любовью!</a:t>
            </a:r>
            <a:br>
              <a:rPr lang="ru-RU" sz="2700" i="1" dirty="0" smtClean="0"/>
            </a:br>
            <a:r>
              <a:rPr lang="ru-RU" sz="2700" i="1" dirty="0" smtClean="0"/>
              <a:t>            Тебе – замечательной мамочке милой –</a:t>
            </a:r>
            <a:br>
              <a:rPr lang="ru-RU" sz="2700" i="1" dirty="0" smtClean="0"/>
            </a:br>
            <a:r>
              <a:rPr lang="ru-RU" sz="2700" i="1" dirty="0" smtClean="0"/>
              <a:t>    Радости, счастья, удачи, здоровья!</a:t>
            </a:r>
            <a:br>
              <a:rPr lang="ru-RU" sz="2700" i="1" dirty="0" smtClean="0"/>
            </a:br>
            <a:r>
              <a:rPr lang="ru-RU" sz="2700" i="1" dirty="0" smtClean="0"/>
              <a:t>                       Прекрасным пусть будет всегда настроенье,</a:t>
            </a:r>
            <a:br>
              <a:rPr lang="ru-RU" sz="2700" i="1" dirty="0" smtClean="0"/>
            </a:br>
            <a:r>
              <a:rPr lang="ru-RU" sz="2700" i="1" dirty="0" smtClean="0"/>
              <a:t>     И только хорошее в будущем ждёт!</a:t>
            </a:r>
            <a:br>
              <a:rPr lang="ru-RU" sz="2700" i="1" dirty="0" smtClean="0"/>
            </a:br>
            <a:r>
              <a:rPr lang="ru-RU" i="1" dirty="0" smtClean="0"/>
              <a:t>      </a:t>
            </a:r>
            <a:r>
              <a:rPr lang="ru-RU" sz="2700" i="1" dirty="0" smtClean="0"/>
              <a:t>Заветных желаний твоих исполненья,</a:t>
            </a:r>
            <a:br>
              <a:rPr lang="ru-RU" sz="2700" i="1" dirty="0" smtClean="0"/>
            </a:br>
            <a:r>
              <a:rPr lang="ru-RU" sz="2700" i="1" dirty="0" smtClean="0"/>
              <a:t>          Пусть всё, как мечтаешь, произойдёт!</a:t>
            </a:r>
            <a:r>
              <a:rPr lang="ru-RU" i="1" dirty="0" smtClean="0"/>
              <a:t/>
            </a:r>
            <a:br>
              <a:rPr lang="ru-RU" i="1" dirty="0" smtClean="0"/>
            </a:br>
            <a:r>
              <a:rPr lang="ru-RU" i="1" dirty="0" smtClean="0"/>
              <a:t> </a:t>
            </a:r>
            <a:endParaRPr lang="ru-RU" i="1" dirty="0"/>
          </a:p>
        </p:txBody>
      </p:sp>
      <p:pic>
        <p:nvPicPr>
          <p:cNvPr id="5" name="Рисунок 4" descr="картинки букетов"/>
          <p:cNvPicPr/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14282" y="642918"/>
            <a:ext cx="2295525" cy="528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://bestgif.narod.ru/cvety/cv063.gif"/>
          <p:cNvPicPr/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214810" y="4500570"/>
            <a:ext cx="2381250" cy="158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9154" name="Object 2"/>
          <p:cNvGraphicFramePr>
            <a:graphicFrameLocks noChangeAspect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presentationml/2006/ole">
            <p:oleObj spid="_x0000_s49154" name="Слайд" r:id="rId3" imgW="4570541" imgH="3427323" progId="PowerPoint.Slide.12">
              <p:embed/>
            </p:oleObj>
          </a:graphicData>
        </a:graphic>
      </p:graphicFrame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457200" y="285728"/>
            <a:ext cx="8229600" cy="628654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600" i="1" dirty="0" smtClean="0"/>
              <a:t>Мамины руки и сердце мы запомним навсегда.   </a:t>
            </a:r>
          </a:p>
          <a:p>
            <a:pPr>
              <a:buNone/>
            </a:pPr>
            <a:r>
              <a:rPr lang="ru-RU" sz="2600" i="1" dirty="0" smtClean="0"/>
              <a:t>Наш поклон вам, наше спасибо</a:t>
            </a:r>
          </a:p>
          <a:p>
            <a:pPr>
              <a:buNone/>
            </a:pPr>
            <a:r>
              <a:rPr lang="ru-RU" sz="2600" i="1" dirty="0" smtClean="0"/>
              <a:t> И за солнечность ваших глаз,</a:t>
            </a:r>
          </a:p>
          <a:p>
            <a:pPr>
              <a:buNone/>
            </a:pPr>
            <a:r>
              <a:rPr lang="ru-RU" sz="2600" i="1" dirty="0" smtClean="0"/>
              <a:t> И за то, что весна красиво</a:t>
            </a:r>
          </a:p>
          <a:p>
            <a:pPr>
              <a:buNone/>
            </a:pPr>
            <a:r>
              <a:rPr lang="ru-RU" sz="2600" i="1" dirty="0" smtClean="0"/>
              <a:t>Женским праздником началась!</a:t>
            </a:r>
          </a:p>
          <a:p>
            <a:pPr>
              <a:buNone/>
            </a:pPr>
            <a:r>
              <a:rPr lang="ru-RU" sz="2600" i="1" dirty="0" smtClean="0"/>
              <a:t> С праздником женским, началом весны!</a:t>
            </a:r>
          </a:p>
          <a:p>
            <a:pPr>
              <a:buNone/>
            </a:pPr>
            <a:r>
              <a:rPr lang="ru-RU" sz="2600" i="1" dirty="0" smtClean="0"/>
              <a:t> С первой весенней проталинкой.</a:t>
            </a:r>
          </a:p>
          <a:p>
            <a:pPr>
              <a:buNone/>
            </a:pPr>
            <a:r>
              <a:rPr lang="ru-RU" sz="2600" i="1" dirty="0" smtClean="0"/>
              <a:t> Будьте здоровы и счастливы вы,</a:t>
            </a:r>
          </a:p>
          <a:p>
            <a:pPr>
              <a:buNone/>
            </a:pPr>
            <a:r>
              <a:rPr lang="ru-RU" sz="2400" i="1" dirty="0" smtClean="0"/>
              <a:t> Успехов больших вам и маленьких.</a:t>
            </a:r>
          </a:p>
          <a:p>
            <a:pPr>
              <a:buNone/>
            </a:pPr>
            <a:endParaRPr lang="ru-RU" sz="2600" i="1" dirty="0" smtClean="0"/>
          </a:p>
          <a:p>
            <a:endParaRPr lang="ru-RU" dirty="0"/>
          </a:p>
        </p:txBody>
      </p:sp>
      <p:pic>
        <p:nvPicPr>
          <p:cNvPr id="7" name="Рисунок 6" descr="картинки букетов"/>
          <p:cNvPicPr/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143636" y="928670"/>
            <a:ext cx="2495549" cy="401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http://bestgif.narod.ru/cvety/bestgif.narod.ru_21180.gif"/>
          <p:cNvPicPr/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714348" y="4000504"/>
            <a:ext cx="6929486" cy="242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67585" name="Object 1"/>
          <p:cNvGraphicFramePr>
            <a:graphicFrameLocks noChangeAspect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presentationml/2006/ole">
            <p:oleObj spid="_x0000_s67585" name="Слайд" r:id="rId3" imgW="4570541" imgH="3427323" progId="PowerPoint.Slide.12">
              <p:embed/>
            </p:oleObj>
          </a:graphicData>
        </a:graphic>
      </p:graphicFrame>
      <p:sp>
        <p:nvSpPr>
          <p:cNvPr id="7" name="Содержимое 6"/>
          <p:cNvSpPr>
            <a:spLocks noGrp="1"/>
          </p:cNvSpPr>
          <p:nvPr>
            <p:ph sz="half" idx="1"/>
          </p:nvPr>
        </p:nvSpPr>
        <p:spPr>
          <a:xfrm>
            <a:off x="285720" y="357166"/>
            <a:ext cx="4210080" cy="5768997"/>
          </a:xfrm>
        </p:spPr>
        <p:txBody>
          <a:bodyPr>
            <a:normAutofit/>
          </a:bodyPr>
          <a:lstStyle/>
          <a:p>
            <a:endParaRPr lang="ru-RU" sz="2400" i="1" dirty="0" smtClean="0"/>
          </a:p>
          <a:p>
            <a:r>
              <a:rPr lang="ru-RU" sz="2400" i="1" dirty="0" smtClean="0"/>
              <a:t>Всё начинается с женщины! Веселье, смех, дуэли, разочарованья, любовь, забота, тепло, боль и многое другое – всё это из- за вас и для вас, наши дорогие! В каком бы вы ни были возрасте, вы всегда будете оставаться лучшей половиной человечества.</a:t>
            </a:r>
          </a:p>
          <a:p>
            <a:endParaRPr lang="ru-RU" dirty="0"/>
          </a:p>
        </p:txBody>
      </p:sp>
      <p:pic>
        <p:nvPicPr>
          <p:cNvPr id="6" name="Содержимое 5" descr="http://bestgif.narod.ru/cvety/bestgif.narod.ru_21276.gif"/>
          <p:cNvPicPr>
            <a:picLocks noGrp="1"/>
          </p:cNvPicPr>
          <p:nvPr>
            <p:ph sz="half" idx="2"/>
          </p:nvPr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429124" y="428604"/>
            <a:ext cx="4143403" cy="5715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http://bestgif.narod.ru/cvety/bestgif.narod.ru_21172.gif"/>
          <p:cNvPicPr/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1142976" y="5000636"/>
            <a:ext cx="4181478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8610" name="Object 2"/>
          <p:cNvGraphicFramePr>
            <a:graphicFrameLocks noChangeAspect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presentationml/2006/ole">
            <p:oleObj spid="_x0000_s68610" name="Слайд" r:id="rId3" imgW="4570541" imgH="3427323" progId="PowerPoint.Slide.12">
              <p:embed/>
            </p:oleObj>
          </a:graphicData>
        </a:graphic>
      </p:graphicFrame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3714744" y="357166"/>
            <a:ext cx="5429256" cy="5768997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400" i="1" dirty="0" smtClean="0"/>
              <a:t>  </a:t>
            </a:r>
          </a:p>
          <a:p>
            <a:pPr>
              <a:buNone/>
            </a:pPr>
            <a:endParaRPr lang="ru-RU" sz="2400" i="1" dirty="0" smtClean="0"/>
          </a:p>
          <a:p>
            <a:pPr>
              <a:buNone/>
            </a:pPr>
            <a:r>
              <a:rPr lang="ru-RU" sz="2400" i="1" dirty="0" smtClean="0"/>
              <a:t>   Пусть мир наполнится мечтой,</a:t>
            </a:r>
          </a:p>
          <a:p>
            <a:pPr>
              <a:buNone/>
            </a:pPr>
            <a:r>
              <a:rPr lang="ru-RU" sz="2400" i="1" dirty="0" smtClean="0"/>
              <a:t>   Теплом  и светом, красотой! </a:t>
            </a:r>
          </a:p>
          <a:p>
            <a:pPr>
              <a:buNone/>
            </a:pPr>
            <a:r>
              <a:rPr lang="ru-RU" sz="2400" i="1" dirty="0" smtClean="0"/>
              <a:t>    Пусть, что задумалось – случится</a:t>
            </a:r>
          </a:p>
          <a:p>
            <a:pPr>
              <a:buNone/>
            </a:pPr>
            <a:r>
              <a:rPr lang="ru-RU" sz="2400" i="1" dirty="0" smtClean="0"/>
              <a:t>    Мечта заветная свершится.</a:t>
            </a:r>
          </a:p>
          <a:p>
            <a:pPr>
              <a:buNone/>
            </a:pPr>
            <a:r>
              <a:rPr lang="ru-RU" sz="2400" i="1" dirty="0" smtClean="0"/>
              <a:t>    Ждут впереди пусть вновь и вновь</a:t>
            </a:r>
          </a:p>
          <a:p>
            <a:pPr>
              <a:buNone/>
            </a:pPr>
            <a:r>
              <a:rPr lang="ru-RU" sz="2400" i="1" dirty="0" smtClean="0"/>
              <a:t>    Надежда, Вера и Любовь! </a:t>
            </a:r>
          </a:p>
          <a:p>
            <a:endParaRPr lang="ru-RU" dirty="0"/>
          </a:p>
        </p:txBody>
      </p:sp>
      <p:pic>
        <p:nvPicPr>
          <p:cNvPr id="6" name="Содержимое 5" descr="http://best-animation.ru/lanim/cveti/10.gif"/>
          <p:cNvPicPr>
            <a:picLocks noGrp="1"/>
          </p:cNvPicPr>
          <p:nvPr>
            <p:ph sz="half" idx="1"/>
          </p:nvPr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00035" y="642918"/>
            <a:ext cx="3143272" cy="54832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http://bestgif.narod.ru/cvety/cv024.gif"/>
          <p:cNvPicPr/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714744" y="3857627"/>
            <a:ext cx="4857784" cy="25560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Заголовок 2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4" name="Содержимое 23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5" name="Содержимое 2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66561" name="Object 1"/>
          <p:cNvGraphicFramePr>
            <a:graphicFrameLocks noChangeAspect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presentationml/2006/ole">
            <p:oleObj spid="_x0000_s66561" name="Слайд" r:id="rId3" imgW="4184952" imgH="3136433" progId="PowerPoint.Slide.12">
              <p:embed/>
            </p:oleObj>
          </a:graphicData>
        </a:graphic>
      </p:graphicFrame>
      <p:sp>
        <p:nvSpPr>
          <p:cNvPr id="66563" name="Rectangle 3"/>
          <p:cNvSpPr>
            <a:spLocks noChangeArrowheads="1"/>
          </p:cNvSpPr>
          <p:nvPr/>
        </p:nvSpPr>
        <p:spPr bwMode="auto">
          <a:xfrm>
            <a:off x="214282" y="4781019"/>
            <a:ext cx="7000924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Ты – женщина – цветок, источник света</a:t>
            </a:r>
            <a:r>
              <a:rPr lang="ru-RU" sz="2400" i="1" dirty="0" smtClean="0">
                <a:latin typeface="Arial" pitchFamily="34" charset="0"/>
              </a:rPr>
              <a:t>   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 Таинственна, нежна, прекрасна и горда.</a:t>
            </a:r>
            <a:endParaRPr kumimoji="0" lang="ru-RU" sz="24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Ты – пламя очага, тепло семьи и дома,</a:t>
            </a:r>
            <a:endParaRPr kumimoji="0" lang="ru-RU" sz="24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Ты - свет, что на земле не гаснет никогда.</a:t>
            </a:r>
            <a:endParaRPr kumimoji="0" lang="ru-RU" sz="24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7" name="Рисунок 6" descr="http://bestgif.narod.ru/cvety/bestgif.narod.ru_2144.gif"/>
          <p:cNvPicPr/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71472" y="214290"/>
            <a:ext cx="7858180" cy="5000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6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65537" name="Object 1"/>
          <p:cNvGraphicFramePr>
            <a:graphicFrameLocks noChangeAspect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presentationml/2006/ole">
            <p:oleObj spid="_x0000_s65537" name="Слайд" r:id="rId3" imgW="4570541" imgH="3427323" progId="PowerPoint.Slide.12">
              <p:embed/>
            </p:oleObj>
          </a:graphicData>
        </a:graphic>
      </p:graphicFrame>
      <p:pic>
        <p:nvPicPr>
          <p:cNvPr id="11" name="Рисунок 10" descr="Анимационные открытки С Праздником 8 Марта, дорогие Женщины!">
            <a:hlinkClick r:id="rId4"/>
          </p:cNvPr>
          <p:cNvPicPr/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285720" y="142852"/>
            <a:ext cx="8715436" cy="65008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0178" name="Object 2"/>
          <p:cNvGraphicFramePr>
            <a:graphicFrameLocks noChangeAspect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presentationml/2006/ole">
            <p:oleObj spid="_x0000_s50178" name="Слайд" r:id="rId3" imgW="4570541" imgH="3427323" progId="PowerPoint.Slide.12">
              <p:embed/>
            </p:oleObj>
          </a:graphicData>
        </a:graphic>
      </p:graphicFrame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928662" y="928670"/>
            <a:ext cx="7215238" cy="519749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>
                <a:hlinkClick r:id="rId4"/>
              </a:rPr>
              <a:t> ЛИТЕРАТУРА</a:t>
            </a:r>
          </a:p>
          <a:p>
            <a:pPr>
              <a:buNone/>
            </a:pPr>
            <a:r>
              <a:rPr lang="ru-RU" dirty="0" smtClean="0">
                <a:hlinkClick r:id="rId4"/>
              </a:rPr>
              <a:t>1.</a:t>
            </a:r>
            <a:r>
              <a:rPr lang="en-US" dirty="0" smtClean="0">
                <a:hlinkClick r:id="rId4"/>
              </a:rPr>
              <a:t>miranimashek.com</a:t>
            </a:r>
            <a:r>
              <a:rPr lang="ru-RU" dirty="0" smtClean="0"/>
              <a:t>   </a:t>
            </a:r>
          </a:p>
          <a:p>
            <a:pPr>
              <a:buNone/>
            </a:pPr>
            <a:r>
              <a:rPr lang="ru-RU" dirty="0" smtClean="0">
                <a:hlinkClick r:id="rId5"/>
              </a:rPr>
              <a:t>2.</a:t>
            </a:r>
            <a:r>
              <a:rPr lang="en-US" dirty="0" smtClean="0">
                <a:hlinkClick r:id="rId5"/>
              </a:rPr>
              <a:t>arturowaelena.ucoz.ru</a:t>
            </a:r>
            <a:endParaRPr lang="ru-RU" dirty="0" smtClean="0"/>
          </a:p>
          <a:p>
            <a:pPr>
              <a:buNone/>
            </a:pPr>
            <a:r>
              <a:rPr lang="ru-RU" dirty="0" smtClean="0">
                <a:hlinkClick r:id="rId6"/>
              </a:rPr>
              <a:t>3.http://gifanim.narod.ru/cveti.htm</a:t>
            </a:r>
            <a:r>
              <a:rPr lang="ru-RU" dirty="0" smtClean="0"/>
              <a:t> </a:t>
            </a:r>
          </a:p>
          <a:p>
            <a:pPr>
              <a:buNone/>
            </a:pPr>
            <a:r>
              <a:rPr lang="ru-RU" dirty="0" smtClean="0">
                <a:hlinkClick r:id="rId7"/>
              </a:rPr>
              <a:t>4.</a:t>
            </a:r>
            <a:r>
              <a:rPr lang="en-US" dirty="0" smtClean="0">
                <a:hlinkClick r:id="rId7"/>
              </a:rPr>
              <a:t>…</a:t>
            </a:r>
            <a:r>
              <a:rPr lang="en-US" i="1" dirty="0" smtClean="0">
                <a:hlinkClick r:id="rId7"/>
              </a:rPr>
              <a:t>8-marta…</a:t>
            </a:r>
            <a:r>
              <a:rPr lang="en-US" i="1" dirty="0" err="1" smtClean="0">
                <a:hlinkClick r:id="rId7"/>
              </a:rPr>
              <a:t>zhenschinyanimacionnye</a:t>
            </a:r>
            <a:r>
              <a:rPr lang="en-US" i="1" dirty="0" smtClean="0">
                <a:hlinkClick r:id="rId7"/>
              </a:rPr>
              <a:t>…</a:t>
            </a:r>
            <a:endParaRPr lang="ru-RU" i="1" dirty="0" smtClean="0"/>
          </a:p>
          <a:p>
            <a:pPr>
              <a:buNone/>
            </a:pPr>
            <a:r>
              <a:rPr lang="ru-RU" i="1" dirty="0" smtClean="0">
                <a:hlinkClick r:id="rId8"/>
              </a:rPr>
              <a:t>5.</a:t>
            </a:r>
            <a:r>
              <a:rPr lang="en-US" dirty="0" smtClean="0">
                <a:hlinkClick r:id="rId8"/>
              </a:rPr>
              <a:t> bestgif.narod.ru</a:t>
            </a:r>
            <a:endParaRPr lang="ru-RU" i="1" dirty="0" smtClean="0"/>
          </a:p>
          <a:p>
            <a:pPr>
              <a:buNone/>
            </a:pPr>
            <a:endParaRPr lang="ru-RU" dirty="0"/>
          </a:p>
        </p:txBody>
      </p:sp>
      <p:pic>
        <p:nvPicPr>
          <p:cNvPr id="5" name="Рисунок 4" descr="http://bestgif.narod.ru/cvety/cv027.gif"/>
          <p:cNvPicPr/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7286644" y="214290"/>
            <a:ext cx="1609725" cy="156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://bestgif.narod.ru/cvety/cv027.gif"/>
          <p:cNvPicPr/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0" y="5295900"/>
            <a:ext cx="1609725" cy="156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анимационные картинки"/>
          <p:cNvPicPr/>
          <p:nvPr/>
        </p:nvPicPr>
        <p:blipFill>
          <a:blip r:embed="rId10" cstate="email"/>
          <a:srcRect/>
          <a:stretch>
            <a:fillRect/>
          </a:stretch>
        </p:blipFill>
        <p:spPr bwMode="auto">
          <a:xfrm rot="19332886">
            <a:off x="5783773" y="4861367"/>
            <a:ext cx="3714750" cy="196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994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39939" name="Object 3"/>
          <p:cNvGraphicFramePr>
            <a:graphicFrameLocks noChangeAspect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presentationml/2006/ole">
            <p:oleObj spid="_x0000_s39939" name="Слайд" r:id="rId4" imgW="4570541" imgH="3427323" progId="PowerPoint.Slide.12">
              <p:embed/>
            </p:oleObj>
          </a:graphicData>
        </a:graphic>
      </p:graphicFrame>
      <p:sp>
        <p:nvSpPr>
          <p:cNvPr id="39941" name="Rectangle 5"/>
          <p:cNvSpPr>
            <a:spLocks noChangeArrowheads="1"/>
          </p:cNvSpPr>
          <p:nvPr/>
        </p:nvSpPr>
        <p:spPr bwMode="auto">
          <a:xfrm>
            <a:off x="3286116" y="3103087"/>
            <a:ext cx="342902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1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:</a:t>
            </a:r>
            <a:endParaRPr kumimoji="0" lang="ru-RU" sz="1400" b="1" i="1" u="none" strike="noStrike" cap="none" normalizeH="0" baseline="0" dirty="0" smtClean="0">
              <a:ln>
                <a:noFill/>
              </a:ln>
              <a:effectLst/>
              <a:latin typeface="Arial" pitchFamily="34" charset="0"/>
            </a:endParaRPr>
          </a:p>
        </p:txBody>
      </p:sp>
    </p:spTree>
    <p:custDataLst>
      <p:tags r:id="rId2"/>
    </p:custDataLst>
  </p:cSld>
  <p:clrMapOvr>
    <a:masterClrMapping/>
  </p:clrMapOvr>
  <p:transition advTm="1515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99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40961" name="Object 1"/>
          <p:cNvGraphicFramePr>
            <a:graphicFrameLocks noChangeAspect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presentationml/2006/ole">
            <p:oleObj spid="_x0000_s40961" name="Слайд" r:id="rId3" imgW="4570541" imgH="3427323" progId="PowerPoint.Slide.12">
              <p:embed/>
            </p:oleObj>
          </a:graphicData>
        </a:graphic>
      </p:graphicFrame>
      <p:pic>
        <p:nvPicPr>
          <p:cNvPr id="8" name="Содержимое 7" descr="258078"/>
          <p:cNvPicPr>
            <a:picLocks noGrp="1"/>
          </p:cNvPicPr>
          <p:nvPr>
            <p:ph sz="half" idx="1"/>
          </p:nvPr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71472" y="285728"/>
            <a:ext cx="8001056" cy="6072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2285984" y="3714752"/>
            <a:ext cx="45720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i="1" dirty="0" smtClean="0">
                <a:solidFill>
                  <a:srgbClr val="002060"/>
                </a:solidFill>
                <a:latin typeface="Arial" pitchFamily="34" charset="0"/>
                <a:ea typeface="Calibri" pitchFamily="34" charset="0"/>
                <a:cs typeface="Times New Roman" pitchFamily="18" charset="0"/>
              </a:rPr>
              <a:t>Может,  есть крупнее дата</a:t>
            </a:r>
            <a:endParaRPr lang="ru-RU" sz="2400" b="1" i="1" dirty="0" smtClean="0">
              <a:solidFill>
                <a:srgbClr val="002060"/>
              </a:solidFill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b="1" i="1" dirty="0" smtClean="0">
                <a:solidFill>
                  <a:srgbClr val="002060"/>
                </a:solidFill>
                <a:latin typeface="Arial" pitchFamily="34" charset="0"/>
                <a:ea typeface="Calibri" pitchFamily="34" charset="0"/>
                <a:cs typeface="Times New Roman" pitchFamily="18" charset="0"/>
              </a:rPr>
              <a:t> И, наверно, не одна. </a:t>
            </a:r>
            <a:endParaRPr lang="ru-RU" sz="2400" b="1" i="1" dirty="0" smtClean="0">
              <a:solidFill>
                <a:srgbClr val="002060"/>
              </a:solidFill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b="1" i="1" dirty="0" smtClean="0">
                <a:solidFill>
                  <a:srgbClr val="002060"/>
                </a:solidFill>
                <a:latin typeface="Arial" pitchFamily="34" charset="0"/>
                <a:ea typeface="Calibri" pitchFamily="34" charset="0"/>
                <a:cs typeface="Times New Roman" pitchFamily="18" charset="0"/>
              </a:rPr>
              <a:t>Только днём 8 Марта  Открывается весна.</a:t>
            </a:r>
            <a:endParaRPr lang="ru-RU" sz="24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2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2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41985" name="Object 1"/>
          <p:cNvGraphicFramePr>
            <a:graphicFrameLocks noChangeAspect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presentationml/2006/ole">
            <p:oleObj spid="_x0000_s41985" name="Слайд" r:id="rId3" imgW="4570541" imgH="3427323" progId="PowerPoint.Slide.12">
              <p:embed/>
            </p:oleObj>
          </a:graphicData>
        </a:graphic>
      </p:graphicFrame>
      <p:sp>
        <p:nvSpPr>
          <p:cNvPr id="11" name="Содержимое 10"/>
          <p:cNvSpPr>
            <a:spLocks noGrp="1"/>
          </p:cNvSpPr>
          <p:nvPr>
            <p:ph sz="half" idx="2"/>
          </p:nvPr>
        </p:nvSpPr>
        <p:spPr>
          <a:xfrm>
            <a:off x="4648200" y="357166"/>
            <a:ext cx="4038600" cy="5768997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i="1" dirty="0" smtClean="0"/>
              <a:t>    </a:t>
            </a:r>
            <a:r>
              <a:rPr lang="ru-RU" i="1" dirty="0" smtClean="0"/>
              <a:t>Женская красота и обаяние всегда вдохновляли мужчин на великие подвиги, дерзанья!  Да, сила всегда покорялась красоте. Александр Македонский сказал: «Если б я был женщиной, я бы покорял весь мир».  </a:t>
            </a:r>
          </a:p>
          <a:p>
            <a:endParaRPr lang="ru-RU" i="1" dirty="0"/>
          </a:p>
        </p:txBody>
      </p:sp>
      <p:pic>
        <p:nvPicPr>
          <p:cNvPr id="5" name="Рисунок 4" descr="http://bestgif.narod.ru/cvety/bestgif.narod.ru_21252.gif"/>
          <p:cNvPicPr/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572000" y="5429264"/>
            <a:ext cx="3962400" cy="1162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://bestgif.narod.ru/cvety/bestgif.narod.ru_21178.gif"/>
          <p:cNvPicPr/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28596" y="428604"/>
            <a:ext cx="4357718" cy="59293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43009" name="Object 1"/>
          <p:cNvGraphicFramePr>
            <a:graphicFrameLocks noChangeAspect="1"/>
          </p:cNvGraphicFramePr>
          <p:nvPr/>
        </p:nvGraphicFramePr>
        <p:xfrm>
          <a:off x="-214346" y="0"/>
          <a:ext cx="9358346" cy="6851561"/>
        </p:xfrm>
        <a:graphic>
          <a:graphicData uri="http://schemas.openxmlformats.org/presentationml/2006/ole">
            <p:oleObj spid="_x0000_s43009" name="Слайд" r:id="rId3" imgW="4570541" imgH="3427323" progId="PowerPoint.Slide.12">
              <p:embed/>
            </p:oleObj>
          </a:graphicData>
        </a:graphic>
      </p:graphicFrame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4857752" y="571480"/>
            <a:ext cx="3829048" cy="5786478"/>
          </a:xfrm>
        </p:spPr>
        <p:txBody>
          <a:bodyPr>
            <a:normAutofit/>
          </a:bodyPr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sz="2400" dirty="0" smtClean="0"/>
              <a:t>     </a:t>
            </a:r>
            <a:r>
              <a:rPr lang="ru-RU" sz="2400" i="1" dirty="0" smtClean="0"/>
              <a:t>Наши женщины, несмотря на занятость, умудряются быть красивыми и покорять мужчин не только своими чарами, но и разнообразными талантами.</a:t>
            </a:r>
            <a:endParaRPr lang="ru-RU" sz="2400" i="1" dirty="0"/>
          </a:p>
        </p:txBody>
      </p:sp>
      <p:pic>
        <p:nvPicPr>
          <p:cNvPr id="7" name="Содержимое 6" descr="анимированные картинки"/>
          <p:cNvPicPr>
            <a:picLocks noGrp="1"/>
          </p:cNvPicPr>
          <p:nvPr>
            <p:ph sz="half" idx="1"/>
          </p:nvPr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71500" y="571480"/>
            <a:ext cx="4214814" cy="5857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http://bestgif.narod.ru/cvety/bestgif.narod.ru_2135.gif"/>
          <p:cNvPicPr/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786314" y="4643446"/>
            <a:ext cx="3914775" cy="186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44035" name="Object 3"/>
          <p:cNvGraphicFramePr>
            <a:graphicFrameLocks noChangeAspect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presentationml/2006/ole">
            <p:oleObj spid="_x0000_s44035" name="Слайд" r:id="rId3" imgW="4570541" imgH="3427323" progId="PowerPoint.Slide.12">
              <p:embed/>
            </p:oleObj>
          </a:graphicData>
        </a:graphic>
      </p:graphicFrame>
      <p:sp>
        <p:nvSpPr>
          <p:cNvPr id="7" name="Содержимое 6"/>
          <p:cNvSpPr>
            <a:spLocks noGrp="1"/>
          </p:cNvSpPr>
          <p:nvPr>
            <p:ph sz="half" idx="2"/>
          </p:nvPr>
        </p:nvSpPr>
        <p:spPr>
          <a:xfrm>
            <a:off x="4648200" y="142852"/>
            <a:ext cx="4495800" cy="6143668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dirty="0" smtClean="0"/>
              <a:t>     </a:t>
            </a:r>
          </a:p>
          <a:p>
            <a:pPr>
              <a:buNone/>
            </a:pPr>
            <a:r>
              <a:rPr lang="ru-RU" dirty="0" smtClean="0"/>
              <a:t>    </a:t>
            </a:r>
          </a:p>
          <a:p>
            <a:pPr>
              <a:buNone/>
            </a:pPr>
            <a:r>
              <a:rPr lang="ru-RU" dirty="0" smtClean="0"/>
              <a:t>     </a:t>
            </a:r>
            <a:r>
              <a:rPr lang="ru-RU" sz="3100" i="1" dirty="0" smtClean="0"/>
              <a:t>Ещё ершится холод зимний</a:t>
            </a:r>
          </a:p>
          <a:p>
            <a:pPr>
              <a:buNone/>
            </a:pPr>
            <a:r>
              <a:rPr lang="ru-RU" sz="3100" i="1" dirty="0" smtClean="0"/>
              <a:t>     Восьмой всего лишь день весны</a:t>
            </a:r>
          </a:p>
          <a:p>
            <a:pPr>
              <a:buNone/>
            </a:pPr>
            <a:r>
              <a:rPr lang="ru-RU" sz="3100" i="1" dirty="0" smtClean="0"/>
              <a:t>     Но вот цветами золотыми </a:t>
            </a:r>
          </a:p>
          <a:p>
            <a:pPr>
              <a:buNone/>
            </a:pPr>
            <a:r>
              <a:rPr lang="ru-RU" sz="3100" i="1" dirty="0" smtClean="0"/>
              <a:t>     Все улицы уже полны.</a:t>
            </a:r>
          </a:p>
          <a:p>
            <a:pPr>
              <a:buNone/>
            </a:pPr>
            <a:r>
              <a:rPr lang="ru-RU" sz="3100" i="1" dirty="0" smtClean="0"/>
              <a:t>     В пушистом жёлтом платье </a:t>
            </a:r>
          </a:p>
          <a:p>
            <a:pPr>
              <a:buNone/>
            </a:pPr>
            <a:r>
              <a:rPr lang="ru-RU" sz="3100" i="1" dirty="0" smtClean="0"/>
              <a:t>     Он  в каждый дом проник,</a:t>
            </a:r>
          </a:p>
          <a:p>
            <a:pPr>
              <a:buNone/>
            </a:pPr>
            <a:r>
              <a:rPr lang="ru-RU" sz="3100" i="1" dirty="0" smtClean="0"/>
              <a:t>     И мелом  на асфальте выводит ученик.                             В безоблачную просинь</a:t>
            </a:r>
          </a:p>
          <a:p>
            <a:pPr>
              <a:buNone/>
            </a:pPr>
            <a:r>
              <a:rPr lang="ru-RU" sz="3100" i="1" dirty="0" smtClean="0"/>
              <a:t>     Отважный лётчик взмыл,</a:t>
            </a:r>
          </a:p>
          <a:p>
            <a:pPr>
              <a:buNone/>
            </a:pPr>
            <a:r>
              <a:rPr lang="ru-RU" sz="3100" i="1" dirty="0" smtClean="0"/>
              <a:t>     Огромной цифрой восемь</a:t>
            </a:r>
          </a:p>
          <a:p>
            <a:pPr>
              <a:buNone/>
            </a:pPr>
            <a:r>
              <a:rPr lang="ru-RU" sz="3100" i="1" dirty="0" smtClean="0"/>
              <a:t>     Всё небо расчертил.</a:t>
            </a:r>
            <a:endParaRPr lang="ru-RU" sz="3100" i="1" dirty="0"/>
          </a:p>
        </p:txBody>
      </p:sp>
      <p:pic>
        <p:nvPicPr>
          <p:cNvPr id="8" name="Содержимое 7" descr="Блестящий букет из красно-желтых цветков для любимой"/>
          <p:cNvPicPr>
            <a:picLocks noGrp="1"/>
          </p:cNvPicPr>
          <p:nvPr>
            <p:ph sz="half" idx="1"/>
          </p:nvPr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57200" y="500042"/>
            <a:ext cx="4257676" cy="5500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http://bestgif.narod.ru/cvety/bestgif.narod.ru_2154.gif"/>
          <p:cNvPicPr/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000628" y="5429264"/>
            <a:ext cx="3714776" cy="1000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2000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2000"/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1" dur="2000"/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4" dur="2000"/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7891" name="Object 3"/>
          <p:cNvGraphicFramePr>
            <a:graphicFrameLocks noChangeAspect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presentationml/2006/ole">
            <p:oleObj spid="_x0000_s37891" name="Слайд" r:id="rId3" imgW="4570541" imgH="3427323" progId="PowerPoint.Slide.12">
              <p:embed/>
            </p:oleObj>
          </a:graphicData>
        </a:graphic>
      </p:graphicFrame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3143240" y="285728"/>
            <a:ext cx="6000760" cy="5840435"/>
          </a:xfrm>
        </p:spPr>
        <p:txBody>
          <a:bodyPr>
            <a:normAutofit/>
          </a:bodyPr>
          <a:lstStyle/>
          <a:p>
            <a:pPr>
              <a:buNone/>
            </a:pPr>
            <a:endParaRPr lang="en-US" sz="2400" i="1" dirty="0" smtClean="0"/>
          </a:p>
          <a:p>
            <a:pPr>
              <a:buNone/>
            </a:pPr>
            <a:r>
              <a:rPr lang="ru-RU" sz="2400" i="1" dirty="0" smtClean="0"/>
              <a:t>О, женщина, прекрасна ты,</a:t>
            </a:r>
          </a:p>
          <a:p>
            <a:pPr>
              <a:buNone/>
            </a:pPr>
            <a:r>
              <a:rPr lang="ru-RU" sz="2400" i="1" dirty="0" smtClean="0"/>
              <a:t>Мы голову перед тобой склоняем низко.</a:t>
            </a:r>
          </a:p>
          <a:p>
            <a:pPr>
              <a:buNone/>
            </a:pPr>
            <a:r>
              <a:rPr lang="ru-RU" sz="2400" i="1" dirty="0" smtClean="0"/>
              <a:t>Ты - мать,  и жизнь, и символ красоты,</a:t>
            </a:r>
          </a:p>
          <a:p>
            <a:pPr>
              <a:buNone/>
            </a:pPr>
            <a:r>
              <a:rPr lang="ru-RU" sz="2400" i="1" dirty="0" smtClean="0"/>
              <a:t>Ты – всё, что нам невероятно близко.</a:t>
            </a:r>
          </a:p>
          <a:p>
            <a:endParaRPr lang="ru-RU" dirty="0"/>
          </a:p>
        </p:txBody>
      </p:sp>
      <p:pic>
        <p:nvPicPr>
          <p:cNvPr id="7" name="Рисунок 6" descr="http://static.babysfera.ru/1/a/9/e/10885967.81100.gif"/>
          <p:cNvPicPr/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714876" y="3429000"/>
            <a:ext cx="3929090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Содержимое 7" descr="анимированные картинки"/>
          <p:cNvPicPr>
            <a:picLocks noGrp="1"/>
          </p:cNvPicPr>
          <p:nvPr>
            <p:ph sz="half" idx="1"/>
          </p:nvPr>
        </p:nvPicPr>
        <p:blipFill>
          <a:blip r:embed="rId5" cstate="email"/>
          <a:srcRect/>
          <a:stretch>
            <a:fillRect/>
          </a:stretch>
        </p:blipFill>
        <p:spPr bwMode="auto">
          <a:xfrm rot="20929121">
            <a:off x="338355" y="475167"/>
            <a:ext cx="3797906" cy="60722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5058" name="Object 2"/>
          <p:cNvGraphicFramePr>
            <a:graphicFrameLocks noChangeAspect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presentationml/2006/ole">
            <p:oleObj spid="_x0000_s45058" name="Слайд" r:id="rId3" imgW="4570541" imgH="3427323" progId="PowerPoint.Slide.12">
              <p:embed/>
            </p:oleObj>
          </a:graphicData>
        </a:graphic>
      </p:graphicFrame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4000496" y="214290"/>
            <a:ext cx="4929222" cy="6643710"/>
          </a:xfrm>
        </p:spPr>
        <p:txBody>
          <a:bodyPr>
            <a:normAutofit/>
          </a:bodyPr>
          <a:lstStyle/>
          <a:p>
            <a:pPr>
              <a:buNone/>
            </a:pPr>
            <a:endParaRPr lang="en-US" sz="2400" i="1" dirty="0" smtClean="0"/>
          </a:p>
          <a:p>
            <a:pPr>
              <a:buNone/>
            </a:pPr>
            <a:r>
              <a:rPr lang="ru-RU" sz="2400" i="1" dirty="0" smtClean="0"/>
              <a:t>О, как прекрасно это слово  -         мама.                         </a:t>
            </a:r>
          </a:p>
          <a:p>
            <a:pPr>
              <a:buNone/>
            </a:pPr>
            <a:r>
              <a:rPr lang="ru-RU" sz="2400" i="1" dirty="0" smtClean="0"/>
              <a:t>Всё на земле от материнских рук.</a:t>
            </a:r>
          </a:p>
          <a:p>
            <a:pPr>
              <a:buNone/>
            </a:pPr>
            <a:r>
              <a:rPr lang="ru-RU" sz="2400" i="1" dirty="0" smtClean="0"/>
              <a:t>Она  нас,  непослушных и упрямых,</a:t>
            </a:r>
          </a:p>
          <a:p>
            <a:pPr>
              <a:buNone/>
            </a:pPr>
            <a:r>
              <a:rPr lang="ru-RU" sz="2400" i="1" dirty="0" smtClean="0"/>
              <a:t>Добру  учила – высшей из наук.</a:t>
            </a:r>
          </a:p>
          <a:p>
            <a:pPr>
              <a:buNone/>
            </a:pPr>
            <a:r>
              <a:rPr lang="ru-RU" sz="2400" i="1" dirty="0" smtClean="0"/>
              <a:t>Да, слово «мама» издавна в народе</a:t>
            </a:r>
          </a:p>
          <a:p>
            <a:pPr>
              <a:buNone/>
            </a:pPr>
            <a:r>
              <a:rPr lang="ru-RU" sz="2400" i="1" dirty="0" smtClean="0"/>
              <a:t>Возносят выше самых ярких звёзд.</a:t>
            </a:r>
          </a:p>
          <a:p>
            <a:endParaRPr lang="ru-RU" sz="2400" i="1" dirty="0"/>
          </a:p>
        </p:txBody>
      </p:sp>
      <p:pic>
        <p:nvPicPr>
          <p:cNvPr id="6" name="Рисунок 5" descr="http://img0.liveinternet.ru/images/attach/c/1/63/638/63638640_0a15de498e5dfdcdc93d6691dcc14656.gif"/>
          <p:cNvPicPr/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857752" y="4143380"/>
            <a:ext cx="3286148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Содержимое 6" descr="картинки букетов"/>
          <p:cNvPicPr>
            <a:picLocks noGrp="1"/>
          </p:cNvPicPr>
          <p:nvPr>
            <p:ph sz="half" idx="1"/>
          </p:nvPr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214282" y="1214422"/>
            <a:ext cx="4143404" cy="4572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6082" name="Object 2"/>
          <p:cNvGraphicFramePr>
            <a:graphicFrameLocks noChangeAspect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presentationml/2006/ole">
            <p:oleObj spid="_x0000_s46082" name="Слайд" r:id="rId3" imgW="4570541" imgH="3427323" progId="PowerPoint.Slide.12">
              <p:embed/>
            </p:oleObj>
          </a:graphicData>
        </a:graphic>
      </p:graphicFrame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214282" y="357166"/>
            <a:ext cx="4071966" cy="5768997"/>
          </a:xfrm>
        </p:spPr>
        <p:txBody>
          <a:bodyPr/>
          <a:lstStyle/>
          <a:p>
            <a:pPr>
              <a:buNone/>
            </a:pPr>
            <a:endParaRPr lang="ru-RU" sz="2400" i="1" dirty="0" smtClean="0"/>
          </a:p>
          <a:p>
            <a:pPr>
              <a:buNone/>
            </a:pPr>
            <a:r>
              <a:rPr lang="ru-RU" sz="2400" i="1" dirty="0" smtClean="0"/>
              <a:t>       Женский день в нашей стране отмечается в марте. В других странах он отмечается в другое время, например, в Англии – в апреле и называется День мам! В Америке 8 Марта празднуется в мае.</a:t>
            </a:r>
          </a:p>
          <a:p>
            <a:endParaRPr lang="ru-RU" dirty="0"/>
          </a:p>
        </p:txBody>
      </p:sp>
      <p:pic>
        <p:nvPicPr>
          <p:cNvPr id="6" name="Рисунок 5" descr="http://bestgif.narod.ru/cvety/bestgif.narod.ru_2131.gif"/>
          <p:cNvPicPr/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14282" y="4286256"/>
            <a:ext cx="4181475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Содержимое 6" descr="http://bestgif.narod.ru/cvety/bestgif.narod.ru_2126.gif"/>
          <p:cNvPicPr>
            <a:picLocks noGrp="1"/>
          </p:cNvPicPr>
          <p:nvPr>
            <p:ph sz="half" idx="2"/>
          </p:nvPr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762500" y="500042"/>
            <a:ext cx="3810000" cy="59293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4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745</TotalTime>
  <Words>597</Words>
  <Application>Microsoft Office PowerPoint</Application>
  <PresentationFormat>Экран (4:3)</PresentationFormat>
  <Paragraphs>87</Paragraphs>
  <Slides>18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0" baseType="lpstr">
      <vt:lpstr>Тема Office</vt:lpstr>
      <vt:lpstr>Слайд</vt:lpstr>
      <vt:lpstr>    Для  милых    дам.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           От самого сердца, родная -  спасибо,               Что лаской своей окружаешь, любовью!             Тебе – замечательной мамочке милой –     Радости, счастья, удачи, здоровья!                        Прекрасным пусть будет всегда настроенье,      И только хорошее в будущем ждёт!       Заветных желаний твоих исполненья,           Пусть всё, как мечтаешь, произойдёт!  </vt:lpstr>
      <vt:lpstr>Слайд 13</vt:lpstr>
      <vt:lpstr>Слайд 14</vt:lpstr>
      <vt:lpstr>Слайд 15</vt:lpstr>
      <vt:lpstr>Слайд 16</vt:lpstr>
      <vt:lpstr>Слайд 17</vt:lpstr>
      <vt:lpstr>Слайд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Олег</cp:lastModifiedBy>
  <cp:revision>82</cp:revision>
  <dcterms:modified xsi:type="dcterms:W3CDTF">2012-02-19T15:35:41Z</dcterms:modified>
</cp:coreProperties>
</file>