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229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s/slide254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232.xml" ContentType="application/vnd.openxmlformats-officedocument.presentationml.slide+xml"/>
  <Override PartName="/ppt/slides/slide243.xml" ContentType="application/vnd.openxmlformats-officedocument.presentationml.slide+xml"/>
  <Override PartName="/ppt/slides/slide169.xml" ContentType="application/vnd.openxmlformats-officedocument.presentationml.slide+xml"/>
  <Override PartName="/ppt/slides/slide221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259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s/slide2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55.xml" ContentType="application/vnd.openxmlformats-officedocument.presentationml.slide+xml"/>
  <Override PartName="/ppt/slides/slide237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slides/slide226.xml" ContentType="application/vnd.openxmlformats-officedocument.presentationml.slide+xml"/>
  <Override PartName="/ppt/slides/slide262.xml" ContentType="application/vnd.openxmlformats-officedocument.presentationml.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slides/slide2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s/slide240.xml" ContentType="application/vnd.openxmlformats-officedocument.presentationml.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s/slide180.xml" ContentType="application/vnd.openxmlformats-officedocument.presentationml.slide+xml"/>
  <Override PartName="/ppt/slides/slide238.xml" ContentType="application/vnd.openxmlformats-officedocument.presentationml.slide+xml"/>
  <Override PartName="/ppt/slides/slide24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s/slide209.xml" ContentType="application/vnd.openxmlformats-officedocument.presentationml.slide+xml"/>
  <Override PartName="/ppt/slides/slide227.xml" ContentType="application/vnd.openxmlformats-officedocument.presentationml.slide+xml"/>
  <Override PartName="/ppt/slides/slide25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s/slide216.xml" ContentType="application/vnd.openxmlformats-officedocument.presentationml.slide+xml"/>
  <Override PartName="/ppt/slides/slide234.xml" ContentType="application/vnd.openxmlformats-officedocument.presentationml.slide+xml"/>
  <Override PartName="/ppt/slides/slide245.xml" ContentType="application/vnd.openxmlformats-officedocument.presentationml.slide+xml"/>
  <Override PartName="/ppt/slides/slide2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23.xml" ContentType="application/vnd.openxmlformats-officedocument.presentationml.slide+xml"/>
  <Override PartName="/ppt/slides/slide241.xml" ContentType="application/vnd.openxmlformats-officedocument.presentationml.slide+xml"/>
  <Override PartName="/ppt/slides/slide252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78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s/slide2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74.xml" ContentType="application/vnd.openxmlformats-officedocument.presentationml.slide+xml"/>
  <Override PartName="/ppt/slides/slide192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239.xml" ContentType="application/vnd.openxmlformats-officedocument.presentationml.slide+xml"/>
  <Override PartName="/ppt/slides/slide257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s/slide228.xml" ContentType="application/vnd.openxmlformats-officedocument.presentationml.slide+xml"/>
  <Override PartName="/ppt/slides/slide24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slides/slide235.xml" ContentType="application/vnd.openxmlformats-officedocument.presentationml.slide+xml"/>
  <Override PartName="/ppt/slides/slide253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slides/slide242.xml" ContentType="application/vnd.openxmlformats-officedocument.presentationml.slide+xml"/>
  <Override PartName="/ppt/slides/slide2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231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220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2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s/slide236.xml" ContentType="application/vnd.openxmlformats-officedocument.presentationml.slide+xml"/>
  <Override PartName="/ppt/slides/slide24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2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250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slides/slide255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s/slide244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51.xml" ContentType="application/vnd.openxmlformats-officedocument.presentationml.slide+xml"/>
  <Override PartName="/ppt/slides/slide233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343" r:id="rId9"/>
    <p:sldId id="355" r:id="rId10"/>
    <p:sldId id="354" r:id="rId11"/>
    <p:sldId id="356" r:id="rId12"/>
    <p:sldId id="353" r:id="rId13"/>
    <p:sldId id="352" r:id="rId14"/>
    <p:sldId id="351" r:id="rId15"/>
    <p:sldId id="350" r:id="rId16"/>
    <p:sldId id="349" r:id="rId17"/>
    <p:sldId id="348" r:id="rId18"/>
    <p:sldId id="345" r:id="rId19"/>
    <p:sldId id="344" r:id="rId20"/>
    <p:sldId id="357" r:id="rId21"/>
    <p:sldId id="358" r:id="rId22"/>
    <p:sldId id="359" r:id="rId23"/>
    <p:sldId id="360" r:id="rId24"/>
    <p:sldId id="361" r:id="rId25"/>
    <p:sldId id="362" r:id="rId26"/>
    <p:sldId id="363" r:id="rId27"/>
    <p:sldId id="364" r:id="rId28"/>
    <p:sldId id="365" r:id="rId29"/>
    <p:sldId id="366" r:id="rId30"/>
    <p:sldId id="367" r:id="rId31"/>
    <p:sldId id="368" r:id="rId32"/>
    <p:sldId id="369" r:id="rId33"/>
    <p:sldId id="370" r:id="rId34"/>
    <p:sldId id="371" r:id="rId35"/>
    <p:sldId id="372" r:id="rId36"/>
    <p:sldId id="373" r:id="rId37"/>
    <p:sldId id="374" r:id="rId38"/>
    <p:sldId id="375" r:id="rId39"/>
    <p:sldId id="376" r:id="rId40"/>
    <p:sldId id="377" r:id="rId41"/>
    <p:sldId id="378" r:id="rId42"/>
    <p:sldId id="379" r:id="rId43"/>
    <p:sldId id="380" r:id="rId44"/>
    <p:sldId id="381" r:id="rId45"/>
    <p:sldId id="382" r:id="rId46"/>
    <p:sldId id="383" r:id="rId47"/>
    <p:sldId id="384" r:id="rId48"/>
    <p:sldId id="385" r:id="rId49"/>
    <p:sldId id="386" r:id="rId50"/>
    <p:sldId id="387" r:id="rId51"/>
    <p:sldId id="388" r:id="rId52"/>
    <p:sldId id="389" r:id="rId53"/>
    <p:sldId id="390" r:id="rId54"/>
    <p:sldId id="391" r:id="rId55"/>
    <p:sldId id="392" r:id="rId56"/>
    <p:sldId id="393" r:id="rId57"/>
    <p:sldId id="394" r:id="rId58"/>
    <p:sldId id="395" r:id="rId59"/>
    <p:sldId id="396" r:id="rId60"/>
    <p:sldId id="397" r:id="rId61"/>
    <p:sldId id="398" r:id="rId62"/>
    <p:sldId id="400" r:id="rId63"/>
    <p:sldId id="399" r:id="rId64"/>
    <p:sldId id="401" r:id="rId65"/>
    <p:sldId id="402" r:id="rId66"/>
    <p:sldId id="403" r:id="rId67"/>
    <p:sldId id="404" r:id="rId68"/>
    <p:sldId id="405" r:id="rId69"/>
    <p:sldId id="406" r:id="rId70"/>
    <p:sldId id="407" r:id="rId71"/>
    <p:sldId id="408" r:id="rId72"/>
    <p:sldId id="409" r:id="rId73"/>
    <p:sldId id="410" r:id="rId74"/>
    <p:sldId id="411" r:id="rId75"/>
    <p:sldId id="412" r:id="rId76"/>
    <p:sldId id="413" r:id="rId77"/>
    <p:sldId id="414" r:id="rId78"/>
    <p:sldId id="415" r:id="rId79"/>
    <p:sldId id="416" r:id="rId80"/>
    <p:sldId id="417" r:id="rId81"/>
    <p:sldId id="418" r:id="rId82"/>
    <p:sldId id="419" r:id="rId83"/>
    <p:sldId id="420" r:id="rId84"/>
    <p:sldId id="421" r:id="rId85"/>
    <p:sldId id="422" r:id="rId86"/>
    <p:sldId id="423" r:id="rId87"/>
    <p:sldId id="424" r:id="rId88"/>
    <p:sldId id="425" r:id="rId89"/>
    <p:sldId id="426" r:id="rId90"/>
    <p:sldId id="427" r:id="rId91"/>
    <p:sldId id="428" r:id="rId92"/>
    <p:sldId id="429" r:id="rId93"/>
    <p:sldId id="430" r:id="rId94"/>
    <p:sldId id="431" r:id="rId95"/>
    <p:sldId id="432" r:id="rId96"/>
    <p:sldId id="433" r:id="rId97"/>
    <p:sldId id="434" r:id="rId98"/>
    <p:sldId id="435" r:id="rId99"/>
    <p:sldId id="436" r:id="rId100"/>
    <p:sldId id="274" r:id="rId101"/>
    <p:sldId id="276" r:id="rId102"/>
    <p:sldId id="273" r:id="rId103"/>
    <p:sldId id="275" r:id="rId104"/>
    <p:sldId id="277" r:id="rId105"/>
    <p:sldId id="278" r:id="rId106"/>
    <p:sldId id="279" r:id="rId107"/>
    <p:sldId id="280" r:id="rId108"/>
    <p:sldId id="281" r:id="rId109"/>
    <p:sldId id="282" r:id="rId110"/>
    <p:sldId id="283" r:id="rId111"/>
    <p:sldId id="284" r:id="rId112"/>
    <p:sldId id="285" r:id="rId113"/>
    <p:sldId id="286" r:id="rId114"/>
    <p:sldId id="287" r:id="rId115"/>
    <p:sldId id="288" r:id="rId116"/>
    <p:sldId id="289" r:id="rId117"/>
    <p:sldId id="290" r:id="rId118"/>
    <p:sldId id="291" r:id="rId119"/>
    <p:sldId id="292" r:id="rId120"/>
    <p:sldId id="293" r:id="rId121"/>
    <p:sldId id="294" r:id="rId122"/>
    <p:sldId id="295" r:id="rId123"/>
    <p:sldId id="296" r:id="rId124"/>
    <p:sldId id="297" r:id="rId125"/>
    <p:sldId id="298" r:id="rId126"/>
    <p:sldId id="299" r:id="rId127"/>
    <p:sldId id="300" r:id="rId128"/>
    <p:sldId id="301" r:id="rId129"/>
    <p:sldId id="302" r:id="rId130"/>
    <p:sldId id="303" r:id="rId131"/>
    <p:sldId id="304" r:id="rId132"/>
    <p:sldId id="305" r:id="rId133"/>
    <p:sldId id="306" r:id="rId134"/>
    <p:sldId id="307" r:id="rId135"/>
    <p:sldId id="308" r:id="rId136"/>
    <p:sldId id="309" r:id="rId137"/>
    <p:sldId id="310" r:id="rId138"/>
    <p:sldId id="311" r:id="rId139"/>
    <p:sldId id="312" r:id="rId140"/>
    <p:sldId id="313" r:id="rId141"/>
    <p:sldId id="314" r:id="rId142"/>
    <p:sldId id="315" r:id="rId143"/>
    <p:sldId id="316" r:id="rId144"/>
    <p:sldId id="317" r:id="rId145"/>
    <p:sldId id="318" r:id="rId146"/>
    <p:sldId id="319" r:id="rId147"/>
    <p:sldId id="320" r:id="rId148"/>
    <p:sldId id="321" r:id="rId149"/>
    <p:sldId id="322" r:id="rId150"/>
    <p:sldId id="323" r:id="rId151"/>
    <p:sldId id="324" r:id="rId152"/>
    <p:sldId id="325" r:id="rId153"/>
    <p:sldId id="326" r:id="rId154"/>
    <p:sldId id="327" r:id="rId155"/>
    <p:sldId id="328" r:id="rId156"/>
    <p:sldId id="329" r:id="rId157"/>
    <p:sldId id="330" r:id="rId158"/>
    <p:sldId id="331" r:id="rId159"/>
    <p:sldId id="332" r:id="rId160"/>
    <p:sldId id="333" r:id="rId161"/>
    <p:sldId id="334" r:id="rId162"/>
    <p:sldId id="335" r:id="rId163"/>
    <p:sldId id="336" r:id="rId164"/>
    <p:sldId id="337" r:id="rId165"/>
    <p:sldId id="338" r:id="rId166"/>
    <p:sldId id="339" r:id="rId167"/>
    <p:sldId id="340" r:id="rId168"/>
    <p:sldId id="341" r:id="rId169"/>
    <p:sldId id="342" r:id="rId170"/>
    <p:sldId id="437" r:id="rId171"/>
    <p:sldId id="438" r:id="rId172"/>
    <p:sldId id="439" r:id="rId173"/>
    <p:sldId id="440" r:id="rId174"/>
    <p:sldId id="441" r:id="rId175"/>
    <p:sldId id="442" r:id="rId176"/>
    <p:sldId id="443" r:id="rId177"/>
    <p:sldId id="444" r:id="rId178"/>
    <p:sldId id="445" r:id="rId179"/>
    <p:sldId id="446" r:id="rId180"/>
    <p:sldId id="447" r:id="rId181"/>
    <p:sldId id="448" r:id="rId182"/>
    <p:sldId id="449" r:id="rId183"/>
    <p:sldId id="450" r:id="rId184"/>
    <p:sldId id="451" r:id="rId185"/>
    <p:sldId id="452" r:id="rId186"/>
    <p:sldId id="453" r:id="rId187"/>
    <p:sldId id="454" r:id="rId188"/>
    <p:sldId id="460" r:id="rId189"/>
    <p:sldId id="461" r:id="rId190"/>
    <p:sldId id="462" r:id="rId191"/>
    <p:sldId id="463" r:id="rId192"/>
    <p:sldId id="464" r:id="rId193"/>
    <p:sldId id="465" r:id="rId194"/>
    <p:sldId id="466" r:id="rId195"/>
    <p:sldId id="467" r:id="rId196"/>
    <p:sldId id="468" r:id="rId197"/>
    <p:sldId id="469" r:id="rId198"/>
    <p:sldId id="470" r:id="rId199"/>
    <p:sldId id="471" r:id="rId200"/>
    <p:sldId id="472" r:id="rId201"/>
    <p:sldId id="473" r:id="rId202"/>
    <p:sldId id="474" r:id="rId203"/>
    <p:sldId id="475" r:id="rId204"/>
    <p:sldId id="476" r:id="rId205"/>
    <p:sldId id="477" r:id="rId206"/>
    <p:sldId id="478" r:id="rId207"/>
    <p:sldId id="479" r:id="rId208"/>
    <p:sldId id="480" r:id="rId209"/>
    <p:sldId id="481" r:id="rId210"/>
    <p:sldId id="482" r:id="rId211"/>
    <p:sldId id="483" r:id="rId212"/>
    <p:sldId id="484" r:id="rId213"/>
    <p:sldId id="485" r:id="rId214"/>
    <p:sldId id="486" r:id="rId215"/>
    <p:sldId id="487" r:id="rId216"/>
    <p:sldId id="488" r:id="rId217"/>
    <p:sldId id="489" r:id="rId218"/>
    <p:sldId id="490" r:id="rId219"/>
    <p:sldId id="491" r:id="rId220"/>
    <p:sldId id="492" r:id="rId221"/>
    <p:sldId id="493" r:id="rId222"/>
    <p:sldId id="494" r:id="rId223"/>
    <p:sldId id="495" r:id="rId224"/>
    <p:sldId id="496" r:id="rId225"/>
    <p:sldId id="497" r:id="rId226"/>
    <p:sldId id="498" r:id="rId227"/>
    <p:sldId id="499" r:id="rId228"/>
    <p:sldId id="500" r:id="rId229"/>
    <p:sldId id="501" r:id="rId230"/>
    <p:sldId id="502" r:id="rId231"/>
    <p:sldId id="503" r:id="rId232"/>
    <p:sldId id="504" r:id="rId233"/>
    <p:sldId id="505" r:id="rId234"/>
    <p:sldId id="506" r:id="rId235"/>
    <p:sldId id="507" r:id="rId236"/>
    <p:sldId id="508" r:id="rId237"/>
    <p:sldId id="509" r:id="rId238"/>
    <p:sldId id="510" r:id="rId239"/>
    <p:sldId id="512" r:id="rId240"/>
    <p:sldId id="514" r:id="rId241"/>
    <p:sldId id="516" r:id="rId242"/>
    <p:sldId id="517" r:id="rId243"/>
    <p:sldId id="520" r:id="rId244"/>
    <p:sldId id="521" r:id="rId245"/>
    <p:sldId id="524" r:id="rId246"/>
    <p:sldId id="526" r:id="rId247"/>
    <p:sldId id="527" r:id="rId248"/>
    <p:sldId id="530" r:id="rId249"/>
    <p:sldId id="532" r:id="rId250"/>
    <p:sldId id="534" r:id="rId251"/>
    <p:sldId id="536" r:id="rId252"/>
    <p:sldId id="538" r:id="rId253"/>
    <p:sldId id="540" r:id="rId254"/>
    <p:sldId id="542" r:id="rId255"/>
    <p:sldId id="543" r:id="rId256"/>
    <p:sldId id="544" r:id="rId257"/>
    <p:sldId id="545" r:id="rId258"/>
    <p:sldId id="546" r:id="rId259"/>
    <p:sldId id="547" r:id="rId260"/>
    <p:sldId id="548" r:id="rId261"/>
    <p:sldId id="549" r:id="rId262"/>
    <p:sldId id="550" r:id="rId263"/>
    <p:sldId id="551" r:id="rId26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47" d="100"/>
          <a:sy n="47" d="100"/>
        </p:scale>
        <p:origin x="-90" y="-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11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68" Type="http://schemas.openxmlformats.org/officeDocument/2006/relationships/tableStyles" Target="tableStyle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slide" Target="slides/slide222.xml"/><Relationship Id="rId228" Type="http://schemas.openxmlformats.org/officeDocument/2006/relationships/slide" Target="slides/slide227.xml"/><Relationship Id="rId244" Type="http://schemas.openxmlformats.org/officeDocument/2006/relationships/slide" Target="slides/slide243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65" Type="http://schemas.openxmlformats.org/officeDocument/2006/relationships/presProps" Target="pres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34" Type="http://schemas.openxmlformats.org/officeDocument/2006/relationships/slide" Target="slides/slide233.xml"/><Relationship Id="rId239" Type="http://schemas.openxmlformats.org/officeDocument/2006/relationships/slide" Target="slides/slide238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0" Type="http://schemas.openxmlformats.org/officeDocument/2006/relationships/slide" Target="slides/slide249.xml"/><Relationship Id="rId255" Type="http://schemas.openxmlformats.org/officeDocument/2006/relationships/slide" Target="slides/slide254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slide" Target="slides/slide239.xml"/><Relationship Id="rId245" Type="http://schemas.openxmlformats.org/officeDocument/2006/relationships/slide" Target="slides/slide244.xml"/><Relationship Id="rId261" Type="http://schemas.openxmlformats.org/officeDocument/2006/relationships/slide" Target="slides/slide260.xml"/><Relationship Id="rId266" Type="http://schemas.openxmlformats.org/officeDocument/2006/relationships/viewProps" Target="viewProps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slide" Target="slides/slide250.xml"/><Relationship Id="rId256" Type="http://schemas.openxmlformats.org/officeDocument/2006/relationships/slide" Target="slides/slide255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slide" Target="slides/slide245.xml"/><Relationship Id="rId267" Type="http://schemas.openxmlformats.org/officeDocument/2006/relationships/theme" Target="theme/theme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262" Type="http://schemas.openxmlformats.org/officeDocument/2006/relationships/slide" Target="slides/slide26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FDABD-AA71-4FC2-9DDF-C9F4DA02B861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540A8-94C9-4432-99DD-D94D8B731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FDABD-AA71-4FC2-9DDF-C9F4DA02B861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540A8-94C9-4432-99DD-D94D8B731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FDABD-AA71-4FC2-9DDF-C9F4DA02B861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540A8-94C9-4432-99DD-D94D8B731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FDABD-AA71-4FC2-9DDF-C9F4DA02B861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540A8-94C9-4432-99DD-D94D8B731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FDABD-AA71-4FC2-9DDF-C9F4DA02B861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540A8-94C9-4432-99DD-D94D8B731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FDABD-AA71-4FC2-9DDF-C9F4DA02B861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540A8-94C9-4432-99DD-D94D8B731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FDABD-AA71-4FC2-9DDF-C9F4DA02B861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540A8-94C9-4432-99DD-D94D8B731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FDABD-AA71-4FC2-9DDF-C9F4DA02B861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540A8-94C9-4432-99DD-D94D8B731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FDABD-AA71-4FC2-9DDF-C9F4DA02B861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540A8-94C9-4432-99DD-D94D8B731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FDABD-AA71-4FC2-9DDF-C9F4DA02B861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540A8-94C9-4432-99DD-D94D8B731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FDABD-AA71-4FC2-9DDF-C9F4DA02B861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540A8-94C9-4432-99DD-D94D8B731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FDABD-AA71-4FC2-9DDF-C9F4DA02B861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4540A8-94C9-4432-99DD-D94D8B731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6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6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6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6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6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6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6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6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6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6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6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6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6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6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6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6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6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6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6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6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6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6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6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6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6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6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6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6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jpeg"/><Relationship Id="rId1" Type="http://schemas.openxmlformats.org/officeDocument/2006/relationships/slideLayout" Target="../slideLayouts/slideLayout6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6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6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jpeg"/><Relationship Id="rId1" Type="http://schemas.openxmlformats.org/officeDocument/2006/relationships/slideLayout" Target="../slideLayouts/slideLayout6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6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6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jpeg"/><Relationship Id="rId1" Type="http://schemas.openxmlformats.org/officeDocument/2006/relationships/slideLayout" Target="../slideLayouts/slideLayout6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jpeg"/><Relationship Id="rId1" Type="http://schemas.openxmlformats.org/officeDocument/2006/relationships/slideLayout" Target="../slideLayouts/slideLayout6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jpeg"/><Relationship Id="rId1" Type="http://schemas.openxmlformats.org/officeDocument/2006/relationships/slideLayout" Target="../slideLayouts/slideLayout6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6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6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jpeg"/><Relationship Id="rId1" Type="http://schemas.openxmlformats.org/officeDocument/2006/relationships/slideLayout" Target="../slideLayouts/slideLayout6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jpeg"/><Relationship Id="rId1" Type="http://schemas.openxmlformats.org/officeDocument/2006/relationships/slideLayout" Target="../slideLayouts/slideLayout6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jpeg"/><Relationship Id="rId1" Type="http://schemas.openxmlformats.org/officeDocument/2006/relationships/slideLayout" Target="../slideLayouts/slideLayout6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jpeg"/><Relationship Id="rId1" Type="http://schemas.openxmlformats.org/officeDocument/2006/relationships/slideLayout" Target="../slideLayouts/slideLayout6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2.jpeg"/><Relationship Id="rId1" Type="http://schemas.openxmlformats.org/officeDocument/2006/relationships/slideLayout" Target="../slideLayouts/slideLayout6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3.jpeg"/><Relationship Id="rId1" Type="http://schemas.openxmlformats.org/officeDocument/2006/relationships/slideLayout" Target="../slideLayouts/slideLayout6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4.jpeg"/><Relationship Id="rId1" Type="http://schemas.openxmlformats.org/officeDocument/2006/relationships/slideLayout" Target="../slideLayouts/slideLayout6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jpeg"/><Relationship Id="rId1" Type="http://schemas.openxmlformats.org/officeDocument/2006/relationships/slideLayout" Target="../slideLayouts/slideLayout6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6.jpeg"/><Relationship Id="rId1" Type="http://schemas.openxmlformats.org/officeDocument/2006/relationships/slideLayout" Target="../slideLayouts/slideLayout6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jpeg"/><Relationship Id="rId2" Type="http://schemas.openxmlformats.org/officeDocument/2006/relationships/image" Target="../media/image207.jpeg"/><Relationship Id="rId1" Type="http://schemas.openxmlformats.org/officeDocument/2006/relationships/slideLayout" Target="../slideLayouts/slideLayout6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9.jpeg"/><Relationship Id="rId1" Type="http://schemas.openxmlformats.org/officeDocument/2006/relationships/slideLayout" Target="../slideLayouts/slideLayout6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jpeg"/><Relationship Id="rId1" Type="http://schemas.openxmlformats.org/officeDocument/2006/relationships/slideLayout" Target="../slideLayouts/slideLayout6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6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3.jpeg"/><Relationship Id="rId1" Type="http://schemas.openxmlformats.org/officeDocument/2006/relationships/slideLayout" Target="../slideLayouts/slideLayout6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4.jpeg"/><Relationship Id="rId1" Type="http://schemas.openxmlformats.org/officeDocument/2006/relationships/slideLayout" Target="../slideLayouts/slideLayout6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jpeg"/><Relationship Id="rId1" Type="http://schemas.openxmlformats.org/officeDocument/2006/relationships/slideLayout" Target="../slideLayouts/slideLayout6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6.jpeg"/><Relationship Id="rId1" Type="http://schemas.openxmlformats.org/officeDocument/2006/relationships/slideLayout" Target="../slideLayouts/slideLayout6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7.jpeg"/><Relationship Id="rId1" Type="http://schemas.openxmlformats.org/officeDocument/2006/relationships/slideLayout" Target="../slideLayouts/slideLayout6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jpeg"/><Relationship Id="rId1" Type="http://schemas.openxmlformats.org/officeDocument/2006/relationships/slideLayout" Target="../slideLayouts/slideLayout6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jpeg"/><Relationship Id="rId1" Type="http://schemas.openxmlformats.org/officeDocument/2006/relationships/slideLayout" Target="../slideLayouts/slideLayout6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jpeg"/><Relationship Id="rId1" Type="http://schemas.openxmlformats.org/officeDocument/2006/relationships/slideLayout" Target="../slideLayouts/slideLayout6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jpeg"/><Relationship Id="rId1" Type="http://schemas.openxmlformats.org/officeDocument/2006/relationships/slideLayout" Target="../slideLayouts/slideLayout6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jpeg"/><Relationship Id="rId1" Type="http://schemas.openxmlformats.org/officeDocument/2006/relationships/slideLayout" Target="../slideLayouts/slideLayout6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4.jpeg"/><Relationship Id="rId1" Type="http://schemas.openxmlformats.org/officeDocument/2006/relationships/slideLayout" Target="../slideLayouts/slideLayout6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5.jpeg"/><Relationship Id="rId1" Type="http://schemas.openxmlformats.org/officeDocument/2006/relationships/slideLayout" Target="../slideLayouts/slideLayout6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6.jpeg"/><Relationship Id="rId1" Type="http://schemas.openxmlformats.org/officeDocument/2006/relationships/slideLayout" Target="../slideLayouts/slideLayout6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7.jpeg"/><Relationship Id="rId1" Type="http://schemas.openxmlformats.org/officeDocument/2006/relationships/slideLayout" Target="../slideLayouts/slideLayout6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8.jpeg"/><Relationship Id="rId1" Type="http://schemas.openxmlformats.org/officeDocument/2006/relationships/slideLayout" Target="../slideLayouts/slideLayout6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jpeg"/><Relationship Id="rId1" Type="http://schemas.openxmlformats.org/officeDocument/2006/relationships/slideLayout" Target="../slideLayouts/slideLayout6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jpeg"/><Relationship Id="rId1" Type="http://schemas.openxmlformats.org/officeDocument/2006/relationships/slideLayout" Target="../slideLayouts/slideLayout6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1.jpeg"/><Relationship Id="rId1" Type="http://schemas.openxmlformats.org/officeDocument/2006/relationships/slideLayout" Target="../slideLayouts/slideLayout6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3.jpeg"/><Relationship Id="rId1" Type="http://schemas.openxmlformats.org/officeDocument/2006/relationships/slideLayout" Target="../slideLayouts/slideLayout6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4.jpeg"/><Relationship Id="rId1" Type="http://schemas.openxmlformats.org/officeDocument/2006/relationships/slideLayout" Target="../slideLayouts/slideLayout6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5.jpeg"/><Relationship Id="rId1" Type="http://schemas.openxmlformats.org/officeDocument/2006/relationships/slideLayout" Target="../slideLayouts/slideLayout6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6.jpeg"/><Relationship Id="rId1" Type="http://schemas.openxmlformats.org/officeDocument/2006/relationships/slideLayout" Target="../slideLayouts/slideLayout6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7.jpeg"/><Relationship Id="rId1" Type="http://schemas.openxmlformats.org/officeDocument/2006/relationships/slideLayout" Target="../slideLayouts/slideLayout6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8.jpeg"/><Relationship Id="rId1" Type="http://schemas.openxmlformats.org/officeDocument/2006/relationships/slideLayout" Target="../slideLayouts/slideLayout6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9.jpeg"/><Relationship Id="rId1" Type="http://schemas.openxmlformats.org/officeDocument/2006/relationships/slideLayout" Target="../slideLayouts/slideLayout6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0.jpeg"/><Relationship Id="rId1" Type="http://schemas.openxmlformats.org/officeDocument/2006/relationships/slideLayout" Target="../slideLayouts/slideLayout6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1.jpeg"/><Relationship Id="rId1" Type="http://schemas.openxmlformats.org/officeDocument/2006/relationships/slideLayout" Target="../slideLayouts/slideLayout6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3.jpeg"/><Relationship Id="rId1" Type="http://schemas.openxmlformats.org/officeDocument/2006/relationships/slideLayout" Target="../slideLayouts/slideLayout6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4.jpeg"/><Relationship Id="rId1" Type="http://schemas.openxmlformats.org/officeDocument/2006/relationships/slideLayout" Target="../slideLayouts/slideLayout6.x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jpeg"/><Relationship Id="rId2" Type="http://schemas.openxmlformats.org/officeDocument/2006/relationships/image" Target="../media/image245.jpeg"/><Relationship Id="rId1" Type="http://schemas.openxmlformats.org/officeDocument/2006/relationships/slideLayout" Target="../slideLayouts/slideLayout6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7.jpeg"/><Relationship Id="rId1" Type="http://schemas.openxmlformats.org/officeDocument/2006/relationships/slideLayout" Target="../slideLayouts/slideLayout6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8.jpeg"/><Relationship Id="rId1" Type="http://schemas.openxmlformats.org/officeDocument/2006/relationships/slideLayout" Target="../slideLayouts/slideLayout6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9.jpeg"/><Relationship Id="rId1" Type="http://schemas.openxmlformats.org/officeDocument/2006/relationships/slideLayout" Target="../slideLayouts/slideLayout6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0.jpeg"/><Relationship Id="rId1" Type="http://schemas.openxmlformats.org/officeDocument/2006/relationships/slideLayout" Target="../slideLayouts/slideLayout6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1.jpeg"/><Relationship Id="rId1" Type="http://schemas.openxmlformats.org/officeDocument/2006/relationships/slideLayout" Target="../slideLayouts/slideLayout6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2.jpeg"/><Relationship Id="rId1" Type="http://schemas.openxmlformats.org/officeDocument/2006/relationships/slideLayout" Target="../slideLayouts/slideLayout6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4.jpeg"/><Relationship Id="rId1" Type="http://schemas.openxmlformats.org/officeDocument/2006/relationships/slideLayout" Target="../slideLayouts/slideLayout6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5.jpeg"/><Relationship Id="rId1" Type="http://schemas.openxmlformats.org/officeDocument/2006/relationships/slideLayout" Target="../slideLayouts/slideLayout6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6.jpeg"/><Relationship Id="rId1" Type="http://schemas.openxmlformats.org/officeDocument/2006/relationships/slideLayout" Target="../slideLayouts/slideLayout6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7.jpeg"/><Relationship Id="rId1" Type="http://schemas.openxmlformats.org/officeDocument/2006/relationships/slideLayout" Target="../slideLayouts/slideLayout6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8.jpeg"/><Relationship Id="rId1" Type="http://schemas.openxmlformats.org/officeDocument/2006/relationships/slideLayout" Target="../slideLayouts/slideLayout6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9.jpeg"/><Relationship Id="rId1" Type="http://schemas.openxmlformats.org/officeDocument/2006/relationships/slideLayout" Target="../slideLayouts/slideLayout6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0.jpeg"/><Relationship Id="rId1" Type="http://schemas.openxmlformats.org/officeDocument/2006/relationships/slideLayout" Target="../slideLayouts/slideLayout6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1.jpeg"/><Relationship Id="rId1" Type="http://schemas.openxmlformats.org/officeDocument/2006/relationships/slideLayout" Target="../slideLayouts/slideLayout6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6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3.jpeg"/><Relationship Id="rId1" Type="http://schemas.openxmlformats.org/officeDocument/2006/relationships/slideLayout" Target="../slideLayouts/slideLayout6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4.jpeg"/><Relationship Id="rId1" Type="http://schemas.openxmlformats.org/officeDocument/2006/relationships/slideLayout" Target="../slideLayouts/slideLayout6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5.jpeg"/><Relationship Id="rId1" Type="http://schemas.openxmlformats.org/officeDocument/2006/relationships/slideLayout" Target="../slideLayouts/slideLayout6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6.jpeg"/><Relationship Id="rId1" Type="http://schemas.openxmlformats.org/officeDocument/2006/relationships/slideLayout" Target="../slideLayouts/slideLayout6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7.jpeg"/><Relationship Id="rId1" Type="http://schemas.openxmlformats.org/officeDocument/2006/relationships/slideLayout" Target="../slideLayouts/slideLayout6.x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9.jpeg"/><Relationship Id="rId2" Type="http://schemas.openxmlformats.org/officeDocument/2006/relationships/image" Target="../media/image268.jpeg"/><Relationship Id="rId1" Type="http://schemas.openxmlformats.org/officeDocument/2006/relationships/slideLayout" Target="../slideLayouts/slideLayout6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0.jpeg"/><Relationship Id="rId1" Type="http://schemas.openxmlformats.org/officeDocument/2006/relationships/slideLayout" Target="../slideLayouts/slideLayout6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1.jpeg"/><Relationship Id="rId1" Type="http://schemas.openxmlformats.org/officeDocument/2006/relationships/slideLayout" Target="../slideLayouts/slideLayout6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2.jpeg"/><Relationship Id="rId1" Type="http://schemas.openxmlformats.org/officeDocument/2006/relationships/slideLayout" Target="../slideLayouts/slideLayout6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4.jpeg"/><Relationship Id="rId1" Type="http://schemas.openxmlformats.org/officeDocument/2006/relationships/slideLayout" Target="../slideLayouts/slideLayout6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5.jpeg"/><Relationship Id="rId1" Type="http://schemas.openxmlformats.org/officeDocument/2006/relationships/slideLayout" Target="../slideLayouts/slideLayout6.xml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6.jpeg"/><Relationship Id="rId1" Type="http://schemas.openxmlformats.org/officeDocument/2006/relationships/slideLayout" Target="../slideLayouts/slideLayout6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7.jpeg"/><Relationship Id="rId1" Type="http://schemas.openxmlformats.org/officeDocument/2006/relationships/slideLayout" Target="../slideLayouts/slideLayout6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8.jpeg"/><Relationship Id="rId1" Type="http://schemas.openxmlformats.org/officeDocument/2006/relationships/slideLayout" Target="../slideLayouts/slideLayout6.xml"/></Relationships>
</file>

<file path=ppt/slides/_rels/slide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9.jpeg"/><Relationship Id="rId1" Type="http://schemas.openxmlformats.org/officeDocument/2006/relationships/slideLayout" Target="../slideLayouts/slideLayout6.xml"/></Relationships>
</file>

<file path=ppt/slides/_rels/slide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0.jpeg"/><Relationship Id="rId1" Type="http://schemas.openxmlformats.org/officeDocument/2006/relationships/slideLayout" Target="../slideLayouts/slideLayout6.xml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1.jpeg"/><Relationship Id="rId1" Type="http://schemas.openxmlformats.org/officeDocument/2006/relationships/slideLayout" Target="../slideLayouts/slideLayout6.xml"/></Relationships>
</file>

<file path=ppt/slides/_rels/slide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2.jpeg"/><Relationship Id="rId1" Type="http://schemas.openxmlformats.org/officeDocument/2006/relationships/slideLayout" Target="../slideLayouts/slideLayout6.xml"/></Relationships>
</file>

<file path=ppt/slides/_rels/slide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4.jpeg"/><Relationship Id="rId1" Type="http://schemas.openxmlformats.org/officeDocument/2006/relationships/slideLayout" Target="../slideLayouts/slideLayout6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5.jpeg"/><Relationship Id="rId1" Type="http://schemas.openxmlformats.org/officeDocument/2006/relationships/slideLayout" Target="../slideLayouts/slideLayout6.xml"/></Relationships>
</file>

<file path=ppt/slides/_rels/slide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6.jpeg"/><Relationship Id="rId1" Type="http://schemas.openxmlformats.org/officeDocument/2006/relationships/slideLayout" Target="../slideLayouts/slideLayout6.xml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7.jpeg"/><Relationship Id="rId1" Type="http://schemas.openxmlformats.org/officeDocument/2006/relationships/slideLayout" Target="../slideLayouts/slideLayout6.xml"/></Relationships>
</file>

<file path=ppt/slides/_rels/slide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8.jpeg"/><Relationship Id="rId1" Type="http://schemas.openxmlformats.org/officeDocument/2006/relationships/slideLayout" Target="../slideLayouts/slideLayout6.xml"/></Relationships>
</file>

<file path=ppt/slides/_rels/slide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9.jpeg"/><Relationship Id="rId1" Type="http://schemas.openxmlformats.org/officeDocument/2006/relationships/slideLayout" Target="../slideLayouts/slideLayout6.xml"/></Relationships>
</file>

<file path=ppt/slides/_rels/slide2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0.jpeg"/><Relationship Id="rId1" Type="http://schemas.openxmlformats.org/officeDocument/2006/relationships/slideLayout" Target="../slideLayouts/slideLayout6.xml"/></Relationships>
</file>

<file path=ppt/slides/_rels/slide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1.jpeg"/><Relationship Id="rId1" Type="http://schemas.openxmlformats.org/officeDocument/2006/relationships/slideLayout" Target="../slideLayouts/slideLayout6.xml"/></Relationships>
</file>

<file path=ppt/slides/_rels/slide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2.jpeg"/><Relationship Id="rId1" Type="http://schemas.openxmlformats.org/officeDocument/2006/relationships/slideLayout" Target="../slideLayouts/slideLayout6.xml"/></Relationships>
</file>

<file path=ppt/slides/_rels/slide2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4.jpeg"/><Relationship Id="rId1" Type="http://schemas.openxmlformats.org/officeDocument/2006/relationships/slideLayout" Target="../slideLayouts/slideLayout6.xml"/></Relationships>
</file>

<file path=ppt/slides/_rels/slide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5.jpeg"/><Relationship Id="rId1" Type="http://schemas.openxmlformats.org/officeDocument/2006/relationships/slideLayout" Target="../slideLayouts/slideLayout6.xml"/></Relationships>
</file>

<file path=ppt/slides/_rels/slide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6.jpeg"/><Relationship Id="rId1" Type="http://schemas.openxmlformats.org/officeDocument/2006/relationships/slideLayout" Target="../slideLayouts/slideLayout6.xml"/></Relationships>
</file>

<file path=ppt/slides/_rels/slide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7.jpeg"/><Relationship Id="rId1" Type="http://schemas.openxmlformats.org/officeDocument/2006/relationships/slideLayout" Target="../slideLayouts/slideLayout6.xml"/></Relationships>
</file>

<file path=ppt/slides/_rels/slide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8.jpeg"/><Relationship Id="rId1" Type="http://schemas.openxmlformats.org/officeDocument/2006/relationships/slideLayout" Target="../slideLayouts/slideLayout6.xml"/></Relationships>
</file>

<file path=ppt/slides/_rels/slide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9.jpeg"/><Relationship Id="rId1" Type="http://schemas.openxmlformats.org/officeDocument/2006/relationships/slideLayout" Target="../slideLayouts/slideLayout6.xml"/></Relationships>
</file>

<file path=ppt/slides/_rels/slide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0.jpeg"/><Relationship Id="rId1" Type="http://schemas.openxmlformats.org/officeDocument/2006/relationships/slideLayout" Target="../slideLayouts/slideLayout6.xml"/></Relationships>
</file>

<file path=ppt/slides/_rels/slide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1.jpeg"/><Relationship Id="rId1" Type="http://schemas.openxmlformats.org/officeDocument/2006/relationships/slideLayout" Target="../slideLayouts/slideLayout6.xml"/></Relationships>
</file>

<file path=ppt/slides/_rels/slide2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2.jpeg"/><Relationship Id="rId1" Type="http://schemas.openxmlformats.org/officeDocument/2006/relationships/slideLayout" Target="../slideLayouts/slideLayout6.xml"/></Relationships>
</file>

<file path=ppt/slides/_rels/slide2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3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2.jpeg"/><Relationship Id="rId1" Type="http://schemas.openxmlformats.org/officeDocument/2006/relationships/slideLayout" Target="../slideLayouts/slideLayout3.xml"/></Relationships>
</file>

<file path=ppt/slides/_rels/slide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4.jpeg"/><Relationship Id="rId1" Type="http://schemas.openxmlformats.org/officeDocument/2006/relationships/slideLayout" Target="../slideLayouts/slideLayout3.xml"/></Relationships>
</file>

<file path=ppt/slides/_rels/slide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5.jpeg"/><Relationship Id="rId1" Type="http://schemas.openxmlformats.org/officeDocument/2006/relationships/slideLayout" Target="../slideLayouts/slideLayout3.xml"/></Relationships>
</file>

<file path=ppt/slides/_rels/slide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Дифференциация звуков Л-Р в слогах, словосочетаниях, фразах, предложениях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Автор: учитель – логопед</a:t>
            </a:r>
          </a:p>
          <a:p>
            <a:r>
              <a:rPr lang="ru-RU" dirty="0" smtClean="0"/>
              <a:t>Измайлова Е.А.</a:t>
            </a:r>
          </a:p>
          <a:p>
            <a:r>
              <a:rPr lang="ru-RU" dirty="0" smtClean="0"/>
              <a:t> 2012 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Лама                             Рама</a:t>
            </a:r>
            <a:endParaRPr lang="ru-RU" dirty="0"/>
          </a:p>
        </p:txBody>
      </p:sp>
      <p:pic>
        <p:nvPicPr>
          <p:cNvPr id="95234" name="Picture 2" descr="http://t3.gstatic.com/images?q=tbn:ANd9GcTdJPl5dcj3sHOvkcMvV2y-D1nnfIGp_r2ge74kCu2paX8K_81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357298"/>
            <a:ext cx="3643338" cy="4777236"/>
          </a:xfrm>
          <a:prstGeom prst="rect">
            <a:avLst/>
          </a:prstGeom>
          <a:noFill/>
        </p:spPr>
      </p:pic>
      <p:pic>
        <p:nvPicPr>
          <p:cNvPr id="95236" name="Picture 4" descr="http://t0.gstatic.com/images?q=tbn:ANd9GcTTB7VDo9ZNBAQ6JwlMFqrsfmIS6KCScVrpvbItD9DneKyBhFD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357298"/>
            <a:ext cx="4180022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Горный </a:t>
            </a:r>
            <a:r>
              <a:rPr lang="ru-RU" dirty="0"/>
              <a:t>орел </a:t>
            </a:r>
          </a:p>
        </p:txBody>
      </p:sp>
      <p:pic>
        <p:nvPicPr>
          <p:cNvPr id="87042" name="Picture 2" descr="http://t3.gstatic.com/images?q=tbn:ANd9GcRH6ju_-r_WFrL6mUYNs6zpvnVoAkctjMiHGfUwWOcJSCmzB5s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285860"/>
            <a:ext cx="6929486" cy="51904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Еловые </a:t>
            </a:r>
            <a:r>
              <a:rPr lang="ru-RU" dirty="0"/>
              <a:t>дрова </a:t>
            </a:r>
          </a:p>
        </p:txBody>
      </p:sp>
      <p:sp>
        <p:nvSpPr>
          <p:cNvPr id="84994" name="AutoShape 2" descr="data:image/jpeg;base64,/9j/4AAQSkZJRgABAQAAAQABAAD/2wCEAAkGBhQSERUUExQVFBUVGBgYGRgYGBwYGhsaGhocGhoeHB4YHSYgHh0jGh0XIDAgJCcpLC0sGh4xNTAqNSYrLCkBCQoKDgwOGg8PGiwkHyQsLCwsLCwsLCwsLCwsLCwsLCwsLywsLCwsLCwsLCwpLCwsLCwsLCwsLCwsLCwsLCwsLP/AABEIAMIBAwMBIgACEQEDEQH/xAAcAAACAgMBAQAAAAAAAAAAAAAFBgQHAAIDAQj/xABBEAABAgQDBgMFBgQFBQEBAAABAhEAAyExBBJBBQYiUWFxE4GRBzKhsdEUQlLB4fAjYnLxFTOCkqIWJEOywuLS/8QAGQEAAwEBAQAAAAAAAAAAAAAAAQIDBAAF/8QALREAAgICAgEDAwIGAwAAAAAAAAECEQMhEjFBEyIyBFFhcYEUM0KR0fAjUmL/2gAMAwEAAhEDEQA/ABeL2tLIXKVKypzKSoNmWkpoynUDl+9YVP8ALHMbKloOcBPhK93gAUD1OUPrp3gVLxXiT5qiVpmBRzFykk2KtDWt/O8GMTtKbkykhaA10hxV3cB+kYuE4tNGjlFqmtnabuGMSEmWJeY1AIMsnpmRQ/DygJtzcHwpJWApM6WXmSlVVkJopPMChdyGJL0qfwG3FhLBTBVcpZQrqHcekTJu1pi0eFMCZgsnOllIe2RQYi9i4g++9MRqL8C5unuvhZ8giaFeI5qFsdGCU2OukK28OzE4eeqUiYJgDVAYh/uq0zDo9xq7OeM3DXImJnqSlkqDoWKqckfddJY82OtatxxW72FnC32aZzFUk9QafEd4HKpXejnj5RpLYhBVY2J+MF9o7o4iUpggzE3CkBwRT0NRT0eBE1BSWUCk8iG+BiykntGZwa7RgSI9aOYMeZo4Q6KHKPCTGqTHSWCSAKuWDamOOOfiRl4OYzdScgOyVNfKT/8AQAgQpJTQhiLghmg0Fpo8yR4UiPCDGARwDbJGGkaG0bhMA49BrHgmP8o9yx4ADHHHsexjtGpmQDj3MXjolYjgtJjAkiCcdh0j0Hl+2jQBv3pBPBbPzJckAO1+akvpWhJ8oVtJHJA8KjxSzrBNeyGCSVVKXIAdvPnUU630jyTsckObOBfSnzcd6wvOIaISZZNg9Y6o2XMUQkJY3r3Iv3eDmz9mgVJZi9eVAP310aJ0sAqJBbM57Gp/20+MRlm3oZRAMnZSwQGrz0/YLD0g3JwpCRmqRXkOg+PzjybNKluFAh9aUt+QaPUTyo1oAzavy/Kny0jKTkMjwAakkudSNYyOqmNcgPXMfyMZC2EvjE7KwmMQFKlypyTZTAnyUKg+cVV7Qt3JGzygSJ03Mtz4ayFpSgagkOK0ALvWtISt2PaDisEvNLWFpNFImAqBGlQQoEaF403m3tXjJq50zhKgGF0gAABI6X9SY9B30iyVdnUke+iaMyrpNUmzMDS1HDctIlS9vFKmmdBmckUHO6ac6Rtu7sRE/CnIlWckhyCWOjMPdNufoICTUlKilSapLEG4Pn+zDqCYGx2w2aYhS0hRSlJUo3DAOa2NHgb9kCFCYua0lzwIYgKrRiMwFiWIfpArZm8k/CEGUs+HmcoJ4FFmIIexFPzcAxHn7W8RuEgAtVm6VB+fSJTjNOikHEYdp7xA0SolP4qOcrsyQ7CrVLmlYmbKx4n4cpmIOYMylG6f6beZ5wk4zbJlFmClnqlgOrB36OI4/aJk1OUozLUxKnIABqm55PSvrZFidFHlSGDGbr4aaCqWvKXbgUCnsL16DnAHae7vhyzMTMStIYU6lrgn5COuy9mzVFcsLoCMxClBD0ZyLsdej9YMjcszZRQiYkTcoWEqT71wpOZyQxbT0Z4pfHtkJQ5bSEqDW65CZ/iU/hOpPVRoPQEnyiFjNiT5T55ak5al29RWo6ikStn4BXhBQFVOdQaUSzecPqiEYvlssSTtGUQZgJSwzHKWPUUuDZresDsd7KZ8xPieMkqUMxSQwSTXL0Z2hbkY4yVIWsZkpUkkA8WUVtQOC1aBxFsbC31wmJSEypoStvcVwqtoD1/CSOsZM+SWP4o2QjGepFPbW3RxOGczJSm/EBmDeVR5iA5j6W8JwygDW5hf25uBhMQCfDyL/Eih+F/N4WH1afyFn9L/ANWUP+cYoVhu3r9n0zCDOkmZLF6MoelCO0KKZesa4yUtoySg4umegdbx6eX7/dY1XaPRBJnpEeqIt3jEyiW8vOrfP91iRh9kqUU6Am/QByYDdBojkH99axsJCi1HdvpBQbOyEqULAUNnAykV65j/ALecGVYAJUilnOtGZQB6sWP6RKWVIKiCJGwy7qIAZSTXm7f/ACf2YLKSGASKg5hyrmD/APt6jtG7mtaVPNyNATqwJjSSoklT0BYML8ItzDi/ToWzuTl2PRzehAYlIBroi5sbM1eYMSVkOB7uU0BrcuxpT8PlrSNk5na9h/VatNHo3SNwivEbhwTyJfnpU15G2iNnGqQSgJ6Aqpo1LdR+7HxgkDMoauQxp36fmeUby5bCjUcuOjfGp9WjMiapo1QAa3/dHu4hQnLxXSSUsxUCKVAdvPKEjzeOMhai3DlCX7HU6c1P+zG6rlILqdQOrFx+aR284yfMFWsmmjuVZQ5rfrDgJC0pevIaqGnSPY2MiWbuDb0pHkTGFnG7FUiYpCpRlKScqkOSxF3JJ73Zmvc8No7OyofRmvr+/wAouP2k/ZFyPtCVgz0gBOSpWBosUYD8RZrVdoqPaClYhSARlT7vxdRJ/pHwj0ccnLZaRO3H3kOHmhyyFUV06/kf0h99oG6wnSzPkgeMgOW/8iLt1LWPlYpaqtq4D7NMAS5QqqXvYPXv+UWp7N94U4iQMOs/xJY4f5kcu4PzEGevcjo70ytJGLCqKDHqP3SJuztnOolBtdL1bmnn26iHXafs6VNxOSSZZCnWoFwZYL1YCoJegq/Soadk7gycPLUhhMmEH+JMSDlLUYaJdqOdawZZVRyjsq1expU0pUEhbJYkHKoKJ8mKaM+r6MY0RsPEkEMqZLDqCsjHK2rC4+sWLKxZlDKsBKw4KUJCQkgkNS/MHUEHWNJu3wKmnVSgPnEPXp0V9K0AfZ/tzD4dak4gIUHBSopKjLKmryYtdnB1rG2O2mNp4x8ypUpClIl+GplINhmFsyiA4ILUAs8a7awaJyF4hEoFQDqVLculw5U3CWDl70gbsfCJVOM1wmYE5FJAZwMuVfL7rEc2LQEk05o7p0x6RsQiX/EX45qRmSATSgJAZ+vWFde7k1LvKLaZQCB/pS7DlZmg7hdtTRlBIUDzFRQ9tecdv+oCVlPhAsLu3N9Dy+MIpNdDNfcTsNs5RXOl+FMWmbK8MhKS4JVnSXIoQsCAOL9nOMQkqEvOkWYpzMP5XfyDxYuJ30SklPghbEiqqOA5+6/TvATa/tAnlLSQmXwuWckUUos9KACratFYzk3pE5415Yq7E39xmFOUTCpIpkmOodnJzDsC3SH3Yvtfw81hiUmSo/eHEn1AceY84WUbgDEYOXiROyTZhKleISUHiUBZObMQEnV60hKxOBKJi5SjxyyQQ1C3I361A11pCvHiyt12JyyY/wBD6Qw06ViJboWicg2IIJD3sWPb5Qr7e9lcme6kgS1fiQyXPVNuZipN3U4krUcKVpWhClqKVZQEJFSokgN0NyWaHDYntjnoATiEpnJtmHCr/wDk/CIPDkxv2OyizRkqkDdtey7FygSgCam9BlU3Y0PkTAT/AARSVZVhiLgum76EA3H/ACEXnsHf3C4kBKVZSR7kwZT2AVQjsTBLHbIw88MtAPKjt+Y8oK+oktSFlhi9r/JRUjApIJVVWZT+Y4R/uOby7RLmLJdITdIIZwSaqa13DHnSH/avsuBS+HXlLUB4xQ5v6r83tCjtXd/EYdQBQpnPEKpBIFXFWDa8xHc+TIvHJAuTMTMUoB+FbVa7M/ol/IVjtOnAlLB3BpyNK+YBBp5RotJoHACs9qioL9yDd9I6y5DgDM5FXZ7OT81BuR6wHXYhzRPUA40YpJq3L4FQryreOyJ+VKSbEUpSuUaddG5M0eBISqtlOKuQRmD31ajjqdI1Y92YUpcBiO4b1gMB7LnkJGcjMAH/ANPEWpqH+EaJnAmp926XsHdj5U8ulclSjl/npQcQOZwOjVd+h5vHRchEsFVyWA5akEHUN969XeO0ExZKgQ9y/UkDTmW0q7xzmglSh7vEm2uY37hPy846pXQEBqv5qCXPQO9uUayQl6XGYk9qWamg9YCAcZYZwohypyAzgFVA/YjyjqgDkQAodeeah1ygv3jpMqUMASpVO4GZ7dAH762K4XYYZlEqflQWZzqeT/SOsaMW+gSrKalRsPlGQzJ2TLAbKfUxkLx/JT0pEPeTb0tRTLlpBTLURnGriwDW66t6q0zBBSyqXQVcGgBpb6Rrs3AZi+bM/X9t2hgTsshIJFGcJSxJHRIcnzj0YKOOHFspO5ytATG5FyjKnBny5VVdJ0KKsTQhq0J7wx7F2DKweETMTiEzMSrKpJQsAIzNmSB7z5TVxdNg1Q+7Upe0MSlKeCSk5lPcgEe93sEh6mpOkve3Zy5WIV4QAq7VZjUEU0NPLpCSfKXBP8hSpcmdJu1ZkmYmdmKlBYKmqovQkG+aoPk0WZhttkFJngpcNmsD/ULg20o1Wip9n48SVBc051u4SKMR2sHuxfk0Tpu3jMmOVEOXqeJXRhQBtPjHSu1FI5b2x23/AN0xPliegEzJaeID78sdNVJqRzDjkIGbrDCzEAplSUzE3yy0P/UKP+vlEXCbbmpTllqUkZgeGlTzIuWtfSE3b0ufKm+JhyoZySMpKcpJL1FAk3bq2kJkxclxTGhPjtouJKUKBBUSDcHlFf4TZy5cyYFA5UrMsFrkNbmMpSeyhE/ZmNnymUZ656VIQpIWlCRxJcl8uY1cX0L1jbEbTmTpgzgZc/CAPvEAKcvU8KdA3V3jPjUoXHwys0pU0bLRlSF0GUsdKktR+piFOUQ7UJSS/M/W4iV4xKQnmp26d+7ac4i4xTKOjhzqBQH6HneKPomwRKSSsuwcvrTnUmpe9req9j5pSKOy0c9DmHlDbiGdTGpAbo4Yn0I9YTMeskJ5BIGtA/XW584vi2TnJ0Nm7GyVTsIBMSSnMSjMFp4SBVBTpe2r9Y2n+zyQxXlmSkhJUSiYFgEVficg+evpK2XvROws3w5Uwz5IZEtMx2Uke7kUA4OgSQezNDltjESZ2GUJqTKK8hLMXZSVKSFJpmIBS5A5ixicpyTsdKLVNCluDsmSnCzJs6SV+KrLmLpAlihIUku5JLkUoOsVzvRs8YfFTZaUrSgKJRnbMUGxcUPccos/G+0rDJHhKQZ1AlSUhPh5SmoBJ90JZNvWFfFLniQj7QhRw638JauMJBoEr6EAX6EOzR0Jy53LpizxxcaXgUMPtRSAQDcM+rU+gEHNi+0HEySB4hWj8KuIeQNj2aBuL2FVxwpaouQp/l5mBBBBNGIv3jRLFGS2jLcoMu7d/wBp0vwwZqCgFqh1CqiLe9fWorrUw2ydpyJ6XQtKm5HNWzGnzAbpHzph9oFIYgKF06Maeo6dTzgrhNrLzLyky1lin7pBLGhoGJdVdIxT+na6Lxz/AHLgx+5sjE3CUEghSpZyjyqR5EHvC7tD2ez5ReUrxEpcGmVTHQafhqOQ6wO2dvrOllBWy0qZnosOP5Rb3r1pWHTZW+sqYQCopLsQoih5Pr0rEG5R0y3/AB5CtcThlyzxJUlQJLKS1ajU+fUUpEXDSFOCk3ygqBOiRYt51u1YujFSZM8JTNSlWbmkqHq1NbtC/j/Z6lyZSilyTXiFRlvcXvWGU1RKWB+CvZUomrhNQSL/ANQ1L1aunx6YycDwqo6wC1WAAAHmGYdYJ43drEYcuqXmBy8SKpdJF9Q4bSjGBGWrsSlICSCGrlA+IrXmPJ0rZHhK6ZJkbOK2aiMoYNowPa7h+gjqrDJS3G7UJAcMC7e8z+vaI/2p3S5OpBLj/kHiOqekUFTFljNKhBINbE2P481IQC6HVmNUpBo5q55AfqYe8HsJEtIBeYrVSjV+yWHzPUxA3Uwng4dBpmmALUNWPuiv8rU5k9ixCYGfnGfI0isYrwRDs1HL5xkdV41L1IB6kfnHsR5opwZWeydmIw65ZJrmCeJilzR1ZnAAd68rRaW2t3ZXFOStMoKZRNMhNs1w1GrWwiudq7LExOVZJDPQ8QbWjEaVNIjyJk6XhzISc8okKr74Iejn3kuQWPIM0anLkvyI4NPRJ2HtLDYLFTwlTy5i3CwlkgPUJarZiTYUaHXFSMLjZYSJyH0NAQexY62irJ8hBGUEy1cm1bQXFHtEvYxxYnypeG99ZZEzhmISWOYqBSCAEua172inBN8r2I26oHTsDMlzsRJmj+IhRAOjFLoI6EMfOFbEYslYAHEllZiTwm9ADe0XZvbusgSEzPFXMxIYBa1P4v4hlHDLANmAAsXd4qPHYceIUh0rJZSWt52/ekacU4z67M8otDNu5i5nhOoZsylLLA0BABtpQeggzI3ZVj0TMqly8iRkUEunxCXIUWYgJCQWINX6GJuYrxVGTKNSRn5Iko+BUok+g7xauDHhpEtA4QGbl2+cZc2ZRk10XjFtCTsbGy8P4GBxsoJnplpAVmQpKgSQDmzAhyCG6WrEjebKVSUy2CUgs1qrY2PIQF9pjzMTh5khlLlJIICwWImFSLFnuWvURx2Vt77YAspy5TluC7JBFQlOhGmkDjfvQyeqJgzFQbqPkf329I2NapA95Q18/Or+sSs4dxyFLOWY/MepiDNU4STqfgHP9u0FHMgzpmXMwAp5OTenKFSellFNxmAB7duihDPtVZFmAUQH7io/fPpC7OBXOABANAks4DNVvKL4iU0G5G0lS1pWAykEFumrfWGiXvQnEuhIIKEuzN0c5SQK19O8KmOlCWZaJikEzUZktT7xSR0UCmz2IvAjaWxsQFZpGZdPdSONrmgqQz29IMocjozrsb8butKCitKEZlMSnKkpV1ZmvWzQXO8oGHyKkgpQnKuSUgugfgFQpgHKCLClRVB3T2yUzMk1eUKo6iWSoWbuXBh0n4aTNpNGYH3Fgpajh3NH0vEMmNNpTLRlr2kOZsnDTZSl4YiUjLmOYCYkAcRIc5kCmh5gjSFdW74WQVOmj0DONL6gU5w2pwgVMQjELVllqooqZBDe7MI/8ZOU5jZqsCTB7a2GmeBMl4aWkFQGeUQAq75kn7xawtYpYsDaEuOrITXIQU4SThwF8KW+8oZi/nr2EB9tbUlTVBQJWouFEguU11Jdw5vHTHYuYy86HAJDEt0qGJe/KA6sOlYORBGUOeJ9Rz06CveLcbIPqgtL2vL4AM1xmKiTRIZPYhzYBgSNXgsvHoqWAQaPUHNQsAOXS1qUEJkqUOY9IK7OkCa6CprMAKlqCyXNCrlcElgSJTwx7AmOWF2nPkt4aymnCi4ItY19K0uXeGXA+0DK4mpNPvozHrUM4PR1dISFICJWTIoMzZ3LuK3LFgw1HwYsNmk4WXMSFZipTtcsTlIFyRW3PoIxvEvJoxufgs7AbwSZ7EKSr4Hz/Vo4bW3Xw08ElASoihHCfUUMVZKmlCknIpwRwpdyetXc/wBmifK32xElZcKKSXyKBCgCSwc3ZrkGFeKcenZdNeTrtT2bzUqJlHP0sfoYU5skh0mhBINNRRjFhn2iyvDKiFeIE0QAS6mp7rg6W0iqsUiYFKmKRNSVkqdQyuTX8UWxubXuOlS6Lw8AukJLaV6Rz2rhJsxByzFpZqJYC9epp1akKew/aaVrCZkugSHUGBJDPSxHnDbhN4pM48CwD+FXCfj+UYc3ODui2OmhcmbAnAsyVda1+B+cZDkJkZC/xkx/SRS+/WMKMfw5gUS5Y6gkFdDf7wglumtc0lUyYoIS1L5idKvpX05wfkblBS/GxRVPmqZ3ACWYADKnl1LU1iBL3cny55+z+DKkv7qyVEnmAEnLRgwIs+senKljoyxfvthSdu6qZxJQVivEBUG/lfSFPbWHxGDmiYhMwZWVn8NQykHmzd+Yi5d35f8A2ssJUlTZgog/ezKf0t5R1XKWLejv+cZY5JRe1ZSVSKmwntAViVPPYrYDhYBhyFhzpqT5l9hYzCfbJc2clKstAVCqT91TWJT5s5IqBDlitloW+bDylHmZaX9SHjjhdlSElxh5Y1rLSfmn5Qra5XG0FfHi9nbHY2QJ81UpMtIlo/izEJS65hohLj3iK3OquUCMLtub4awS7hgSwUl7l0gAuHYsCDBXF4CUsHMhg+YhJKA4DOySA7awFl4hsOEGWhMxnWSoq4iLCoFAGYPV+bwGuWzoLiqZWu05E/DTTmUpSS5So+6daV4SOT+oqTe7ElKJZUCk51lZylxxADlSxppBs4nMlIbMQToCm9AQf2PKNQHL2NKefxpGtzbVMmoq9HVgEkEixY9Wc/KB8wOkFqOfIEK+reZghiHyAjQafvuYH41ZLJysA5p1cfD6QiY0kB9tqPhhnYKPqWAPcA+hgVKw6lT0JQhS1UZKUkqLJNgK3B+dIL7YS4Ie1fN9a0olP7MRtmYvEDEJXhQrxQlQJSAWCruVUFCzlukacb0RyI474br4sIlzJkhcpDhGZRAqsnKCHzfdOjW6RP3LweJRNllCwvw1JKiaZQ9wSC/Jmry5NgGKxMgysbMSpCikgZEqUSCCOIBn8lXiDOxklOzsVLlKUJklSC4ARmT4qAFDIBmSHNVcw1Gjnl1Qig+2Hdr4OXOmqneDLTPlEBasoJKTVK3aqSXSp3IFQRQxvvMpCDJmSUISlQWFJCQA4MskEAMWSVg0q3QRw3S2gqbJkzphzKKygk6y1fw2Ia2fLTnGb3YBcqW6CShOZQDO4KWI5uB6jqKZv6uLKrW0Bdv7SVLllCJQUpGVHiMwByZ2BVRSwhvJnB4Qd9m42dhV+HiDmlAApUmqpKiA4QwZUt6FBoLjkRWKkTcThTi/G8TwlMuS1ZaSwCg1GLAmjXq4aOO7+NmlSpc8oVJNE+ITnD2AYFwLcRB66Q7UlHXjs5NSexo3l3YTjEEoKETlJzJmCsualqFx87hqvpUOOwM2UvwpiCmYksUXLk9LuwteLRwu2peFKhnEyVnAKAapWRmzJIsvKx0zavSAWLQrFTps53Qp0SmaiLnNpmckkaZjo0PizapiTwtsWZW6k9UrxgkmUDlVMDFKVMKM7mpAJHPWOOzdmrmzMiXPVn/Oxt+WkOyd9kYLDIwhw5mJKZmZQXlJCidCg1rd9IT8PtjLMzoVluKgGhvoRFIOck7VfYlOEVQcMvMvKlixKQEhk3sByc/3iysTsThQhOXLLSEgVB6nk5MV3uqsKnyq0Ckl72NPi0WoEjp6t9IwfVZHFpI14IWgBO2YpuIE9+IRDm7CcuqWH569LFvX0hsVQuHERpovUDr+p5D5eueOVsvwQHlbvolsyQHuQK007QT/AMGT9/L2Z6R0XiQke8CxvpfpETEbcSDQ1dnI/WsJKUmyqSIO0tzcK4Wl5Sv5aguNR9IDbS3Rnyy6AJqCHCk/T6PBfG4qjzFEpBpUJcsf1p01jNh7+SlLEmYghGkxAdCeiiHA5052h4SyeNiSjFbFYbRnp4fFmpajOQ3rGRZUzFyHPElXV0V9THsH1f8AyJx/InHfQKJDEAE6gFhX5fsxIwm2Jql+JKlhfhglctTFMxCqFJcUU1QW05UhQ343cnYFeZJKpJLoOo5g0YkPfUEHs7exxK14adMWxzTMvOiUg181Ex6DbSUvBB8apdhXGbsonAjZuLOGnJZapAmHw3UATTTkSAQ9GEV6N+8dg8UqTiZqlZFEKS0smhqysrHWLVxe7yFVKQSC4UlpcxPYhkk9eGFXaXs1kzZhWoqmKJKiFqUiZmUeIgnMFvzAIii9OaI3KJKwO+Sp3uKQtOUHMU6kasQxBekRJ2/U1E4yzKQoNQgqF3HNQPpC5jdzZsg8ClIANwCO4N06aKfpHPYe1sFLmqGOE9auEBQUtLN0LOPOjdYmsHu70O8irottOEmT8J4iSlBXLKg5fKWLWTpFbo2spC8k5INCylAlmGYVTcN3I+MWXu1tjCTpIl4XFAhiAhRSVh3+6QFG/W14RN4MBmlsn30FxShbQ96ivKBkxpUHFO7sizNqSVqVkQFJBvmPEOdCB5fSOyMbhRxLQsK5ZnGo5N19G6QUbPqa+8nQ14r97gtEPGpYgscqhz/EB+2iPF/cva+wXXtnDBTcbNUl2HxJs2kaK2hhsqV5VqsDxGlyGrXu+h5EwDlXKrOXrdvzo1I7T5bpHZ+p+Op0h1EVskI27hhN/wAkuXP47/eZRDaU76wV2Xt4rAASgoIoA1AKGopmKi9AAwHN4U/s9C3K57t5c/20RtnLVJZQI9xlauczufKh7mriruFrQlqxt302wUSSAA2dCSp9ClKyxAfNUUcEZSS4pCAjbc5p4AB+0JShYcl2WFg1NwRfvziTt7ai5+UFRyuSwJyE82Pk3nDn7M9kScThpyJ0pK2mpIJ95PAPdIqLGoPeHSWPHckTb5SpEn2dTlHBiWtJTkWtKTdzSY1NeIH/AEiHUrTNkqTMVUA1oKioI0r9RC3h91DgpwnSfEnygSTLTl8T3WHvFKVgX0PIGBe0PaEg4hUsS5kqWQQvOkO5UG91RYU79A0Z5R5vlD9R060yfszAScOVGUkgqCgSVEuFXDGmWlm+UR96d2JKMGmahCkqKkkkKLZVPTVhVLNGuJ21LTKCgULdQArR1UckOQyXsIF7Y9ocvEYAyKpnJKEtlUAcihXNYUFuhg44TvlvvY2RxWkeyNqyUyBKVLzJo4ISEk86u9dTWkMW6+Hk+CUoQkJQt8pc1IBfi6j4WitdlY8THzDhtUvmBv8AvvDIMZN2Y8pIB8VMuZxuSl0szPQu48uUHPjtUuwQl9yLv/spH2gcOXgFmrVVWHpbQQpHYRulTjr+kG9q7UmYhWZZcs1mDcogYTai0TErllikgg0Nu94ti5RjRKdORmyNkY+WsKkS5qS4rlBTTVlBjFkytp4+Ucs2XLmAMygnK/RszOOYpa1hw3a31E1QlzgAs0CxZR5EaE9Lw2YqSJicqmpYs7eRjz8+ZuVTijXjgkriwL/1OoAFUhQ7NT4mI07eeVNWJcteVaSSUqFw1wbFiz626x3xmDKDVII/EBTz5GIU1iC+ovEkotWkUVp7ZF2pt1MsDMsJFX//ACLwunecrYSUFeY3N6U6t3LXrBLE7tJUlSStZCqsVqIzCx43APZqQEXsjFYOYJkhExUoF1hIzdwoNxWpdq1cmNWLFjen3/YnkySXQwnBAhPihOYM4pRWrOSTWnlElE4fdT05d7xGwygtKJgsoZuVw5DMLdzaO3CBUEKboBWvu6V+fo3HwCzfwZhrlT6/pGRzGOTqn/2+sZC8WG0OO82ypy5K5cyUMTKV+BIE1AL1CSWJFqEOCa3hH3NkLwuJWg4gpkpBKQp0EktlzBdUFjU0cgDVJLzs7ewE5FkhY0WyTb7qgAB2IB6x025sPDY4gTwUzAKL91WrEKFCQWNC/aNCcWq8GapR7O20NrEyphk5hMCDlAqSoJJF3eoAtV7QgbK9qExTBcwEOCUzEpAI1Ds1e4g7N3TxmFA+yzU4lA/8SiErAB0JUxBazjpFUyN2JySoqmJSoOcg4qvY1AAvZ4bHgjvyK8h9GS8NLmAKQWzAEMdDUULj0iq/aphkfacPJAAAOaaUBiCv3AzkCgJJ/mB0gJujvJOw6sozKl/eSks3UO6RXpWJu2to4dClzJuIXMnYg5lJyZRLyqGV6nMMoyhmoCekdCM4S3tHPi0R5u6kpYzIWqUrpxDyBLj1hokziEpSXVwGtS5A06lqjyhh21u2hElCpIdKUsWrmSbqpc1dxp5QtYVClAFvczP1BALg9HPesJKTkikEkc85zOkumo9QDraOGIlqyopbV7uOR1v6R3lIWkqzMSxave/kTGuJxAKSBoAptXqCP7dYRFAShKVA0o2bzsR0t8O8eTVhiwqaf8iaD+kC36R2TLOWgIcVpdxqeWvrEMzAyepLjW7g/P0iiEbOeIXRQ0A9Q79yf31iIpIIbQX/ANzViVNTXsGPX9j5RDmL94Wb6fV4vFEZMEYsBISBS/517Q2+zvaUxCZ6ZaiHMslISCojidlGiSwy8VKu4aFjFI1Oj9dB9DBv2dzSJkxKUlRUlAYXdyzBq36QcqXpuxYP3lvpnEVBd4WN/thylpGIyDO4Ss8wRQ9wQA927CO+JxkySwWlaSzsVnKxY0Y/DQvzqt4va0/FTTIKnQVuzCgTeoGa70e5aPPwxlGd3pGqdNUKp2ZncAu6mCTc1pYVqw51EcsfshUoLSuWUKCSWI6X/OLC2fs7DSZxKFhSyGSHzZEpd6t7x4i50Ydw+9u0krlqDOkA5RYnUnmX5ducbo5+UkqM7x1G7A26u7qDh5i5ilhSahCRzpUl9Ry/OPN4caZmJmqVV1kP2oPgBHmx8asmXLCiEqWl29D34XpaI23U5Z0wg6k/AE+d46cXyOi1RGUeRiVu7gkrWoKAZLkjnm938/8AbA4PkExjkJYK0fl0PQwd2Hh0pGYvmWB2a4pqdfPvHR09nPYb2PucqZiEKlMpKCFKSosQARY6/usWEvDKH3FfP5Rw3Jkpl4fOp80yr/yiifzPnB9ePlgOokDUlm9TGHPBZZa8GjHJwQFlLSXSoO/CxFCeXlFZ7T3z8OdNQiWChKilLu7ihL16/CsXTtDaKEyFTD7qUlfELBIcmvQR80SyhZ4SQTdJZw92UaEP6WqzlsGCMUxZZXIZEe0BTnNLBBZwCRZrUIBo7xtifalPslARRnzLJ+CgPhy5QG/w5BAYkKcXr+cRsVsjkpKjUkAs3d4uvTvoD5jTsTaMzEIKyQVZlZmDVPE7ClXPxifMkAs6iTpr+cKOwsYcPM8I3mEJUNEn7gfUkkuO3IiGLEY6lSlr0FPJ2gSVPQ0XaCX2RAoUKfqD+QjIDIxoah+X0jITY1BLe/Y60KXK8dQIHC5fhLtQnho4LEVGtIXN397MVgV+GtRVKsUKGdIHNIVZq0DaxdG3dzpGJVmmGYkgM6FAdnBBhM2t7MZipyEpnSfCU4zTKLSwcMBRdWFCm/nDxyxkuJDfZz2lvwJsgGUhBCnSoFSlJ0IYXD1oVG0LMzFLJTRCBySlod9gbl/4e4xUrx0Ld1SElQAIA40rBV5pZm5mNUbgSFTkYnArGJloUFLw611IGmY8TfyqFeti8IqL0wSnfgqafNmYbFG6bKAIIdChmF9CD9II7ew4xEoLSlls6WFToR1dj5iLq3n3bw215WUvJxMscBUnKtP8qgfflvycaiKbxWDn4WcrD4hBlrTVIrlyuTwHVOobkdXi92yS62Nfsy2lMRK8Cet/dMupISGoDapdLNenR2IyxnmsbrJPoBT4RWuEPEQ9FJOuv7eH/YyirDoWtWdakjMpVSSCz9+veMk4VNy+5oi/bRBnK4gebj5fkDHIygCczFtHvdr+fmfKJuPSwo1wa+bt1/XyFKD0zEEsRpWtO0ChrI+Ll5VMC4L25FufKsC8zrL3JdgL0gpipIAOhFPm/aj8oD7RwpCgbB38uRqe+t4dCtkpm869r/UGBc73jS+X0P8AYwVWgpax179317wMxAclVg31L+hHrF4kpEDFJLHmR86l/j69oafZDLSrFTHGYiU4uPvoBtpW0LUxVRoa15UFn8vSD3sgnttAD8UqYPRlflHZb9Niw+SLB362iJeHW8onKUlwqxPukgjVRy053DxW2C3iEpwlWVazVV2AsP5XJJftZotrehSJctS1+4UKC6aNypd29I+dsespWxYP1c37UpGfAlOPRab4jTicaUBwWPQ3/SOWG2oy883iWXyuWr5W6ln5OSICYCeVshlKUKAN8v1tD7gNwJUuVMnT56F4mSxVIBBQhxRCi2Yrcioo9Osa5Ulsgm/AC3YUF4xGdSUcZVXhDgEsB1Okbb9TcP438BRUq0wgugEAJGU82FQKUDVeB+0MQfEP8qqEgBTdSCQ/93JLxFmISbh/gYFXK2PWqBRGjDlFk7nYdWIJeQjgYVcpc+6nTvc0EJ2z9mgzUiW6lFgkUNTQW1q0XRu/gBhpaJSWOUusjVRFe/0AiX1GTiqQccdnDbeHny5aPDWAkFlMnK3J8lUpb8NQIL7uqk5UlaHnBzmWrxHr7yF1Ck0ABFtWLudTh0zE0HE3IXbWErESV4ScpISThjmUtBLZQz5ksxTSjps3JowO2qLWno7+0TH/APYTgQ5nKRKY6ZlfkAfNoWz7MsPKNJalsWzGYX9HA8qx3xO7ygpM/BrViJdCcNiFGYOhQZhNeT1HMvlhow21EzkuHSoNnQoZVoPJQNb62NxAyZZRXseikIRb2hTn7q4ZCFnIUrQkkOVsTXmWFj9IBGdJS/BLew43APUHrD9tbDImSFpmFsyS4Gvr3NIrfG7JQlXCkL/qUED4iOxT5dseSrpGSdqy0zErMuW6GKWEtISp6F8mhY+QZtOGLxUtZzJOUk1HCqprRgAB005xGxcgpFZUtI5AhX6QLM1QLFIFbNSNcVfTIt12g5LxiUhuNXVKpQB8lyyr1PwjIErxEpNDNlpIAo6qUtRJjIssZPki6dpHEyQMkxZegcZwen4n8z2NAVnau1cUXUpbMAcrAhgRUOCMtU8Q59wCkvfIYghMuWVFTBioEKPJQbnqG7wRxGyTMlstL0dnJVLV3ufO+pN4lFJfJCu/Av7v76zZaila1EfhIHCe1/Qw3TRJnFM1SChbOJss5D0OZLP/AKn7Qs7Q3VEwAsXb3h7w/Ijp6RARip+Aqialct6omBv+L36pL9oMoN7gcmvI44yTOUxExOJaqM4EqakixTMlhn0chvkee0ESsdJTKxqDLmpcoWQBMQoagCiwRfISki4RRhGC3zlTDxyzJOqkHMnzBb8+0Tdt7bUJaZUpQmKm1QSMooHzF+QIPp1hOco6kg8FLpits32fTFFbzkJyKZJAKgoNe4I0oz/mZwWCMpHhFiZZUgtahfWooYnSVKQEkOxGYa00fyArEQTPEVNINpjDvkS//I/CEWSUnspwUVoi4ouUtckj1erdPlAxTZh+IOqpbsB5/PygjjFLQQVNRRa1mbzo8QlIzTAajU8gWI873teGsNEfaSSS6QQ2auj1b537wOxC3SEkAs9XavKmtvnBbGzLNQM73NQ9OkCV+8U1q9iDxEu7PrTl8IddKybIk6WHDGgLA9AafL5REmln0vTk0TJstgH1Uk6BqkHyjjipRDvzZzrZvlF0SYJxsxpah5D4v5MPWPd1tpTMPiETJTZ8qwMwJFUKuxBbsY4bQU6VU1p5GOu7U5KcQgzE5k8Tj/QofMiKONxaETqSHvYonbVkzRPnlMxKnSgMhAAoTlAAUXcOVUpd40n+y2TJSZuJmpMsXUSlLEkAOp1alvSOW7u1JWHnfaZyUqCpqpeVLcMo5Mqgke8piRW5SWrUae0feuXiErkyMuSUo8SCMsxiACwH9XO7xmjGalS0i0mu2aFWEwyicLLSqYyQmYFmZLBDEEhRYkNQWJ6PASdicgJcvVRNySakk8yakxA2copRyc07R2VPYgnz9I0qkRuyHMnEk6uY5LXlDxNVhkH7o8qRzwmHRNny5WcM9SKkBIJIpRy1IXmmiiQ+ezXdzKn7QsVrkHUuFK+aR/q6Q5mZ97lTv+cQ93dvSlITIKQigysaNYAE6i3XvclNw3FSvwf6H99/OySc5WzTGPFUF9j4oEu2jRvtjChYcUVyIoelaQDw+K8IgkEuWAAqT8u5LAcxBVc5wooUClTOHDA61+OkJeqEkvdYpjDnCKqD4KrJDuhRuBoB0cDVjqMw+832nHKCS8qRLKQoEErUpSXLgl00YB+tzHvtI3tGHw/gAAzJqVJAN0B2KvRwLVr92K+3WkrlrE1SVhIBYJ95b0YPpq/SKRx8oOb7DzqSQ+b67VUmSEoaqmUdANAT/MRQa5TyhIO0Zv4qDkB82cxbRGHxmCASlkTAcya50qHvXHvJLGoqGsIpubgZmHxK8OpeVQUw5KB90h6VEPiguNUdKb7JgUpYPE5Adi/n0GkRFlRISTl5lRPCGcmtmDmnKH7C7jyxUqUti+V+HzCQHgrgdgplvlkpS7uwAfuwHK3T0CnFDU2UviNhzJylTEy5jLJIZBIZ6WGloyL0UpqEB4yKfxMhPQRXW7al+MhWGJE16NrzBBoQQ7guGi6MFNWtCfGShMwCuQHL5ZqjqBmA5xQu7WBxYVLWjI+ZJQ6mW7uDQEO7UMXbtTaBnYOYlKVysQUcJBR745KSpg51ozx2a1qxF7vAE3w3sRhyUS/83UlmTy/qPSw6xX08zMTMc5pirk1LAdrD4UjX/onF+LmmyFkc0qlrNbn33J+kWDu1ipciSpMjDzs4IChMaUpRD2Z00P3AXrreGUlBX2dxb0B9mbsFCRMmJyv7qSC9NSKMO8MOH2z4MsJly/GU7rJXlcm7JcizAcmF48nbS+0pEwjwi5QlKqEkXJCwkiuhFg/aLhNnrUpqKb+YHlci3K584Dan8jqrSImztjYjFY2crDGfhUcUyYJzLlmYs8IQlgAPffWl6iPcLh5sqbiZc0JzpWFqyPl40IPC9WLc4sLd+Xklskgm6gKkHrya3W8KG8sjLtGYTabKlq5PlC0/r/aBJxcdHQbcqAs/FCbLJaqrA/H8z5xGkoDEkNoA7gPftWN5sjKulAxoGZjr3Y37Ryw8w5lJIqHvV0kn4gn9vCIqyPiJR1BNKHs8QZ5yqBSaOSaPckB+waCWLNmDGim6XFtaC3MxAxEv7vMO3Ziajt8Yt2TI02aCfNx5lxXpQeccNorDAvZXyB+vxEZNQGpXhbzt8w/nEfGTQa25+dPofI+dUiTYvbRWXKfVu4HzjNnH+IgmxUB60jTEJzZjy+rmNcRMKBmTdNu7v840IiMGP2iEDKzkj3RduZP3R1vy6LeGBKJgAqogBv107xvhJpc5i5NydS/0aOeHxIGZqEKfmK0LRzdndBeQpTcRFKNb1jopIb0+cddlYNExPFVT1YkM1g0Fl7PQ2XKOhH1Gop8OsJxsNi7iJBIKSaHp+3iAjCTMPNC5YJAIILfvtBnEgpUytPiIkCUSnViGesItaGsLyMTTNooBT9D1/Pm8WJuxvIko8NZylIHEWfWtQQRp5W5UnjZszDgKlKJzHiCuJNK62+EFdib4hRc/wiNPel+psehu0ZZ4JdxNKyqXtkXLjZpWtwqZ91LIVwsXqUuUkV+IcjKIFK3iThROdCQiU6l5RpomhrMNA4YDM5ZjEXY+9ZBSlSQ4oeZe5rq7GvV+cdP+jV41aVqKpWFlqK5aFBlzFqqZiwLCpyvUuSb1zw2/cNJcRC+ynEz1YufwmYeGWahCTRIcgVA7c7wXGHQU2YWc0dqP9IfzuHLaqlHWoS3oxjhjtxUM6Jis3JQcfBm+MVeRPsShQ2LtJeFUW4kKPEPVi3NifIno3ffXYMvHISZRSJyUuk8xfKSNDcHn0IjTbGyZkkcYoS2Ye6en94BHaEyWQUW7A9qG93vpDLXuid+GFNibwT0qEhaj4gQlVapIbKWeoqKgtV4OK3gmN90h7sfrCzNleKBNkDLPlIqkn30apfXoXJDhyamJcvGCbKlrSXSsUGoL1fqDSJz6tDJ0Ef8AqSb+JI6ZB9IyO8jZCAkZnfWuseRDlH7lOMgFuXtjBpyhawJjAAqICbNStCeZiwThx4fiBfDlzcwzP1eJmB3UloDSk4ZI/kkJfzOckxNVsRRTlzpCbZfCGVuTZmi81zdklkSVFe7YlqdEwEoUoFiksaE9nFRR4BYuWvxMxZXRgATzIoH5tl+Je0xuyssmYuVMl/hMsgj+lWenx8oQ5WIw01ZlJmZJgLeDNLF3ZkqNF10vzEXhONU0I7btM4YGXhcSAmfnkTksykLJB5MlZVbkI2k7OmS5v/bzpc5lcJP8MkgigulRfTnHTE7ELlJTX8JFW7fsdYH/AOHFCnQooU/r53+LdIrp/Fg3/UOsrfNbAY3CTAz/AMRAJIa54ORuxHaBu19pypuKlKlTFTUmUsOoEKDKCspzAGgOta3MRNnb4zZFJ6M6SQMw94PoXoR04Y4bSnoXiZSpI4Mi3ABDe6FBj3TakRmn5RSCV6NMVIzLzaggEF6jyMaS00YgPWt+XPnUxtMxeUhRHCA1GcAMfp+7xsTicrLTxPWnJmN9QPy8kiPJHdKQaKdwSnvpfT+8BcSFFuwrTWJq8SSolVCSeZ/te8clozanl6RZEmCweT0e76PztaImKlsDyr5a/SJgJdT3zr8uIsPQgRH2gBlbV/k/0isdaJsBAUVoMrtzYxGSi4PNvjE2SpphRzFPIpb/ANfnEDw6Ecx+UWRI9RKSp2+hMR5mzFOcpFdDSMGCnJPAklPW3xglKw8wiqWPcH84NNA0RtlY9UtbLB69f1h0w08KAq71B/fdj+sKeL2bMKXGUMCdXpWlI77ubW+6qx+B/WBtbD2Me0MDnTSihboeXy+EDEbaKFJQoEk0Aa5s3q3rDTu1KRiJoQs5XBbVyKsfJ7c47717hlSQpOV7ggsQRYi3nE3linVlPTdWQ5G2pEgzZE7Bonz1hCpeZKFJTdySbBmNOUJm8uLnBYStQyDiySXlgEgMSyQHIIFBYARI2ftGZ9rSFo8RdJRq5fNd/vEMde5g7itmKmTlS1I8QGUyifeCszgps2VCUgDRxZyYm5uL2NwTWiX7MMAF4mSlSSE1WyhmcpGZs1rh25HvF4P5xXHs2UpU+b4mUrlpDAAADMpWY0FGYJYN2EFN8Nt4vDTEeGuWULf/AMdm0LkvQiobWkZG3KRRrwNi55extox/PrHiltpU0HUxXKd+sWoKSEylKIITwKoRrwmoHKkJGM2htEzHnTlzA1gSkDskMBDLDJ9sDdF8YzCInoKVgKSXDG1KfAxV2+e7C8MHQ6kLLJOr6JPVrHVtLQs4TeifJU4XNQQfxG/yIPpE/aO/uJnSVypuVSaKClIZQKDmGUpYO4uQYb0ZR6F5ryBVbd8JaZoIJFWsDoodjxMOvQQ2bI2SEYlS5ah4Ck5wg/dWSBTQBnPVh5VvtdZm5pqQGpnA+6dWGiSajQW0hl3L3uTKR4UwKYFwsB2dqEXYaM8dkxvh7RoSXLZYik948jlh8elaQpKgQbER5HnUbh9xWFQQ5QknmQCfWNMH/mNo9oyMjWuzC/IUmoGU0FjHzhv4gf4hODBs6v8A2MZGRWHz/YEOmO3s9nKmYKYJhKwgqy5jmysKM9m6ROIzSUk1PM1MZGQq+T/UrLoQvaLNIw4AJH8VFj/JM/SO3s9nKVhklSio5plSXN5fOPYyNOT+X+5KHyD+10gIQwav/wAGIqx7o0YxkZGWJokQJkwiYkOWJs9PeETZ1h+/wR5GReJGXYOmIAK6D/MVEbFD+GP6vrGRkWJi2Vf9wnuPyjksfMjyjIyK+SIQeOksxkZFRCR909j8oU9nX9I9jIV9DIfN3FkTZLE/5kv4lofd4pp8KcXLhC2L1DJo3KMjI8vL80b4dFX7JQBiJTAD/twaUrWvfrBrFDhwR1VJXmOpyLKUudcooOQjIyLT+X+/kSPxHj2bjgxH9coeWVR+ZPrHf2lFsJKOvimv+lX6RkZGWP8ANHZX0pZyu9axNbhHUl/SMjI2SERA2rLHiCg0/KOYlgKlsAHKn6+9GRkO+hWRcagBJIAfMz6tCxgjxK7j5GMjIK6ZOXaGLDTSEhiR5xkZGRlfZpXR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4996" name="AutoShape 4" descr="data:image/jpeg;base64,/9j/4AAQSkZJRgABAQAAAQABAAD/2wCEAAkGBhQSERUUExQVFBUVGBgYGRgYGBwYGhsaGhocGhoeHB4YHSYgHh0jGh0XIDAgJCcpLC0sGh4xNTAqNSYrLCkBCQoKDgwOGg8PGiwkHyQsLCwsLCwsLCwsLCwsLCwsLCwsLywsLCwsLCwsLCwpLCwsLCwsLCwsLCwsLCwsLCwsLP/AABEIAMIBAwMBIgACEQEDEQH/xAAcAAACAgMBAQAAAAAAAAAAAAAFBgQHAAIDAQj/xABBEAABAgQDBgMFBgQFBQEBAAABAhEAAyExBBJBBQYiUWFxE4GRBzKhsdEUQlLB4fAjYnLxFTOCkqIWJEOywuLS/8QAGQEAAwEBAQAAAAAAAAAAAAAAAQIDBAAF/8QALREAAgICAgEDAwIGAwAAAAAAAAECEQMhEjFBEyIyBFFhcYEUM0KR0fAjUmL/2gAMAwEAAhEDEQA/ABeL2tLIXKVKypzKSoNmWkpoynUDl+9YVP8ALHMbKloOcBPhK93gAUD1OUPrp3gVLxXiT5qiVpmBRzFykk2KtDWt/O8GMTtKbkykhaA10hxV3cB+kYuE4tNGjlFqmtnabuGMSEmWJeY1AIMsnpmRQ/DygJtzcHwpJWApM6WXmSlVVkJopPMChdyGJL0qfwG3FhLBTBVcpZQrqHcekTJu1pi0eFMCZgsnOllIe2RQYi9i4g++9MRqL8C5unuvhZ8giaFeI5qFsdGCU2OukK28OzE4eeqUiYJgDVAYh/uq0zDo9xq7OeM3DXImJnqSlkqDoWKqckfddJY82OtatxxW72FnC32aZzFUk9QafEd4HKpXejnj5RpLYhBVY2J+MF9o7o4iUpggzE3CkBwRT0NRT0eBE1BSWUCk8iG+BiykntGZwa7RgSI9aOYMeZo4Q6KHKPCTGqTHSWCSAKuWDamOOOfiRl4OYzdScgOyVNfKT/8AQAgQpJTQhiLghmg0Fpo8yR4UiPCDGARwDbJGGkaG0bhMA49BrHgmP8o9yx4ADHHHsexjtGpmQDj3MXjolYjgtJjAkiCcdh0j0Hl+2jQBv3pBPBbPzJckAO1+akvpWhJ8oVtJHJA8KjxSzrBNeyGCSVVKXIAdvPnUU630jyTsckObOBfSnzcd6wvOIaISZZNg9Y6o2XMUQkJY3r3Iv3eDmz9mgVJZi9eVAP310aJ0sAqJBbM57Gp/20+MRlm3oZRAMnZSwQGrz0/YLD0g3JwpCRmqRXkOg+PzjybNKluFAh9aUt+QaPUTyo1oAzavy/Kny0jKTkMjwAakkudSNYyOqmNcgPXMfyMZC2EvjE7KwmMQFKlypyTZTAnyUKg+cVV7Qt3JGzygSJ03Mtz4ayFpSgagkOK0ALvWtISt2PaDisEvNLWFpNFImAqBGlQQoEaF403m3tXjJq50zhKgGF0gAABI6X9SY9B30iyVdnUke+iaMyrpNUmzMDS1HDctIlS9vFKmmdBmckUHO6ac6Rtu7sRE/CnIlWckhyCWOjMPdNufoICTUlKilSapLEG4Pn+zDqCYGx2w2aYhS0hRSlJUo3DAOa2NHgb9kCFCYua0lzwIYgKrRiMwFiWIfpArZm8k/CEGUs+HmcoJ4FFmIIexFPzcAxHn7W8RuEgAtVm6VB+fSJTjNOikHEYdp7xA0SolP4qOcrsyQ7CrVLmlYmbKx4n4cpmIOYMylG6f6beZ5wk4zbJlFmClnqlgOrB36OI4/aJk1OUozLUxKnIABqm55PSvrZFidFHlSGDGbr4aaCqWvKXbgUCnsL16DnAHae7vhyzMTMStIYU6lrgn5COuy9mzVFcsLoCMxClBD0ZyLsdej9YMjcszZRQiYkTcoWEqT71wpOZyQxbT0Z4pfHtkJQ5bSEqDW65CZ/iU/hOpPVRoPQEnyiFjNiT5T55ak5al29RWo6ikStn4BXhBQFVOdQaUSzecPqiEYvlssSTtGUQZgJSwzHKWPUUuDZresDsd7KZ8xPieMkqUMxSQwSTXL0Z2hbkY4yVIWsZkpUkkA8WUVtQOC1aBxFsbC31wmJSEypoStvcVwqtoD1/CSOsZM+SWP4o2QjGepFPbW3RxOGczJSm/EBmDeVR5iA5j6W8JwygDW5hf25uBhMQCfDyL/Eih+F/N4WH1afyFn9L/ANWUP+cYoVhu3r9n0zCDOkmZLF6MoelCO0KKZesa4yUtoySg4umegdbx6eX7/dY1XaPRBJnpEeqIt3jEyiW8vOrfP91iRh9kqUU6Am/QByYDdBojkH99axsJCi1HdvpBQbOyEqULAUNnAykV65j/ALecGVYAJUilnOtGZQB6sWP6RKWVIKiCJGwy7qIAZSTXm7f/ACf2YLKSGASKg5hyrmD/APt6jtG7mtaVPNyNATqwJjSSoklT0BYML8ItzDi/ToWzuTl2PRzehAYlIBroi5sbM1eYMSVkOB7uU0BrcuxpT8PlrSNk5na9h/VatNHo3SNwivEbhwTyJfnpU15G2iNnGqQSgJ6Aqpo1LdR+7HxgkDMoauQxp36fmeUby5bCjUcuOjfGp9WjMiapo1QAa3/dHu4hQnLxXSSUsxUCKVAdvPKEjzeOMhai3DlCX7HU6c1P+zG6rlILqdQOrFx+aR284yfMFWsmmjuVZQ5rfrDgJC0pevIaqGnSPY2MiWbuDb0pHkTGFnG7FUiYpCpRlKScqkOSxF3JJ73Zmvc8No7OyofRmvr+/wAouP2k/ZFyPtCVgz0gBOSpWBosUYD8RZrVdoqPaClYhSARlT7vxdRJ/pHwj0ccnLZaRO3H3kOHmhyyFUV06/kf0h99oG6wnSzPkgeMgOW/8iLt1LWPlYpaqtq4D7NMAS5QqqXvYPXv+UWp7N94U4iQMOs/xJY4f5kcu4PzEGevcjo70ytJGLCqKDHqP3SJuztnOolBtdL1bmnn26iHXafs6VNxOSSZZCnWoFwZYL1YCoJegq/Soadk7gycPLUhhMmEH+JMSDlLUYaJdqOdawZZVRyjsq1expU0pUEhbJYkHKoKJ8mKaM+r6MY0RsPEkEMqZLDqCsjHK2rC4+sWLKxZlDKsBKw4KUJCQkgkNS/MHUEHWNJu3wKmnVSgPnEPXp0V9K0AfZ/tzD4dak4gIUHBSopKjLKmryYtdnB1rG2O2mNp4x8ypUpClIl+GplINhmFsyiA4ILUAs8a7awaJyF4hEoFQDqVLculw5U3CWDl70gbsfCJVOM1wmYE5FJAZwMuVfL7rEc2LQEk05o7p0x6RsQiX/EX45qRmSATSgJAZ+vWFde7k1LvKLaZQCB/pS7DlZmg7hdtTRlBIUDzFRQ9tecdv+oCVlPhAsLu3N9Dy+MIpNdDNfcTsNs5RXOl+FMWmbK8MhKS4JVnSXIoQsCAOL9nOMQkqEvOkWYpzMP5XfyDxYuJ30SklPghbEiqqOA5+6/TvATa/tAnlLSQmXwuWckUUos9KACratFYzk3pE5415Yq7E39xmFOUTCpIpkmOodnJzDsC3SH3Yvtfw81hiUmSo/eHEn1AceY84WUbgDEYOXiROyTZhKleISUHiUBZObMQEnV60hKxOBKJi5SjxyyQQ1C3I361A11pCvHiyt12JyyY/wBD6Qw06ViJboWicg2IIJD3sWPb5Qr7e9lcme6kgS1fiQyXPVNuZipN3U4krUcKVpWhClqKVZQEJFSokgN0NyWaHDYntjnoATiEpnJtmHCr/wDk/CIPDkxv2OyizRkqkDdtey7FygSgCam9BlU3Y0PkTAT/AARSVZVhiLgum76EA3H/ACEXnsHf3C4kBKVZSR7kwZT2AVQjsTBLHbIw88MtAPKjt+Y8oK+oktSFlhi9r/JRUjApIJVVWZT+Y4R/uOby7RLmLJdITdIIZwSaqa13DHnSH/avsuBS+HXlLUB4xQ5v6r83tCjtXd/EYdQBQpnPEKpBIFXFWDa8xHc+TIvHJAuTMTMUoB+FbVa7M/ol/IVjtOnAlLB3BpyNK+YBBp5RotJoHACs9qioL9yDd9I6y5DgDM5FXZ7OT81BuR6wHXYhzRPUA40YpJq3L4FQryreOyJ+VKSbEUpSuUaddG5M0eBISqtlOKuQRmD31ajjqdI1Y92YUpcBiO4b1gMB7LnkJGcjMAH/ANPEWpqH+EaJnAmp926XsHdj5U8ulclSjl/npQcQOZwOjVd+h5vHRchEsFVyWA5akEHUN969XeO0ExZKgQ9y/UkDTmW0q7xzmglSh7vEm2uY37hPy846pXQEBqv5qCXPQO9uUayQl6XGYk9qWamg9YCAcZYZwohypyAzgFVA/YjyjqgDkQAodeeah1ygv3jpMqUMASpVO4GZ7dAH762K4XYYZlEqflQWZzqeT/SOsaMW+gSrKalRsPlGQzJ2TLAbKfUxkLx/JT0pEPeTb0tRTLlpBTLURnGriwDW66t6q0zBBSyqXQVcGgBpb6Rrs3AZi+bM/X9t2hgTsshIJFGcJSxJHRIcnzj0YKOOHFspO5ytATG5FyjKnBny5VVdJ0KKsTQhq0J7wx7F2DKweETMTiEzMSrKpJQsAIzNmSB7z5TVxdNg1Q+7Upe0MSlKeCSk5lPcgEe93sEh6mpOkve3Zy5WIV4QAq7VZjUEU0NPLpCSfKXBP8hSpcmdJu1ZkmYmdmKlBYKmqovQkG+aoPk0WZhttkFJngpcNmsD/ULg20o1Wip9n48SVBc051u4SKMR2sHuxfk0Tpu3jMmOVEOXqeJXRhQBtPjHSu1FI5b2x23/AN0xPliegEzJaeID78sdNVJqRzDjkIGbrDCzEAplSUzE3yy0P/UKP+vlEXCbbmpTllqUkZgeGlTzIuWtfSE3b0ufKm+JhyoZySMpKcpJL1FAk3bq2kJkxclxTGhPjtouJKUKBBUSDcHlFf4TZy5cyYFA5UrMsFrkNbmMpSeyhE/ZmNnymUZ656VIQpIWlCRxJcl8uY1cX0L1jbEbTmTpgzgZc/CAPvEAKcvU8KdA3V3jPjUoXHwys0pU0bLRlSF0GUsdKktR+piFOUQ7UJSS/M/W4iV4xKQnmp26d+7ac4i4xTKOjhzqBQH6HneKPomwRKSSsuwcvrTnUmpe9req9j5pSKOy0c9DmHlDbiGdTGpAbo4Yn0I9YTMeskJ5BIGtA/XW584vi2TnJ0Nm7GyVTsIBMSSnMSjMFp4SBVBTpe2r9Y2n+zyQxXlmSkhJUSiYFgEVficg+evpK2XvROws3w5Uwz5IZEtMx2Uke7kUA4OgSQezNDltjESZ2GUJqTKK8hLMXZSVKSFJpmIBS5A5ixicpyTsdKLVNCluDsmSnCzJs6SV+KrLmLpAlihIUku5JLkUoOsVzvRs8YfFTZaUrSgKJRnbMUGxcUPccos/G+0rDJHhKQZ1AlSUhPh5SmoBJ90JZNvWFfFLniQj7QhRw638JauMJBoEr6EAX6EOzR0Jy53LpizxxcaXgUMPtRSAQDcM+rU+gEHNi+0HEySB4hWj8KuIeQNj2aBuL2FVxwpaouQp/l5mBBBBNGIv3jRLFGS2jLcoMu7d/wBp0vwwZqCgFqh1CqiLe9fWorrUw2ydpyJ6XQtKm5HNWzGnzAbpHzph9oFIYgKF06Maeo6dTzgrhNrLzLyky1lin7pBLGhoGJdVdIxT+na6Lxz/AHLgx+5sjE3CUEghSpZyjyqR5EHvC7tD2ez5ReUrxEpcGmVTHQafhqOQ6wO2dvrOllBWy0qZnosOP5Rb3r1pWHTZW+sqYQCopLsQoih5Pr0rEG5R0y3/AB5CtcThlyzxJUlQJLKS1ajU+fUUpEXDSFOCk3ygqBOiRYt51u1YujFSZM8JTNSlWbmkqHq1NbtC/j/Z6lyZSilyTXiFRlvcXvWGU1RKWB+CvZUomrhNQSL/ANQ1L1aunx6YycDwqo6wC1WAAAHmGYdYJ43drEYcuqXmBy8SKpdJF9Q4bSjGBGWrsSlICSCGrlA+IrXmPJ0rZHhK6ZJkbOK2aiMoYNowPa7h+gjqrDJS3G7UJAcMC7e8z+vaI/2p3S5OpBLj/kHiOqekUFTFljNKhBINbE2P481IQC6HVmNUpBo5q55AfqYe8HsJEtIBeYrVSjV+yWHzPUxA3Uwng4dBpmmALUNWPuiv8rU5k9ixCYGfnGfI0isYrwRDs1HL5xkdV41L1IB6kfnHsR5opwZWeydmIw65ZJrmCeJilzR1ZnAAd68rRaW2t3ZXFOStMoKZRNMhNs1w1GrWwiudq7LExOVZJDPQ8QbWjEaVNIjyJk6XhzISc8okKr74Iejn3kuQWPIM0anLkvyI4NPRJ2HtLDYLFTwlTy5i3CwlkgPUJarZiTYUaHXFSMLjZYSJyH0NAQexY62irJ8hBGUEy1cm1bQXFHtEvYxxYnypeG99ZZEzhmISWOYqBSCAEua172inBN8r2I26oHTsDMlzsRJmj+IhRAOjFLoI6EMfOFbEYslYAHEllZiTwm9ADe0XZvbusgSEzPFXMxIYBa1P4v4hlHDLANmAAsXd4qPHYceIUh0rJZSWt52/ekacU4z67M8otDNu5i5nhOoZsylLLA0BABtpQeggzI3ZVj0TMqly8iRkUEunxCXIUWYgJCQWINX6GJuYrxVGTKNSRn5Iko+BUok+g7xauDHhpEtA4QGbl2+cZc2ZRk10XjFtCTsbGy8P4GBxsoJnplpAVmQpKgSQDmzAhyCG6WrEjebKVSUy2CUgs1qrY2PIQF9pjzMTh5khlLlJIICwWImFSLFnuWvURx2Vt77YAspy5TluC7JBFQlOhGmkDjfvQyeqJgzFQbqPkf329I2NapA95Q18/Or+sSs4dxyFLOWY/MepiDNU4STqfgHP9u0FHMgzpmXMwAp5OTenKFSellFNxmAB7duihDPtVZFmAUQH7io/fPpC7OBXOABANAks4DNVvKL4iU0G5G0lS1pWAykEFumrfWGiXvQnEuhIIKEuzN0c5SQK19O8KmOlCWZaJikEzUZktT7xSR0UCmz2IvAjaWxsQFZpGZdPdSONrmgqQz29IMocjozrsb8butKCitKEZlMSnKkpV1ZmvWzQXO8oGHyKkgpQnKuSUgugfgFQpgHKCLClRVB3T2yUzMk1eUKo6iWSoWbuXBh0n4aTNpNGYH3Fgpajh3NH0vEMmNNpTLRlr2kOZsnDTZSl4YiUjLmOYCYkAcRIc5kCmh5gjSFdW74WQVOmj0DONL6gU5w2pwgVMQjELVllqooqZBDe7MI/8ZOU5jZqsCTB7a2GmeBMl4aWkFQGeUQAq75kn7xawtYpYsDaEuOrITXIQU4SThwF8KW+8oZi/nr2EB9tbUlTVBQJWouFEguU11Jdw5vHTHYuYy86HAJDEt0qGJe/KA6sOlYORBGUOeJ9Rz06CveLcbIPqgtL2vL4AM1xmKiTRIZPYhzYBgSNXgsvHoqWAQaPUHNQsAOXS1qUEJkqUOY9IK7OkCa6CprMAKlqCyXNCrlcElgSJTwx7AmOWF2nPkt4aymnCi4ItY19K0uXeGXA+0DK4mpNPvozHrUM4PR1dISFICJWTIoMzZ3LuK3LFgw1HwYsNmk4WXMSFZipTtcsTlIFyRW3PoIxvEvJoxufgs7AbwSZ7EKSr4Hz/Vo4bW3Xw08ElASoihHCfUUMVZKmlCknIpwRwpdyetXc/wBmifK32xElZcKKSXyKBCgCSwc3ZrkGFeKcenZdNeTrtT2bzUqJlHP0sfoYU5skh0mhBINNRRjFhn2iyvDKiFeIE0QAS6mp7rg6W0iqsUiYFKmKRNSVkqdQyuTX8UWxubXuOlS6Lw8AukJLaV6Rz2rhJsxByzFpZqJYC9epp1akKew/aaVrCZkugSHUGBJDPSxHnDbhN4pM48CwD+FXCfj+UYc3ODui2OmhcmbAnAsyVda1+B+cZDkJkZC/xkx/SRS+/WMKMfw5gUS5Y6gkFdDf7wglumtc0lUyYoIS1L5idKvpX05wfkblBS/GxRVPmqZ3ACWYADKnl1LU1iBL3cny55+z+DKkv7qyVEnmAEnLRgwIs+senKljoyxfvthSdu6qZxJQVivEBUG/lfSFPbWHxGDmiYhMwZWVn8NQykHmzd+Yi5d35f8A2ssJUlTZgog/ezKf0t5R1XKWLejv+cZY5JRe1ZSVSKmwntAViVPPYrYDhYBhyFhzpqT5l9hYzCfbJc2clKstAVCqT91TWJT5s5IqBDlitloW+bDylHmZaX9SHjjhdlSElxh5Y1rLSfmn5Qra5XG0FfHi9nbHY2QJ81UpMtIlo/izEJS65hohLj3iK3OquUCMLtub4awS7hgSwUl7l0gAuHYsCDBXF4CUsHMhg+YhJKA4DOySA7awFl4hsOEGWhMxnWSoq4iLCoFAGYPV+bwGuWzoLiqZWu05E/DTTmUpSS5So+6daV4SOT+oqTe7ElKJZUCk51lZylxxADlSxppBs4nMlIbMQToCm9AQf2PKNQHL2NKefxpGtzbVMmoq9HVgEkEixY9Wc/KB8wOkFqOfIEK+reZghiHyAjQafvuYH41ZLJysA5p1cfD6QiY0kB9tqPhhnYKPqWAPcA+hgVKw6lT0JQhS1UZKUkqLJNgK3B+dIL7YS4Ie1fN9a0olP7MRtmYvEDEJXhQrxQlQJSAWCruVUFCzlukacb0RyI474br4sIlzJkhcpDhGZRAqsnKCHzfdOjW6RP3LweJRNllCwvw1JKiaZQ9wSC/Jmry5NgGKxMgysbMSpCikgZEqUSCCOIBn8lXiDOxklOzsVLlKUJklSC4ARmT4qAFDIBmSHNVcw1Gjnl1Qig+2Hdr4OXOmqneDLTPlEBasoJKTVK3aqSXSp3IFQRQxvvMpCDJmSUISlQWFJCQA4MskEAMWSVg0q3QRw3S2gqbJkzphzKKygk6y1fw2Ia2fLTnGb3YBcqW6CShOZQDO4KWI5uB6jqKZv6uLKrW0Bdv7SVLllCJQUpGVHiMwByZ2BVRSwhvJnB4Qd9m42dhV+HiDmlAApUmqpKiA4QwZUt6FBoLjkRWKkTcThTi/G8TwlMuS1ZaSwCg1GLAmjXq4aOO7+NmlSpc8oVJNE+ITnD2AYFwLcRB66Q7UlHXjs5NSexo3l3YTjEEoKETlJzJmCsualqFx87hqvpUOOwM2UvwpiCmYksUXLk9LuwteLRwu2peFKhnEyVnAKAapWRmzJIsvKx0zavSAWLQrFTps53Qp0SmaiLnNpmckkaZjo0PizapiTwtsWZW6k9UrxgkmUDlVMDFKVMKM7mpAJHPWOOzdmrmzMiXPVn/Oxt+WkOyd9kYLDIwhw5mJKZmZQXlJCidCg1rd9IT8PtjLMzoVluKgGhvoRFIOck7VfYlOEVQcMvMvKlixKQEhk3sByc/3iysTsThQhOXLLSEgVB6nk5MV3uqsKnyq0Ckl72NPi0WoEjp6t9IwfVZHFpI14IWgBO2YpuIE9+IRDm7CcuqWH569LFvX0hsVQuHERpovUDr+p5D5eueOVsvwQHlbvolsyQHuQK007QT/AMGT9/L2Z6R0XiQke8CxvpfpETEbcSDQ1dnI/WsJKUmyqSIO0tzcK4Wl5Sv5aguNR9IDbS3Rnyy6AJqCHCk/T6PBfG4qjzFEpBpUJcsf1p01jNh7+SlLEmYghGkxAdCeiiHA5052h4SyeNiSjFbFYbRnp4fFmpajOQ3rGRZUzFyHPElXV0V9THsH1f8AyJx/InHfQKJDEAE6gFhX5fsxIwm2Jql+JKlhfhglctTFMxCqFJcUU1QW05UhQ343cnYFeZJKpJLoOo5g0YkPfUEHs7exxK14adMWxzTMvOiUg181Ex6DbSUvBB8apdhXGbsonAjZuLOGnJZapAmHw3UATTTkSAQ9GEV6N+8dg8UqTiZqlZFEKS0smhqysrHWLVxe7yFVKQSC4UlpcxPYhkk9eGFXaXs1kzZhWoqmKJKiFqUiZmUeIgnMFvzAIii9OaI3KJKwO+Sp3uKQtOUHMU6kasQxBekRJ2/U1E4yzKQoNQgqF3HNQPpC5jdzZsg8ClIANwCO4N06aKfpHPYe1sFLmqGOE9auEBQUtLN0LOPOjdYmsHu70O8irottOEmT8J4iSlBXLKg5fKWLWTpFbo2spC8k5INCylAlmGYVTcN3I+MWXu1tjCTpIl4XFAhiAhRSVh3+6QFG/W14RN4MBmlsn30FxShbQ96ivKBkxpUHFO7sizNqSVqVkQFJBvmPEOdCB5fSOyMbhRxLQsK5ZnGo5N19G6QUbPqa+8nQ14r97gtEPGpYgscqhz/EB+2iPF/cva+wXXtnDBTcbNUl2HxJs2kaK2hhsqV5VqsDxGlyGrXu+h5EwDlXKrOXrdvzo1I7T5bpHZ+p+Op0h1EVskI27hhN/wAkuXP47/eZRDaU76wV2Xt4rAASgoIoA1AKGopmKi9AAwHN4U/s9C3K57t5c/20RtnLVJZQI9xlauczufKh7mriruFrQlqxt302wUSSAA2dCSp9ClKyxAfNUUcEZSS4pCAjbc5p4AB+0JShYcl2WFg1NwRfvziTt7ai5+UFRyuSwJyE82Pk3nDn7M9kScThpyJ0pK2mpIJ95PAPdIqLGoPeHSWPHckTb5SpEn2dTlHBiWtJTkWtKTdzSY1NeIH/AEiHUrTNkqTMVUA1oKioI0r9RC3h91DgpwnSfEnygSTLTl8T3WHvFKVgX0PIGBe0PaEg4hUsS5kqWQQvOkO5UG91RYU79A0Z5R5vlD9R060yfszAScOVGUkgqCgSVEuFXDGmWlm+UR96d2JKMGmahCkqKkkkKLZVPTVhVLNGuJ21LTKCgULdQArR1UckOQyXsIF7Y9ocvEYAyKpnJKEtlUAcihXNYUFuhg44TvlvvY2RxWkeyNqyUyBKVLzJo4ISEk86u9dTWkMW6+Hk+CUoQkJQt8pc1IBfi6j4WitdlY8THzDhtUvmBv8AvvDIMZN2Y8pIB8VMuZxuSl0szPQu48uUHPjtUuwQl9yLv/spH2gcOXgFmrVVWHpbQQpHYRulTjr+kG9q7UmYhWZZcs1mDcogYTai0TErllikgg0Nu94ti5RjRKdORmyNkY+WsKkS5qS4rlBTTVlBjFkytp4+Ucs2XLmAMygnK/RszOOYpa1hw3a31E1QlzgAs0CxZR5EaE9Lw2YqSJicqmpYs7eRjz8+ZuVTijXjgkriwL/1OoAFUhQ7NT4mI07eeVNWJcteVaSSUqFw1wbFiz626x3xmDKDVII/EBTz5GIU1iC+ovEkotWkUVp7ZF2pt1MsDMsJFX//ACLwunecrYSUFeY3N6U6t3LXrBLE7tJUlSStZCqsVqIzCx43APZqQEXsjFYOYJkhExUoF1hIzdwoNxWpdq1cmNWLFjen3/YnkySXQwnBAhPihOYM4pRWrOSTWnlElE4fdT05d7xGwygtKJgsoZuVw5DMLdzaO3CBUEKboBWvu6V+fo3HwCzfwZhrlT6/pGRzGOTqn/2+sZC8WG0OO82ypy5K5cyUMTKV+BIE1AL1CSWJFqEOCa3hH3NkLwuJWg4gpkpBKQp0EktlzBdUFjU0cgDVJLzs7ewE5FkhY0WyTb7qgAB2IB6x025sPDY4gTwUzAKL91WrEKFCQWNC/aNCcWq8GapR7O20NrEyphk5hMCDlAqSoJJF3eoAtV7QgbK9qExTBcwEOCUzEpAI1Ds1e4g7N3TxmFA+yzU4lA/8SiErAB0JUxBazjpFUyN2JySoqmJSoOcg4qvY1AAvZ4bHgjvyK8h9GS8NLmAKQWzAEMdDUULj0iq/aphkfacPJAAAOaaUBiCv3AzkCgJJ/mB0gJujvJOw6sozKl/eSks3UO6RXpWJu2to4dClzJuIXMnYg5lJyZRLyqGV6nMMoyhmoCekdCM4S3tHPi0R5u6kpYzIWqUrpxDyBLj1hokziEpSXVwGtS5A06lqjyhh21u2hElCpIdKUsWrmSbqpc1dxp5QtYVClAFvczP1BALg9HPesJKTkikEkc85zOkumo9QDraOGIlqyopbV7uOR1v6R3lIWkqzMSxave/kTGuJxAKSBoAptXqCP7dYRFAShKVA0o2bzsR0t8O8eTVhiwqaf8iaD+kC36R2TLOWgIcVpdxqeWvrEMzAyepLjW7g/P0iiEbOeIXRQ0A9Q79yf31iIpIIbQX/ANzViVNTXsGPX9j5RDmL94Wb6fV4vFEZMEYsBISBS/517Q2+zvaUxCZ6ZaiHMslISCojidlGiSwy8VKu4aFjFI1Oj9dB9DBv2dzSJkxKUlRUlAYXdyzBq36QcqXpuxYP3lvpnEVBd4WN/thylpGIyDO4Ss8wRQ9wQA927CO+JxkySwWlaSzsVnKxY0Y/DQvzqt4va0/FTTIKnQVuzCgTeoGa70e5aPPwxlGd3pGqdNUKp2ZncAu6mCTc1pYVqw51EcsfshUoLSuWUKCSWI6X/OLC2fs7DSZxKFhSyGSHzZEpd6t7x4i50Ydw+9u0krlqDOkA5RYnUnmX5ducbo5+UkqM7x1G7A26u7qDh5i5ilhSahCRzpUl9Ry/OPN4caZmJmqVV1kP2oPgBHmx8asmXLCiEqWl29D34XpaI23U5Z0wg6k/AE+d46cXyOi1RGUeRiVu7gkrWoKAZLkjnm938/8AbA4PkExjkJYK0fl0PQwd2Hh0pGYvmWB2a4pqdfPvHR09nPYb2PucqZiEKlMpKCFKSosQARY6/usWEvDKH3FfP5Rw3Jkpl4fOp80yr/yiifzPnB9ePlgOokDUlm9TGHPBZZa8GjHJwQFlLSXSoO/CxFCeXlFZ7T3z8OdNQiWChKilLu7ihL16/CsXTtDaKEyFTD7qUlfELBIcmvQR80SyhZ4SQTdJZw92UaEP6WqzlsGCMUxZZXIZEe0BTnNLBBZwCRZrUIBo7xtifalPslARRnzLJ+CgPhy5QG/w5BAYkKcXr+cRsVsjkpKjUkAs3d4uvTvoD5jTsTaMzEIKyQVZlZmDVPE7ClXPxifMkAs6iTpr+cKOwsYcPM8I3mEJUNEn7gfUkkuO3IiGLEY6lSlr0FPJ2gSVPQ0XaCX2RAoUKfqD+QjIDIxoah+X0jITY1BLe/Y60KXK8dQIHC5fhLtQnho4LEVGtIXN397MVgV+GtRVKsUKGdIHNIVZq0DaxdG3dzpGJVmmGYkgM6FAdnBBhM2t7MZipyEpnSfCU4zTKLSwcMBRdWFCm/nDxyxkuJDfZz2lvwJsgGUhBCnSoFSlJ0IYXD1oVG0LMzFLJTRCBySlod9gbl/4e4xUrx0Ld1SElQAIA40rBV5pZm5mNUbgSFTkYnArGJloUFLw611IGmY8TfyqFeti8IqL0wSnfgqafNmYbFG6bKAIIdChmF9CD9II7ew4xEoLSlls6WFToR1dj5iLq3n3bw215WUvJxMscBUnKtP8qgfflvycaiKbxWDn4WcrD4hBlrTVIrlyuTwHVOobkdXi92yS62Nfsy2lMRK8Cet/dMupISGoDapdLNenR2IyxnmsbrJPoBT4RWuEPEQ9FJOuv7eH/YyirDoWtWdakjMpVSSCz9+veMk4VNy+5oi/bRBnK4gebj5fkDHIygCczFtHvdr+fmfKJuPSwo1wa+bt1/XyFKD0zEEsRpWtO0ChrI+Ll5VMC4L25FufKsC8zrL3JdgL0gpipIAOhFPm/aj8oD7RwpCgbB38uRqe+t4dCtkpm869r/UGBc73jS+X0P8AYwVWgpax179317wMxAclVg31L+hHrF4kpEDFJLHmR86l/j69oafZDLSrFTHGYiU4uPvoBtpW0LUxVRoa15UFn8vSD3sgnttAD8UqYPRlflHZb9Niw+SLB362iJeHW8onKUlwqxPukgjVRy053DxW2C3iEpwlWVazVV2AsP5XJJftZotrehSJctS1+4UKC6aNypd29I+dsespWxYP1c37UpGfAlOPRab4jTicaUBwWPQ3/SOWG2oy883iWXyuWr5W6ln5OSICYCeVshlKUKAN8v1tD7gNwJUuVMnT56F4mSxVIBBQhxRCi2Yrcioo9Osa5Ulsgm/AC3YUF4xGdSUcZVXhDgEsB1Okbb9TcP438BRUq0wgugEAJGU82FQKUDVeB+0MQfEP8qqEgBTdSCQ/93JLxFmISbh/gYFXK2PWqBRGjDlFk7nYdWIJeQjgYVcpc+6nTvc0EJ2z9mgzUiW6lFgkUNTQW1q0XRu/gBhpaJSWOUusjVRFe/0AiX1GTiqQccdnDbeHny5aPDWAkFlMnK3J8lUpb8NQIL7uqk5UlaHnBzmWrxHr7yF1Ck0ABFtWLudTh0zE0HE3IXbWErESV4ScpISThjmUtBLZQz5ksxTSjps3JowO2qLWno7+0TH/APYTgQ5nKRKY6ZlfkAfNoWz7MsPKNJalsWzGYX9HA8qx3xO7ygpM/BrViJdCcNiFGYOhQZhNeT1HMvlhow21EzkuHSoNnQoZVoPJQNb62NxAyZZRXseikIRb2hTn7q4ZCFnIUrQkkOVsTXmWFj9IBGdJS/BLew43APUHrD9tbDImSFpmFsyS4Gvr3NIrfG7JQlXCkL/qUED4iOxT5dseSrpGSdqy0zErMuW6GKWEtISp6F8mhY+QZtOGLxUtZzJOUk1HCqprRgAB005xGxcgpFZUtI5AhX6QLM1QLFIFbNSNcVfTIt12g5LxiUhuNXVKpQB8lyyr1PwjIErxEpNDNlpIAo6qUtRJjIssZPki6dpHEyQMkxZegcZwen4n8z2NAVnau1cUXUpbMAcrAhgRUOCMtU8Q59wCkvfIYghMuWVFTBioEKPJQbnqG7wRxGyTMlstL0dnJVLV3ufO+pN4lFJfJCu/Av7v76zZaila1EfhIHCe1/Qw3TRJnFM1SChbOJss5D0OZLP/AKn7Qs7Q3VEwAsXb3h7w/Ijp6RARip+Aqialct6omBv+L36pL9oMoN7gcmvI44yTOUxExOJaqM4EqakixTMlhn0chvkee0ESsdJTKxqDLmpcoWQBMQoagCiwRfISki4RRhGC3zlTDxyzJOqkHMnzBb8+0Tdt7bUJaZUpQmKm1QSMooHzF+QIPp1hOco6kg8FLpits32fTFFbzkJyKZJAKgoNe4I0oz/mZwWCMpHhFiZZUgtahfWooYnSVKQEkOxGYa00fyArEQTPEVNINpjDvkS//I/CEWSUnspwUVoi4ouUtckj1erdPlAxTZh+IOqpbsB5/PygjjFLQQVNRRa1mbzo8QlIzTAajU8gWI873teGsNEfaSSS6QQ2auj1b537wOxC3SEkAs9XavKmtvnBbGzLNQM73NQ9OkCV+8U1q9iDxEu7PrTl8IddKybIk6WHDGgLA9AafL5REmln0vTk0TJstgH1Uk6BqkHyjjipRDvzZzrZvlF0SYJxsxpah5D4v5MPWPd1tpTMPiETJTZ8qwMwJFUKuxBbsY4bQU6VU1p5GOu7U5KcQgzE5k8Tj/QofMiKONxaETqSHvYonbVkzRPnlMxKnSgMhAAoTlAAUXcOVUpd40n+y2TJSZuJmpMsXUSlLEkAOp1alvSOW7u1JWHnfaZyUqCpqpeVLcMo5Mqgke8piRW5SWrUae0feuXiErkyMuSUo8SCMsxiACwH9XO7xmjGalS0i0mu2aFWEwyicLLSqYyQmYFmZLBDEEhRYkNQWJ6PASdicgJcvVRNySakk8yakxA2copRyc07R2VPYgnz9I0qkRuyHMnEk6uY5LXlDxNVhkH7o8qRzwmHRNny5WcM9SKkBIJIpRy1IXmmiiQ+ezXdzKn7QsVrkHUuFK+aR/q6Q5mZ97lTv+cQ93dvSlITIKQigysaNYAE6i3XvclNw3FSvwf6H99/OySc5WzTGPFUF9j4oEu2jRvtjChYcUVyIoelaQDw+K8IgkEuWAAqT8u5LAcxBVc5wooUClTOHDA61+OkJeqEkvdYpjDnCKqD4KrJDuhRuBoB0cDVjqMw+832nHKCS8qRLKQoEErUpSXLgl00YB+tzHvtI3tGHw/gAAzJqVJAN0B2KvRwLVr92K+3WkrlrE1SVhIBYJ95b0YPpq/SKRx8oOb7DzqSQ+b67VUmSEoaqmUdANAT/MRQa5TyhIO0Zv4qDkB82cxbRGHxmCASlkTAcya50qHvXHvJLGoqGsIpubgZmHxK8OpeVQUw5KB90h6VEPiguNUdKb7JgUpYPE5Adi/n0GkRFlRISTl5lRPCGcmtmDmnKH7C7jyxUqUti+V+HzCQHgrgdgplvlkpS7uwAfuwHK3T0CnFDU2UviNhzJylTEy5jLJIZBIZ6WGloyL0UpqEB4yKfxMhPQRXW7al+MhWGJE16NrzBBoQQ7guGi6MFNWtCfGShMwCuQHL5ZqjqBmA5xQu7WBxYVLWjI+ZJQ6mW7uDQEO7UMXbtTaBnYOYlKVysQUcJBR745KSpg51ozx2a1qxF7vAE3w3sRhyUS/83UlmTy/qPSw6xX08zMTMc5pirk1LAdrD4UjX/onF+LmmyFkc0qlrNbn33J+kWDu1ipciSpMjDzs4IChMaUpRD2Z00P3AXrreGUlBX2dxb0B9mbsFCRMmJyv7qSC9NSKMO8MOH2z4MsJly/GU7rJXlcm7JcizAcmF48nbS+0pEwjwi5QlKqEkXJCwkiuhFg/aLhNnrUpqKb+YHlci3K584Dan8jqrSImztjYjFY2crDGfhUcUyYJzLlmYs8IQlgAPffWl6iPcLh5sqbiZc0JzpWFqyPl40IPC9WLc4sLd+Xklskgm6gKkHrya3W8KG8sjLtGYTabKlq5PlC0/r/aBJxcdHQbcqAs/FCbLJaqrA/H8z5xGkoDEkNoA7gPftWN5sjKulAxoGZjr3Y37Ryw8w5lJIqHvV0kn4gn9vCIqyPiJR1BNKHs8QZ5yqBSaOSaPckB+waCWLNmDGim6XFtaC3MxAxEv7vMO3Ziajt8Yt2TI02aCfNx5lxXpQeccNorDAvZXyB+vxEZNQGpXhbzt8w/nEfGTQa25+dPofI+dUiTYvbRWXKfVu4HzjNnH+IgmxUB60jTEJzZjy+rmNcRMKBmTdNu7v840IiMGP2iEDKzkj3RduZP3R1vy6LeGBKJgAqogBv107xvhJpc5i5NydS/0aOeHxIGZqEKfmK0LRzdndBeQpTcRFKNb1jopIb0+cddlYNExPFVT1YkM1g0Fl7PQ2XKOhH1Gop8OsJxsNi7iJBIKSaHp+3iAjCTMPNC5YJAIILfvtBnEgpUytPiIkCUSnViGesItaGsLyMTTNooBT9D1/Pm8WJuxvIko8NZylIHEWfWtQQRp5W5UnjZszDgKlKJzHiCuJNK62+EFdib4hRc/wiNPel+psehu0ZZ4JdxNKyqXtkXLjZpWtwqZ91LIVwsXqUuUkV+IcjKIFK3iThROdCQiU6l5RpomhrMNA4YDM5ZjEXY+9ZBSlSQ4oeZe5rq7GvV+cdP+jV41aVqKpWFlqK5aFBlzFqqZiwLCpyvUuSb1zw2/cNJcRC+ynEz1YufwmYeGWahCTRIcgVA7c7wXGHQU2YWc0dqP9IfzuHLaqlHWoS3oxjhjtxUM6Jis3JQcfBm+MVeRPsShQ2LtJeFUW4kKPEPVi3NifIno3ffXYMvHISZRSJyUuk8xfKSNDcHn0IjTbGyZkkcYoS2Ye6en94BHaEyWQUW7A9qG93vpDLXuid+GFNibwT0qEhaj4gQlVapIbKWeoqKgtV4OK3gmN90h7sfrCzNleKBNkDLPlIqkn30apfXoXJDhyamJcvGCbKlrSXSsUGoL1fqDSJz6tDJ0Ef8AqSb+JI6ZB9IyO8jZCAkZnfWuseRDlH7lOMgFuXtjBpyhawJjAAqICbNStCeZiwThx4fiBfDlzcwzP1eJmB3UloDSk4ZI/kkJfzOckxNVsRRTlzpCbZfCGVuTZmi81zdklkSVFe7YlqdEwEoUoFiksaE9nFRR4BYuWvxMxZXRgATzIoH5tl+Je0xuyssmYuVMl/hMsgj+lWenx8oQ5WIw01ZlJmZJgLeDNLF3ZkqNF10vzEXhONU0I7btM4YGXhcSAmfnkTksykLJB5MlZVbkI2k7OmS5v/bzpc5lcJP8MkgigulRfTnHTE7ELlJTX8JFW7fsdYH/AOHFCnQooU/r53+LdIrp/Fg3/UOsrfNbAY3CTAz/AMRAJIa54ORuxHaBu19pypuKlKlTFTUmUsOoEKDKCspzAGgOta3MRNnb4zZFJ6M6SQMw94PoXoR04Y4bSnoXiZSpI4Mi3ABDe6FBj3TakRmn5RSCV6NMVIzLzaggEF6jyMaS00YgPWt+XPnUxtMxeUhRHCA1GcAMfp+7xsTicrLTxPWnJmN9QPy8kiPJHdKQaKdwSnvpfT+8BcSFFuwrTWJq8SSolVCSeZ/te8clozanl6RZEmCweT0e76PztaImKlsDyr5a/SJgJdT3zr8uIsPQgRH2gBlbV/k/0isdaJsBAUVoMrtzYxGSi4PNvjE2SpphRzFPIpb/ANfnEDw6Ecx+UWRI9RKSp2+hMR5mzFOcpFdDSMGCnJPAklPW3xglKw8wiqWPcH84NNA0RtlY9UtbLB69f1h0w08KAq71B/fdj+sKeL2bMKXGUMCdXpWlI77ubW+6qx+B/WBtbD2Me0MDnTSihboeXy+EDEbaKFJQoEk0Aa5s3q3rDTu1KRiJoQs5XBbVyKsfJ7c47717hlSQpOV7ggsQRYi3nE3linVlPTdWQ5G2pEgzZE7Bonz1hCpeZKFJTdySbBmNOUJm8uLnBYStQyDiySXlgEgMSyQHIIFBYARI2ftGZ9rSFo8RdJRq5fNd/vEMde5g7itmKmTlS1I8QGUyifeCszgps2VCUgDRxZyYm5uL2NwTWiX7MMAF4mSlSSE1WyhmcpGZs1rh25HvF4P5xXHs2UpU+b4mUrlpDAAADMpWY0FGYJYN2EFN8Nt4vDTEeGuWULf/AMdm0LkvQiobWkZG3KRRrwNi55extox/PrHiltpU0HUxXKd+sWoKSEylKIITwKoRrwmoHKkJGM2htEzHnTlzA1gSkDskMBDLDJ9sDdF8YzCInoKVgKSXDG1KfAxV2+e7C8MHQ6kLLJOr6JPVrHVtLQs4TeifJU4XNQQfxG/yIPpE/aO/uJnSVypuVSaKClIZQKDmGUpYO4uQYb0ZR6F5ryBVbd8JaZoIJFWsDoodjxMOvQQ2bI2SEYlS5ah4Ck5wg/dWSBTQBnPVh5VvtdZm5pqQGpnA+6dWGiSajQW0hl3L3uTKR4UwKYFwsB2dqEXYaM8dkxvh7RoSXLZYik948jlh8elaQpKgQbER5HnUbh9xWFQQ5QknmQCfWNMH/mNo9oyMjWuzC/IUmoGU0FjHzhv4gf4hODBs6v8A2MZGRWHz/YEOmO3s9nKmYKYJhKwgqy5jmysKM9m6ROIzSUk1PM1MZGQq+T/UrLoQvaLNIw4AJH8VFj/JM/SO3s9nKVhklSio5plSXN5fOPYyNOT+X+5KHyD+10gIQwav/wAGIqx7o0YxkZGWJokQJkwiYkOWJs9PeETZ1h+/wR5GReJGXYOmIAK6D/MVEbFD+GP6vrGRkWJi2Vf9wnuPyjksfMjyjIyK+SIQeOksxkZFRCR909j8oU9nX9I9jIV9DIfN3FkTZLE/5kv4lofd4pp8KcXLhC2L1DJo3KMjI8vL80b4dFX7JQBiJTAD/twaUrWvfrBrFDhwR1VJXmOpyLKUudcooOQjIyLT+X+/kSPxHj2bjgxH9coeWVR+ZPrHf2lFsJKOvimv+lX6RkZGWP8ANHZX0pZyu9axNbhHUl/SMjI2SERA2rLHiCg0/KOYlgKlsAHKn6+9GRkO+hWRcagBJIAfMz6tCxgjxK7j5GMjIK6ZOXaGLDTSEhiR5xkZGRlfZpXR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4998" name="Picture 6" descr="http://t3.gstatic.com/images?q=tbn:ANd9GcQSmYBc3LVJRqavCXAXqWAbJfLr_SrBWp7_-lhVr5_IeDJ7hq9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285860"/>
            <a:ext cx="6072230" cy="5060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Проворная </a:t>
            </a:r>
            <a:r>
              <a:rPr lang="ru-RU" dirty="0"/>
              <a:t>галка </a:t>
            </a:r>
          </a:p>
        </p:txBody>
      </p:sp>
      <p:pic>
        <p:nvPicPr>
          <p:cNvPr id="88066" name="Picture 2" descr="http://t2.gstatic.com/images?q=tbn:ANd9GcTtu7k3l12dnxA08Fa0Nsp8eHmR3VMpE_7AdAOWXYAQpqCza_rOM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563" y="1571612"/>
            <a:ext cx="6827151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Рыжая </a:t>
            </a:r>
            <a:r>
              <a:rPr lang="ru-RU" dirty="0"/>
              <a:t>белка</a:t>
            </a:r>
          </a:p>
        </p:txBody>
      </p:sp>
      <p:pic>
        <p:nvPicPr>
          <p:cNvPr id="86018" name="Picture 2" descr="http://t0.gstatic.com/images?q=tbn:ANd9GcRSL_EFpEi2S16JJ05qvsGKClJ1SFh3eRmPtczJ6ZD-f9MF1Kb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285860"/>
            <a:ext cx="7072362" cy="5297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Ароматное </a:t>
            </a:r>
            <a:r>
              <a:rPr lang="ru-RU" dirty="0"/>
              <a:t>мыло </a:t>
            </a:r>
          </a:p>
        </p:txBody>
      </p:sp>
      <p:pic>
        <p:nvPicPr>
          <p:cNvPr id="83970" name="Picture 2" descr="http://t1.gstatic.com/images?q=tbn:ANd9GcQeAIEwxsbzNlZYphbengYtuYJMZ09PkETyFwxTj8s5jdXuprf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285860"/>
            <a:ext cx="6072230" cy="53132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Холодный </a:t>
            </a:r>
            <a:r>
              <a:rPr lang="ru-RU" dirty="0"/>
              <a:t>ветер </a:t>
            </a:r>
          </a:p>
        </p:txBody>
      </p:sp>
      <p:sp>
        <p:nvSpPr>
          <p:cNvPr id="82946" name="AutoShape 2" descr="data:image/jpeg;base64,/9j/4AAQSkZJRgABAQAAAQABAAD/2wCEAAkGBhQSEBUUEhMVFBUUFRUVFRYVFRQVFRUWFBQVFBQUFRUXHSYeFxkjGhQVHy8gIycpLCwtFh4xNTAqNSYrLCkBCQoKDgwOGg8PGikkHCQsLCwpLCwpLCwpKSwsKSwsKSksLCwsLCwpLCksKSwsLCwsLCksKSwpLCkpLCwsKSkpLP/AABEIALcBEwMBIgACEQEDEQH/xAAcAAABBQEBAQAAAAAAAAAAAAAEAAIDBQYBBwj/xAA/EAACAQIEAwUGBQMBBwUAAAABAhEAAwQSITEFQVEGEyJhcQcUMoGRoRVCUrHRI8HwYjNTcoKS4fEWJERjo//EABkBAAMBAQEAAAAAAAAAAAAAAAABAgMEBf/EACERAAIDAAICAwEBAAAAAAAAAAABAhESITETQQNRYSJx/9oADAMBAAIRAxEAPwAAWiNxIqRMEreVaH8PFT4fhCncV6PkOXBl24OeVNXDOvpWyHCQDpQ9/Axyo8oYMxbsk70bY4W3yo25gp20p9u46biRQ5fQKJFb4KDuaLHZ0flJ+mlE2bwI2qysvppWbky1FGZxPC2TzoB0itjiVY7Kx+VUuLwdwmChWeo/blVRl9kyiZ24hpi6VcYnhcCdfmKrLiVvFpmLVBFm5p0q2wmPIjpWeiprTxzpShYKVGxs3wdaMs4ysnhOJEaGrvBYgMN655Qo3jOy/s4kGjEaqK3co2ziutYuJqmWoaoLtgGo1xFcfEVIyC5hoqBlIqS5iqGuYirRJx2qI4umPcqBhNMQQcTNdF+gjNcFynQrLFb1SJcqvS5RFp6Qw4XKmspNC2lmrXCWqljRPZtaUrhg1KbkVX4jESaUVY26JzcrnfUAb9IX61yZ6LDv6VV/f12jAaPO8LxpuZq7wnGBpJrJKlTohrql8aZjGbN5YxynnRGcGsPhnYcz9avMFjCRrXPL46NlOy3bCKaibAdDTEvVDdxbioSZTaJPdo3o7CsvXWqK9jm6VzD4pppuLJ0a5CKbiNqg4digRqdaLv2cwrLpmnaMnxfHtJAEctqz7rWzxvD56H1qixfDgNtK6vjkjnnFlNkrmWibmHIpmWugwI1WrXhgJ+HcfOgU9Jo7CYoJqF19amXKKj2XljCtvJ+f8Udbw/U1VYfHsdf3oxcSBqTNcskzoTQaVjao2JqE4ydqZ72OZqcsrSHPUfrTXxyeZpoxYO1PLDSJxZrvcCoBdNdCk0UFieKia1RlvDUTaw4oAqBaIqazvVmbAqE4YTpSAKwqg1ZW1oLBW6s1rNloGxAqvvLVtdShLlsVcWTJAC2epp4UVI1sUwqBWtmQ6BSqOaVFBZ5/b4YelSe4xyqzssORqQ3B+YVbmxZRW28ATtPz2oq3g3BA01ouziF5UQm8zUObKUUSJgGA3B9NK6+GPMfOiLTdZopYrLTNKKLE4WNaGW4BvWhxOGkaVQYnDanwn5/zWkGmZyVE1jEDrVlY4kRzrMXrZB50rbNyatH8aZn5GjYnEq/ODVZjUI5VVWy/WaIHEXAhhIjT/wA1C+OuinO+wa8aEY+VGuwbYGaS4Ak6az0rZOuzJ2+gCKlttFWC8Cuf6R6tUV3A5fzBvSf4p6TFloaMWeld98b0pgtU8W6KQWxpuMeZpAmpBbp4SgQxGqZGpC3UyYYmk6KVnVu0ZZxoA1rqcImPGI9Kkbhaj81ZNxZqlI772vWnW7pOwNcW1bG0UTbxir5/Kpf4hr9GHCXDqB9xTkwVznFTJxQVIcbI0MVNy+iv5+yEIy7mKevESOYNC3QSfimowlWop9kOVdFqvFRzFSDGIfKqkLTgtLxofkZanKeYqNkXqKAC06KMfobCoX/DSoaKVOhaMDaxRFTjiTcwKg7uu93XQ0mY6YQmNE6qB6VYWsWnWqgW6ktiKhwTKU2jQW8ap5ijLF2s/ZxEcqPsY0elYS+OjaPyWW1y8eQmq/G2mYblR6afXlU9rFk9Kc2JMaipVplOmZ25giOc1F3VH3l15iocldaZyNEdq2eRij7S/qZTQvd10W6TVjTosLfdjUmphxAflA/aqwWqeEqHBF7YeMaSddfKisPdRtGA+lVKzUompcENTJ8fg4PhWge78qOGIaNdR51wmaqNrsUqYGLdPCVPkrot1Vk0QhKkWalFuni1SsBi3D1pwuHb96eLVPW3S4K5IYpwSiFt1Pbsg1LlQ0rA1t1KtujfdOldGHpbRWGCBKeLNGrhh1qQYYdal/IhqDA0w9SjB+dFDD08W6h/IWvjBVwNO9xouK6KnyMrCAxgjSoylS8jDCPNu48jS7jyogJTgldejloFFmnC1RQWnd3T0KgUWqeLVEi1Thbo0FDLV1htU64w8x9KaLdd7uodMpNo41wHcVCbfSiO7pwtU7SE+QYWqcLVEi3Thbo0KgYWqeLVEC3ThbpaHQOLdOFuiBbp4t0tBQOLVPFqpwlOCUaHRALVPW0Ov2qUJTglLQUNFv0pd3UkV0Cpsoalry/ap1seVMFOApNspUSCzTwopgPmaU1PJVomUjrTw4oeuj0pUUpBNNIqLN5V3P5VNFWSgnrXcx61F3lLPRQWTZj1pBzUOeu95SoeiXvD/grtRd5XKKDSMiFpwWmd8OldF/yra2YZRIFpwWou/wDKu+8eVFsKRMFroFQ+8+lL3r0othSCAKcEob3v0p3vnmKXI6QSEruWhvfR1FL30dRRyHAWFroWhPfx+ofau/iI6il/QcBgWnBaCHER1pw4iOtFSD+Q4LTgtAfiQ60vxQdaKkFxLALTwlVo4oOtdHFB1+wozIdxLLJTglVn4uOv2Fd/Fx1+wpZkFwLPJSCVWji46/tThxcdaMyHqBZZa6FquHFxXfxgUYkGoFkFrsCqz8Y/ya7+M/5NGJhuBZQKWlVn41/k1z8b/wA1o8cw3AtdKU+VVf4560vxz1o8ch+SJaz5Up8qqxxuunjNHjkHkiWc0pqr/GfKl+MHpR45B5IlpNdqq/GT0H1pUeOQeSJ5s3HgPzfel+N9CT/zCrLjXsxVlNzDXO6JViti6yuWZILLbuq3Tkw05mNRnL3s54gFDCwLgJgG3dtXJ5bK076VuvkiRgPbix6femrxg89PQ/zWexPAMZaKB7F5DdnuxlaWiCQFGswQYI51Fxfg2Kw8HE2rtsHYuDlO0wwleY0mq0hZNKeOCdZ+xprdoDyB+oFYoXK73x6n6mnYsmyPaFun3NcbtA3L9zWPGIYfmP1NOOMb9RosMmpudo2G7AeUVGnazXUf56TRPZv2ZXsXY7971uwh+HOGLMD8JjQANyMmd4rQXfYi5tTbxAFwHZ/FbYfqzKoZNNYhvXnUP5IleMzY7Xjo3yIFRXe2TflX6mf2ipcR7MMWpbWyVGbKwux3mXYKpEgmPzQPOoLvs5xqlvDa8PPv7QDR+mSJ6axvRtBgdb7Zt+ZAfRiPsZqVe2q80YehU/vFDt7NOI7+7GCQJFyxGu2ueo7/ALNuIqoJwlwzyU22Yf8AEFYkUaX2GPwsh2vtxu301pp7YJyB+en81R3OyGOWQcJiNBJ/pOdPkKFTgmIJgYe+SRIHc3ZjTX4dtR9aehYNUnaQnUKIO0N/eKbc7QvyAX6k/eszjeG38OR3tu5aLarmBUMI5HY/KobGdzCB2PRczHnyEnkfpRoMmyscfP5hPmNPtTm4+06KPmTWNfGON2I6cpHXzqWzxFo+In6GnoMo1v4/c5BR9f5pW+PXQdYI9P4rMHiJ5mu+/GJkgHnrB+dO0LJs17QDmCPmKbc7QmPCv/Uf7D+ax9vEKeetS94Oo+oosWTVW+0Lc1B9DH80RZ7Qg7gj5g1jlb51KtOwybEceHIfUCufjRP6fpWRW+ep+tTJiD1P1pBk054u3lSHFWPT6VnO+bkaazt1NO0GGaF+KsPzH5RUY44/y+U/tVErHqa7mI5mnaFlmgHHHHWPOKnXirNs32FZwYjzg05brDnP3/elaHk0f4g/62+tKqIYo/4KVFhk9MxvZ7DXZXE2XuNcIuEOXuS1qQCEDFR8bDoRG8aGYLhVlP8AZ2ra2zlDBbYUSpMGCQfzHQg/QwVgOAXh3j3sU9x3BClZVFB2IHI6KdIiOdB8M4few4YXO7YEEEl2zHYySQB4YJ6gCuBcnWWN/Bs1rwILbElWQnMCgeFOYSAYAI0PxRodQLi7YS0zvaYEZpyBrgllIm4gBLqdjoQOY5gheK22WRct3DIzqpW4RuCRkGYbfIA9Kfh+KoxUK5klgFO7a7y0E/UExQBn73BsHi7avcw9ppAKuoCBkktKtbhgZWDvGo5wKu/7O8HcXuxYCNlGW5aunU6gDMzMSdicyHy8trjsVctWS4XvQgzNqELBRO5OUgyROwnXmQFwnE3sQ5d7K2bWoW1cRkxCsGPjYCVAPw7mcoYRJFPTQqR5FxX2V4yyCU7u+RJyWie9KjdhbYAsBoPCW3G9VKdh8eVDDCXoIJHggwJ/KTmGx0Ik8q+hr/DpO+hgwZJBAnQ8uvXSg7vBQUYu7sTmE99eAUNIASW8Ohny5aRV+Vk5PO/Zn2ka4vud5Ce6UsrkGAqsYS6T8JBYhfLT8or0sYglGYEQisZ5AAE89tudZnsx2XXDXLwS413vmUu10oXLLOcF1+JcxnXnO9bNcLkRgBGZTJAB9J/8VMmikfOre0biBg+9ONNgtsDWD8ISD5dNhvUlj2j44MubEM6iZBFoZgTJlshg9GiRyrnH/Z/icPcK20e/bU5e8toTlYbo6ich2IJ0IIIOsDMZvMfWtqizPk9c4T7WRfe3aYNZJKqhJDWwxIXxEQdZ+IjST5GtqMFid1xG/IiAOpEaz/H08L7F4N2xuHZbZuIt62GOVmQAsJzMAQsAzr0FfR+Cs6SRoNvWspUui1yUv4iuHAD4m1nbxL3t62mgmeQLDTfy9KHHalVKi5isMxaSALqOz5vhyKpkEkxIB0OgO9Yr2scDxeJxds2sNcuLbsorPbUsrOSWYARoRI0k157xDgOIw/8At7NyzO3eIyZjrosjU6H5U1G0Juj6M98ZlP8ATVoIZQqq8QBGk/EZIn509cSAoi2UbLMd2ef5RpG8nUxpXzLZvlDKEjSDlJWeoJWCRU/vtwEHMyicygMywQIBXWRA5/en4w0fRC41HtziLauGeAjoGiD4PCw3845nyoDtHwvAM699h0uXIyhVVw0b5R3ZA0J++kV5Hgu3WNtgW0xVwmZJuZbgAjUTdDGB/b5UZw3t7i1uSHW6WUhmvAlMtuWJVFKqoGuoAJnUmlhhZ6Zh+B8PuLHuNpPDADKEBUkGSVPxAganxeYmKZxP2Z8Puopym2QNO6uNDKI0y3GIjzEbyTXnGH9qV3vHe7ZtOCsKigW0VpnO5Ks7xH6l/jmJ9p994HdWAqknL/W0JEanvN48qMsLRr7/ALGbDEtZxDhRIKlQZOYwuYnTQgTB2moT7F0zn/3DFegVcwJ+EzMHQEkQKt+zuLOLspeS5cVdQFuawwjPENDLnBAJH5TpRXaLtAcBhe8ZWvSyoROQeIsTJg8uXpO+qtr2FIx9z2WW7V6LmIZ0KFsqpkuHYL4hnETPIbU+77PMMyZreIv2zE5XysDHyUj7+lUnEvahiLj5raWrURHgFxgMolSXkEZsxEAHxVHhPadjEMsbV0QRle0oB8ybeUzp1ir/AKFwWNz2eXiW7jFWrkfCr57dwg7TKlc06RMedCt2F4gpjIhmI/qWhJPIZyNflzFPT2rXhM4fDmY/3243Px8/tRVn2pIQTcwihlAyd3cIBbXNmzAwu2gBO+pp3IVIAu9j+IoCThywGvha0/KdAjydjt0NcXgWMyFu5EpGZMyi6oMwzWyZCmN6uMJ7T8PHjw11SBIyXFIzQRAJCsognWT6GrjhfbvAshPfXLLKhYrcmevd222czsNJo1Jeh0jD+7X8jMbDgIyoxIKnO/wqFOrHTkDQ1vEP+hjoToDsJk7bCDrtoa9Kw/bfB3Fj3zLKie9V1bn4SxESNZgxrzmnjjdi4wFvHWAyszaFVkBiIBJCkCTAkyCSJGtG39BR5n7yDy/anrjQPL5/9q9SvFGtG4xw5thie9K2Wt5lchsrGQDKkRPKoU4Xad9beFcOpNtV7vMRGcEATmAmdAdDvFHkDJ5t7+PL/PlSr0o9j7A/+Kv/AFOPtGlKjaDJq7OJbKG8IEANMzJj4WXTXTTL86dc4soJVg2hgmAQD0YA5gZ6iPOlaxqN4VZWIAYgESASR6TvpptQHEDaY5C+RyCqE5gC0EADkT5Trr61gah+GWyTCC2pkEqsI0jUFlWG5c9/MVOcH4sxPLQRJBnQz5VTYvB3UtyWS4qqdHHhkazJDZemkb8qpb3apmC9wTnBAOUlkJOkBGDD/pg7/NqLfQrRsreHKksHbznUCOQ8tzQVvAXG1cqCIgpMN4RLZeQzAxqdDvpVZw3jOOuflwm35muo2s5fhzCTG2mx2orEtinbKzLaQalrQdmMkeGASVjqfpRQBN3ENZRjcBygMWyhrhK88qp4uYGwOxrNr2sXGFrXuwyMLeUXVVswaRcJWZVo2YkRJkzoQu1He3MzBAU0BZCCp/LmfISEmOcUD2X4wLF9SxhCCr6ZtNSNIneNqvx2rJ1zRqsPfGHLKLDpaOwJnKNdM2seIkxM/La2XjOdDKkj4YRgx1EHbXNr03oOxYs37FxbLjI51ykkrrMQ05BpoIrO3OBXLdpic7/1IyINwJhhGbNqx/Tz11FTSYXRd3sHhrl73hgCRbKhizGZ0JKZiDooHwyI1MjSTBDDrKp3aKuWWtKLYEBQIYHokR5ddKwFzixZtFChfhXUgCPqT50TjeNvcRVkmBAyjxRPM7nfaq8YtGtxfH1ZgFEqGeWhPGZIVycsj1EE/WtFgG8Gp35gbfavO+H3TmXVn8Q0GrQOR0gT6mRWnwPasG5kChUPnAHkcxgbRrUyj9DTI8Rx1DiWAuBIYAhwQCGWYIOkkmDvG0b1aYzh9vEW2t3kW5bbKcrZ9hJGvIhkMaiJ86H9zwfeNcayiszN4mT4ydTGaQAfvNHLg0ZGFuUDCMy5SAdNtYiRsAAdepqRmJ4p7PeGF4AW0xIbKt1lzIZACKxZRJ2gA6aGq/jfsltspOGF9bhykq7K1tgWGYd6wlTGs+L4djNbNuyYV7bx3t1EyC4RbnKIgsGkF5nxRJk60bdR0XTPCLmjIWlVGy5F328OhM7dWpMVI8lT2R4tkH+yWQZTOS8iAAWVCpkmRqdBr0FdjuwGOQFVw7xcIJytbIyrmOVobwAHXxHkNZFey3ZvJOcI4XMjq2ZdQfiG+WNxoaqDeug93NvUgobjypnN4rTA6zJ1G+vnVbYsmN7Ddjjh8RnxSoHEZVLW7gUaNmJXMA2wBnTXrW87VdkLWOsOrQt0627p1KuADqRqVIgFemoEgGqa7g7gDMwBuKczJJDRmglYEHeYnUbTtWk4PxEEKrkgsp8LRJykeMc9M0dNhRJ+wRQ9i+EX8NhEs3lh1e5AlWGUuSpBXcGTvrry2APtdvsuARORvW58XxeC6xBHkUStgL6i+fzAf+SBrrroD/FM45wdMRayOO+Wc4tMsDMoJSGBlSM0ayIJkVLfNjSPm6a6Sa9tudj7D3JbAWwTrcOhIIjW33bQfSNfPWpL/YDh2YsbKAiWZRcuKADpPdhtBO0KK02ics8X4fgbl+4Ldq21xyCQq6mBv+4+tRXLBBIIIIJBBEEEGCCDqCCDpXqNizgrN/8AoBLeUAsGdiHy6BwWgwBqY5nzmljeF4V8S95wSzsSQvizEERJJKGcqyQATM6mTT2GTyqDTlNb7H9jcIy/08Q9t9l74oyMxGikoAykmdQGiNRVRb9neLbZE3IEXEMlZ0AUkzod4qtoWTNlaYTWgfsPjAQO4aTIGqEGN9c1VmL4RdtHLdtvbY7BlIn/AISdG+VNSQOIMt0wBJ02HSiMPd16HqNKH7oiCQYP31IkfMH6VIjdKGCRZJxC6BAu3AOgdwPsa5XcNwa/cUOlm46mYZUJBgkGD6g0qzsvg9VxF1ra58+W7OqDu9dNCxGh9Jqw4dxgstvMTJM5vCNiJJ5Efz5VzFJhXce9Wfd7rQB3rkW3bkExFtu7P/CSrf6RU+I7H22Rcua2y7EMwnnENymNY+dTaK5CLPFFL5dLdwgePVbbGYA8LydJj56HaisPce6sXbSgNMqGLSASAwYBek7cxtBrG8UwV225JUtbU5c5DaAeGfEANSW0E79JNBcMx7qGXMRJ1ZSdZMw3UU8+0Kz0Cxg0gBGIGWMhhoCyNDJ2JO871X3LWJS4QslQFALRlMDUiAYjzg60Fa7TJbYi4sDKNUj6wV8tes1OeMXrstg7ti5O2Huo9h4HxFbykmdSZykQOWtRyhjsRj5YrcTOwnV01AHh8JA0GvI6xvVHf7K2rrnurl22+ZpR4uhVEeI58rLvtmJrU2MVcOe01oqyqksyNctvm0hLqZS2UzmBAImdpo1LKkMOca695GgjQ7DY5Y/empV0Jqzz5Oy+ItXCbF620aFkdrLA/pYGQOX5uY9KjftjjLQK3WKwSuZ0VhI/+zKUMeprTns0ykxdMtLHJanzJZc0z0+nlQ9m5irQIKMyjl1B5hefnpptV3ZNUZngl7D33ZsS7EE+E28oQ9ZNsGPl11q/w5wDXzZtIQ2WRdD7HLJCs3rGo3EUNjuyVnGHvVm1dCT4AMphQAJUhh9etZu/wHEYe6O9c93BIEhy0BSIY+IfF1PwkVXfsXR6KeyFqQR3hkDMCynWJGbTUT5igMZ2RYEm3cUxHxyv0ynL9qy+DOIAZ7YcDYMHjmYgEyYjfyoyx2xv2yMzluUOqsvl5/Q0sy9MLRplwNzIiXLatoSWXUAwYEmIGvQ7TPSHH4w2ECi2FzyAGJuZQIg6nfTlIpvD+39tl8alW01SGB/5SQfpVjhO0WGvGFe2GJgrcBRuhBnQnfnWbTXaK/wo8L2jvZlEEnVRlWRHp5ny5VpMNxZigZc0/mzqAIEzLxGhB0oG7gcIt0Ad3OpZR4uvhnWJ6CNqL/CFRw6OqiCO7IBDAmWCy0CRpoKHQ1ZzDcWzKAzWwNWYxmgBxHh6zrqBtNQWMfhxvZVEztcXQaOBBdVnwE+W8+ZoHG9nCrhlD3fFqNAANBqAcxGvIcvLXmLS8lhitpVUjaF/pqB8TZo35c586KQrD+Ie5XyrXYYo2ZQS0AsBOg0PM+utUmNuW+8PdooWT49SzqDoCx1jcgcprO373nB11XSmnGzC+KAACef2H3q1CiXI1XDsWkyzAAAH18p5fT6VZY/tEsQgJAOh21J5b6afc0PwvjyWlyW1XJMgEQY5hjzJPOKoLuKh2ywFJOUNrHQTU1bH0X2FxN1riFbrd27hZBOjdCnIajrpRWPwl60924S9xWuHIlqyrsEI+FgoLNqTzGnlWZwnE2kC20eKZBMCRqTr0FWI7TlDlURyXclmYwx9dB/ehxGmFDEL4gWh0kwCgJA0zCVbxCORIkROtMvYDB3PiW2YAAIQKxIAHiyiOfwwRRWPuYe5bU4lczZSmZCwbKTJUQ3n1116mh0wWCxbFDaEvAJnU5cpXMRGY+EbzGsb0uRncPicPbB7tUWNTlREjeSRCzvyFPuhLuRluREEDOUIjSAADAjy6UFxPsu4uThmtwqEi1mdbmdQYtq/wKp0AZtvPeq7C8JxFu0Wu2ntaAMudLludROZZzLrrJG0ctThh0XtnFWgCrlDzIJNweIAnLMZdxIqS5ctyQ1zwkQV2RpJkkEST4tyT5Vlkw4WdJmDrzjUgCI6jQ9PSnd+Ba71fEnjhlB2gys7AgzowEGKeRWX17gOFKgNhFgKQpFlG8J5f09d9eu8VXr2WwLaLagrOUd1dMc9QRI1/wBUa0MuJKkZXIAI+HOdfhJUwY2JgyD86iucTuEwWYwoOh5g7gb6ag8teVGX9jtGgwfC7aW1VLjBVAA/on+aVVyqzCc2++rb89pG9cpULg1mNSJzFbiFGVrTBMtz1J0iJEHTWgrPBWsgPh2a0DB93Zs+GBnUIok2p28BCjfKdqnxmN7tpADZ9AfDKDoBzExpvJ58iMNiSFGbNJzbADRfKfWkWCfi9i/Ni4JLgnJkussDmLmTKGHqCD0NVmK9n9tTKXriTrByMv0EH51oRbS7bNsmUgKVMGRGkhgddj60KuCu2yq4a4q2xtbuIbiEak5WBDIZMfm9OpbXQUmYbi+Ev4fL3yhlJgOIMnUr5jQTB6GnrdViZOuwJOYCWnw9BM/U1vH4jbZ+5uobbkSuZc1t9NTbuEZDGujQdNo1IGK7F2LjAlYgme7YIGBOk5RoB5RVqa9kOLQOnaKMkjNAyxmBzRGU/DMgfKaNtmzeZbhAW7bX4oAcAzmWY+GTyP8AeqTFdjAFutbd2IWUtnwmZ2LHTrvHSdKAsYa/bLKwghczAAsPDqJJ5ZdZ8qMp9Bf2bp7stCFSVkNPxRAkTuNSDIMaVA1so2e5cOQkTbuBLigZSoCvAZdYMsW2idaok46Q0ZpDKDtsTpPpt6TVue0iSoIOvPfXSoodhtlLabWjbG4IAgyIgrqR9IqG7glu/wC0RbigkQQhYQR8JXUcwRNEOMxjMVaJ8JAMaRIP+b1Bea5mUDKwHxZgyuYkEqQI5Az+9Ayrx/Zy+t3PYZFUgeCWXUbCAIGgHz6b1T4LBMDcu4q0SFEtoCBmPNgTl6z/AN61qmWINw5RsjAaMCPhYANp59aMLllgyADEgkz6zuKrVE5PP+H8KwV0gNnMPOYXHViJMKSpEjbaNqdZ7I25fvL8/wC7KDUbgFs0Zo00kbb1o8Z2VW87HMvi2ZRDL0ncMI32nrVXe7LXgB4lYgwwVSHEEyy6nMsdT+1Vr9Jopx2XxCzkvI7ACFWbefr8ZiYncxpEijX4hjcMguXraui6eMK2WYALFCSI2zTH1FWOMwdm3bkPdnSPEu8blcu3/bWhOFcXuLIVgVY6mSMvQHmKLsdEP/r5ri/00tA/rEsI6cx85qrucQvXrgS9cyK2vj8FtZJMwi9QeW9bS/ibNt8z207zYOuRXjYS4IZgQfttRRZHzBXAERDolxDPNtM5+bc6WkvQ6b9mUtdlbWVrjYu2ba7lR9jLaEyNgZ5VU28A127GHtOVJhSQYjqSdB11Na21wC2wdVGUhoJsXri8p0W74dOkn1oO5wN1m3axeIRlhgl4OtpolgFujwEjTYmOYpqYnEanZB8sd6M8GAFJUkflzkiPWKrV7NYllk2ojfMYPrAkn0iau7N3iFtZK276zqJV2iNdVIkR6mpMN2vsg5Ltu5aMZfGhIB2gkanffLsRRcv9CkZj3Bu9CXAbLOAFcDKOisV0kHnz/vFZsOpnUsuYczBAM+hHKvQcNxrDuIF+22adzkIBgR4o11G+/nFOxXCrdxQRMcntsBsZ+MHxR5zvS39hkwt69dS1qrZZg6wSdZlZnUnmI0FQcFNzOzWrTEqC7nTRV6mfI6bmDW1xHALXd92Q/wAR8SsSxmDMgHTTWR18qYvBTYGS0MyMR4WeWGuoGfceJjtzOnOnpBRVv2gJCtctibmgbUSukKzKdT5HUfOrhON2jBmOsEg/Fz1hgQSdfnVPxzgTXm0dVyxltQUKz+kgazE6bbekVzsdlBm5cB3+AP5ZdCMxP6oHymp4HyW+MuYYqHa2ukGQIE6GMqkTqeYA1omybd1NUBDqQPynUbQJXSY+VZjGobbstwI7ElxowzZjGY59Nx8IkajWrLhPEyUabaWwhPhXQmdSVjf77UNcARcT4BZtrNx3ZTplEDUSTMeEiIjw/PWncMwmHZcwZ0BJGRiLh2USCw+3l5gVFc4xYdSrhiM06CAJmTCxBkgGZnyqts3jcvgW9BsIHJRM/Rd6dcAW/EuB4oXWFjEWktjKFVl8Q8IzTp1mu0AvFnYT18x6czXKKHotMJfuqpa4EDNmS3lmFIYmC2pj66D6WeB4ilxcqNO8kBhmY6tqYMb/AOaUqVFcDCLd4aG3qPzalSPXkdxtQvvotI1xyzZYDeJm0Yg7HTmRpyH1VKp9gFm4StxtDopETGTKGAhue/0G0VHwzObrZhIgFWYmYIjKBmOm5+dKlSD2WanMSJgiDEcuWtUnG+FXHnLOYhgpDgKRIPjkSYmY+/VUqSdA0UWJ7IXlQEMrtHjSI01mCTBiPKqGzjdRlnckiYg6GR9/nXKVbQelyZy4LMcXcxcHIrv55o287bcuVF2uNsqlySQpGxKmW0zaaHelSptIEyyTtQrgd5MElcySpGmhHMHeo8Jx+3ZJSADALOq5A7TlIKrJ0ObyJHIGaVKpUUOy8Bt3VKmVKCQbZZWXNJ6ZSdPPn1puFvgOEFwsyD8y6kyASWA6dIFdpVmX7Dr1pX8RAOUmJEgHUGOY+VVtnhitdL5MrR4SGkONSFhpgb9NzXKVLoKK/tRwxgpuKZVRIUga6GSD5TMRy61n7lxrTKlyQzKCMoU7yBzjf9qVKtocoyk6YRheOkARmleYOnnoatsB2laQASxPI6bSY3I5eVKlRKKGpMcvHbVxjnteIaZlJV1jXwuviG/I0U+BGIRcl7OAIC4i33o3MkuCrzy0aNNqVKs5RS6Li7KTivZLKpPciBENZeQRuQ1u8wMxOuc/2qDgfD8txkw+JYMN0Ge2dIzzIZNPn69VSqdyRSimw/G4nH4dxmAuKzAKW7qZ5DwlYPntUqdsijFMTaCkRBTxZSwkEjNMbHQ0qVaxSl2ZOTTL1cel3KUuGCCdMwkaBoOhBEjyp1vCaFQ7ZdgZ8QO5BLAg684+tKlWb4NADH8Bu3AwF6VIIKXUVwJ/1KRptynT0gOx2Tt2xDk3CRrLsATtoANNTprp6UqVFsKG3OxyBTlQEkGC5Vis6wQUObXz/ihOFdm7lt80pC6HKzAiRGxXXTSlSo0woifslZn4rv8A+Z++lKlSqrFR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948" name="AutoShape 4" descr="data:image/jpeg;base64,/9j/4AAQSkZJRgABAQAAAQABAAD/2wCEAAkGBhQSERUUExQWFBUWFhgYGBcYGBoaFRUUFxYXGBUVFhgXGyYfFxwjHBQXHy8gIycpLCwsFR4xNTAqNSYrLCkBCQoKDgwOFA8PFCkYFBgpKSkpKSkpKSkpKSkpKSkpKSkpKSkpKSkpKSkpKSkpKSkpKSkpKSkpKSkpKSkpKSkpKf/AABEIAMIBBAMBIgACEQEDEQH/xAAbAAABBQEBAAAAAAAAAAAAAAADAAIEBQYBB//EAEoQAAECAwQFBQ4DBgUEAwAAAAECEQADIQQSMUEFIlFhcQYTFYGRMjNCUlNykpOhsbLB0dIHFPAjYoKis+Ekc4PT8SU0NcIWQ2P/xAAYAQEBAQEBAAAAAAAAAAAAAAAAAQIDBP/EAB4RAQEAAgIDAQEAAAAAAAAAAAABERICMRMhUQNB/9oADAMBAAIRAxEAPwD16RIkokIUpCAAhHgA1IAFAHNSIBM0lZEhykAb5Kvsh9s/7RH+j8cuISkPHPnz1akyInT9gOBln/TP2QlaesIxKB/pK+yMnp7QmJQVcLoPyjDW63qluhQu72IPYYk52lmHs8nTdiWHTcUN0pR9yIJ0lZPFHqVfZHkHJLTV2ZdKnfdHossgiJf0s/iySrvpGyeKPUq+yOdJWTxR6lX2RUNCYRny34ui46Rsnij1KvsjnSVk8UepV9kUxMDUqL5b8NYvekrJ4o9Sr7I70jZPFHqVfZGf5yFzkPJfiaxoOkbJ4o9Sr7IXSNk8UepV9kZ5U2OCfDyX4axoekbJ4o9Sr7IXSVk8UepV9kZ/nYaZkPJfhrGh6TsmxPqVfZHek7J4o9Sr7IzfOQ4Li+SmrRdJWTxR6lX2QukrJ4o9Sr7Iz96GgxPJfhq0XSVk8UepV9kLpKyeKPUq+yKAKh4MPJfi6xedJWTxR6lX2QukrJ4o9Sr7Io3jl+Hlvw1i86TsmxPqVfZHek7J4qfUq+yKFQhBMPLfhovek7JsT6lX2QulLHsT6lX2RQKECMPLfhrGk6VsexPqVfZHOlrHsT6lX2RmzHCIeW/DSNL0vY9ifVK+yC2W2WWYoJSEFRwBlkOwfFSQMAeyMiTFloQ/4iVxV/TXCfpbZMF4j8pLHLE0MhHcDwR4yt0KDcpu+p8wfEqFHdzT7Z/2iP8AR+OXFfNtAGMTdJzrtiCmdhJLbWXLpFXZNKImoChhmDiDsIjh+vbpwcmFKvCI4FoyPKrkyqY5QUk7DiY0ekZ0sBwHP7uMZHSWlJpfugBkoEHqOUY4lZRdgm2dV4sW2M8eg8ldL86gPlGO0taUEC+kgkVLvTawaJ/JsiUvVUFA7KRu+4zPVeiiGKENs+sHg/NRydENZMBXMiZMlQCZJioihVYJehGTHQmKGxwQVoapUAyGlUdJhhgjoVBkQFIiTKRBTTHBBubjplQARD3jplwiIDjx0CEYJLTEHLsOgolxxSIihKECUiDKMBmLgBqTDSqOLmwwTIBpVWLLQantMrir+muK1SonaAP+KlcVf01xrj3EvSz5Td9T5g+JUKFym76nzB8SoUepyG08E9HG8125Kd8GvId3jzmx6dTKm6ySnIqF24RkKCsek6Yu/kNfubsq9wvIePItIcylSjeE1jtJDPSr0jlz7WNzaJUuam8kFSmfVwjPW60TUA37Klhgos/94haI5Sc0oFKVIlmhDkp4i8NWNJpm+ZfOslaGBZ6kHfHPpvtgbRbknHbgzgcC8AsltuTAU0AOx6dRpBdLaSUpXexLByJy4fo4RXg3dcN1BQDba0jbD2fQVqEyUC4wixUiMByK025uk+xqHCN0J+2OdjpK4tMR1gQSeEqFcIxOmkGzLvJWKh6qL44M57aCEha1qxDCIq9DaaE0MSL3ZFq0MGQVmBKMGUiBKTABUY4kwQohpio6mJkmIMxYFIlWaYICYhEP5uHS54h5mboy0jqlwFcTZiwRENaoAK4k2MXuqIy1CJtgQAH2wImiSIBNs74RJvQxSmERVLaFsWgKlxbqsiVlz/zAbTo4EOmh2ZRUVZQThWBERbBLUEAnWJ6jHZBFaoxY8m1f4qV/F/TXDJejXe8eyJOgrGUWqUcnV/TXGuPcS9LLlN31PmD4lQoXKbvqfMHxKhR6XMfToHR5cOLkqm3WRHlVolgKBuBFzBIQhN58CoF8dsetaRk37ElJ8ISR2rlxktJcjkBN5U2djkLx9gcCOXPtqRlrCjnNXmFOrEpNTv1gEgDdF5ZpExEoyrqiFDVukC4MwrFJdqNjuxjN6QkCRMSkTVqVixPYwVmeuJkjSPPrVLKykFJNSHvNVOTdUYVQ6QsMoEqKiFEFkpSlkqCmLOpyK7BFWqaoKuheJauQwqxaNyjQstZBlawBJIZgXxSynB/4OwwHSvJxS0uiSl0pSHfuSKXQAK5PiK5xcphm7LZp0k30kK2tl2xsrBppS0By8Zxc9QoU3SzF268YJofSCbxS54N84VGusulDnFVpu2pAJUEVzVXrZxHRBZNilE3lpCtyqjrBhhWWsWl7iwWWx7koDJx2EV7Wj0jRFrE6UFjrjHW/k7zvOLCQAKvdKlEk0CQmpJ2UA2xpeSlknoQ85FzKpF8jIqSnAjfWsKRbmVAjLiZapqUB1ED58IzuktLa5ANB74y0k2m1JBu4nYNm/ZEZVpB44HiIr124GI/5oPx94/t7o1hMrG0Tg2+ByLeREITTgcIjqmVYYvFwjVyLUTEoWhg8UlinkJBVEg23fGcLlZJtRMRbTPOQiOm1iDJtIgpqp9MGaJGjrY4xiLPtozaIku0BNU4GIZaiXPEKbPpujNr02EjaYj2rlA4bCkMGWoNpSzvAF6T2RjemlbaQ7piLqmzUfnQ8ENppGTGk98S5Ok3bZE1MrsTos9ETr0+VxV/TXGbTbAc4t+Ts17TK/j/pri8Z7i59LblN31PmD4lQoXKbvqfMHxKhR6HNYWlTWVBOH7D45cAn2JM1BD3n2k3d1EkUgmkFtY0kZCSf55cYudp1UtRKFkqd2UaHcBdcdscufbfFbStAypYKAplXgSWDpGJuOKY7zFenQQSslM0AXiQAhISQciGc7ySYiTOUiphvGWUqONcTtENXygSmjEklmz90c/a+k/8AJd0gruvVN2nEe6kQrPIchMt5aELYkKJe6QVAP3T1c0AL41h69MIUzsG2tnTERT6ZmWkEGXMQEAEqURh1VMWRMrLSdkvXwlAUaKD4sca1zSe2MZaJKkLcpUn3fKLLQ/K0lWtMM0gFwEXaOKAipwzEWOlZqZiHIrsOIjU9Jfaus9teJCdIZRBbVoAG7TDdB22TNmFCzdO+mMVGz0RpVMqXQFROW3iTgIt9GoUQVLm84VF2FEoHipGNNprwjKzkolqKL15mYjDCsGsOl+bmJ1tUbNhx98Zw1lZcpFqMm74QVscmlG6oycyyzQm8UqYvVtmMbi2WgCYmZe1VMH2eL8x1wHlDaSqzkS2LkPw2xCvPZ9rIoDARaizk9zXsjtomXVEKiMqYl8I2wuJGkwWiQEgl/nGclTQ13YWG1svY3ZEmVbbtDDC5X/5xs4GdIiKrn72BrEOYtewwwZaA6QG2BzdONSM+FKMIyFGIZWszTJ2waRpINUxTJs74w8SGzii3XbN8AnWkmICpjZwJVqgiZML5wNctQD3n3RGTOh3PQBE2swdNupjENc8GIs1eyA0MjSY2xreRNrvWuUPP/pqjy2XPYxtPwvtRVpCWP3Zh/kMWT2PR+U3fU+YPiVChcpu+p8wfEqFHQS9KLaxA7EyT/PLjzvTWkJajVJSfGo49kbzlIttGqIxEuWf5kR5PabapTuCY5857WU2VblJc85zicGIHvYR1V5YcLZ8hi3ExUzCEv4IPFoUi2saDrjIuCi6Kde/jDJltvJuqw/TRAXalkdyW4RGmz9VyDQseuo+cBLmz5CCCpSjRrqSyQGIJYYlial4UjSiEqYkggkM70wL0rXCKWekKfIZn3tArUKoWkd2kOc7yNRRJOHcgv+9Gkb7QITMmtlvwO7fFJyw0RcW6ChIJNHD0xcJw7SYHoycuUhiSCoYtgct52dkDn2pRd6xFQLFphSS3dcHAi2l6SCmOex4p1zqtlmX9kMlzUJUHpvdx1xUao6cJRdUf+cffFnYtO84hUtVdWn0iFoyzyFpBSAdz1iTIsyJcxTABwCPmP1tjKs9bbOHP1iOJIyNY0OmrMFJF0MWyzigusSDjFiIKpxCv1lDfzhwIf6RLn2QEO9Q1N2cRLXJKeG0V6nigkq2thEuRbi+DjMZGKhFoIqGO7dFpZp+ysBobNpBF0agfhEa3qSAFJF2uGR3xCuUcdm/dBp9mmlFA9cHHzjKgTbRTKIhtO2CKsqkECYlwrAu4HZnBEWKWEkHEuxxbYYqAKkqu37qruN5izbXiMoxf2XSKZaQh3ADRy1WKXMGqwOL58OEBnjMAMNXbIJbdBKTm74HI7oplWdbtdMUTF26BG1PApej5iiwSfd74trJyQmrD30Dc5f2CKKv8xG2/CGa+k5f+XN+GIVn5Agis1zsA+ZMaz8POT0uRbpakklTTBXBig/SJLMmG45Td9T5g+JUKFym76nzB8SoUdA7lP/4xX+XL+JEeSz51DUNwj1blcptEzP8AKl+9EeKzbSUmrgAY0PUzvGOQdaACAEqbtA6gRAZksBq162ffA1WoKGCse3jA5tmIPhNtY0jIsFWtk8NkEsuk0qAGZBocXFWirKyBUEja2UQ1vKmJXk4I3h6+yGBoAtKsQPlE6zyUUJZk9yMku1e0CMla9IqlLKWwJ6hiIl6N0gVquk92CATg5Gp/M0XA0trUkimPGIFrIIdRq3/MUCNJqSol3GzZB02sqN1u7e6dijVI4Fm/iiYEe0JerljU7tgGzjEPmScAw25DrOMTETFlNQbpwoYDMpUj+0aBdHK5tblbEdyU4vv2iNAdLXmU9cx+uEZYFxRP1gqZpBSSC2BAGUQafpZsTEO12gKIVuilUibWhIjvOzBikwwLJdoG2GTJ4LA1G6KuZPJ8E9kEJUwbYICStSasw/XGCSpu8dUQkpVDUpLnacvpAWyLWU4Vgo00pqxWoSYXNGGBafngtN0k19hiIbQxbHfAUy2giJEARFqYu0FFv4wxMgQ5gIgli3IWAFA03xyfccFLtml4iEAxzmxATb8pQZik8X98Gk2gJ8INuitCBnHfySTmeowFwjTiRnGn5B6TTMtsoDFln+RUefdDjJRjWfhfYSjSEslT6syjfuGLJ7V6Nym76nzB8SoULlN31PmD4lQo6IXKojotb4c1LfOjoyjxbSEk3nKQW8Fm9gw649m5YTLuiZh2SpZ7CiPFrSo3gErJv1LZUq5f9PGOQjWTSKlqIu0AxSlm2B295ggmEl61xYB+2KvScosSld7IsRXqGyD2Weu6LyAAGqThu47sYgkzFByGr7PdEW02EqSwIvCoycZgH5Q8oSFHbjrPV9gApD7LNR3LEVpSgO5qwEDS0olMpRBBUi6X8ZGr7miMicZZSR4Jce8RoJ9kBlKSXZKgpJckgKoWfYQHGEZ61IukA7P00UWVvS05YBuoJC0swF1YC0uTjRQEDCXRQ1Hv6txhtoBXLkrcAXDLL7ZaqUxJuLRSG6NmHWSM3Ip4uPaD7ICSmapIvO6SHVuWwBI85n4kxHFvxLjhiWg9lmLAdRFdjValcog2uw+GnrB+UA9VtJBrV6HJonJtqSkhw7UHBvqIoAnWaAhCxUA0OLFoDUptTs+JSCN+R63BgfSCS9WbbFNbVEykTA4ZRHAqDt2hXbA54vo51OILTBsJwVwLdsMC4Tb03XUQPpB0ofrjMFNOyJVlnKUhYc0KD/CxlqH86OyAvJK0m8fFN08afWI6tJpcgD+9fpFNZAQ6XLKx4ioPHV9sSJllIqkhTPhQ9hgL2+lgXoawKZbkhQGTY+6KETHSCD3Jbtw/9obzxBd6j5QwL1ekEg0YtXilqwXpGgYODsy2RnE2guHyPs/Rgsi0hClJUXY0xakMDQp0ilSSU1b2EwFWk6nq7c4qZyjdKgGfFsG645ZXCXxG3MdcMC06Q99W2QrXpK4tDVGfDCIRmDLHMYV64BapRUH2CGBMt1vAXQ/oYe+JWjdLJYhWTN2RmErLmCyZpBUP0xhgaKzabY6xpefexJp7o2/4aaTC9JykpwuTS/BJAjym9WN7+DQ/6tL/AMqb8MJB7Dym76nzB8SoULlN31PmD4lQo2Acuf8Aw07/ACEe9EeFSwVEyxibl3zkpF7tD9ke/cp0voxYulTy5eqMVC8hx1x41beTw5y9LdCkkKAUXBIrXxchXZGOQz1nt/MKaWAurEnwmxCR4IO3GH2yxUBQVN3XNkmmZYbi+2DWzk5MVMN1JAUbwBBYBVWdmLFxjlEnRdjny0qQU1SdV6gjwgk4bC3GIKnQpPOFT0ArR8SKxZ2+8pLAtXACpG7ZBBY7i0qRLdwQsZP4zHDgKYQ5dmABoyicHbrYQHdF2nnQQiiilSVB6uBeSrru9qTtEVqlmYkar0cFncZgnaH/AE4gtnEyRaUTEoUUqYLArqkh8BRmB4pg03R9xS0gjunSQ/VXDGkBDRZ2kFIbUmBYFaBaSlXaUo7IbYpyb6SQzEgkHF6F3/tFtZ7I4Lpum4aEF3FevAxXzrIurJqGLsWNa5YiAbbbJrHWKGZsS52xIKFUcA06iWrTJ8euJs5JIQq6VONhDFuD4xCmoLEBChUF28IbDwgKbSdhKSFAY40iDMmkAKSW2sc41UxJIuqBIIwOXzitnaEKXCL1cA2e4xcjhkc7IUkhlUXhWhY/FFRJnGTMN5Lg0Uk4KScRFzoQTkzQlcpQSoKQVEK8JJAJJ/eYwK2aNVNFUlCxTWNC2OOHbAV9rs1wgguggKSdqS/tDMeEO0cXJA8NKk9d0qT/ADJT2RJlWCaZRlKQdXWQWcOcUXthxG8b4DYrHOlrSrml6qgruDkX2QBJFmBU94DWFKuyq9kS02ZctkrZqt7MyWD74FPsUyXNbm1lIN2iVVCVFqgbAD1xYc/TvMxV5n1FZiri7UAuatlQQFbOsVJhSGdDt+8nWBHUCOuKxacePvrFxLStKrwlTLrhgEHc4O0EP7euLO0atKlAIWQCADdNQHGzdAVqgX6hFnL5taUEslZQC90PQFKjsNUk7ojflVuf2a8G7lXjOMolWSzFMpBMpRUCtLFJYAuoUzq8AOaEJoTeLUNLv8or747Z1hOKgSzJAfAjNh84kW2x3k0QQSQzJIq2wUP9ogiwrYuhbgjwTgaHLb74AptNcnBwx90SbI39vlFVZrBM8RefgnFjFzZApDhV589Qk0Ap74CpttmuTXGCsIjHvhAzb5RprTJvi6oKOYoXSerAxQzNHrMyiFYit0t25QHBicmjefgwf+qyv8qb7ox9rsZdwklxUM7EcI2f4NSyNKy3SQ0ubiCPBiwewcpu+p8wfEqFC5Td9T5g+JUKNCRptTaPcZIlH+ZEeV2q0BQLM4csW2gElscY9Y0kprEk7pPxy48w0joxUmdQXkl1Cgqk90HoxYgYPWOfLtYHY5pIAUQfFbMZg/KOWiaUkEB6nEvuOVMYbZdHqSsoV3RCmU9VNUEA4dyKbIlTrMtaEkqIDMQwcHiCYwqrmgM4wzfH2RFUJYU5Qpxm/Dq/5iw5ojD9boHarKCCXwx4Hfs3xUAnTEgXmUzt2t2D6wdaEqQJjFjQjPFqtsPvEMs1jvUFAp0scXFUkdbRIssscznqTAlQIbVWA+JrUPFQCzBJUNgIpk3hAtj/AGjiLPLC1PS6SDWhKSzR1CUyzdKRR2IqC2NctU4bo7pNaUrvXA6kpXrUvX0gqxG0mAKllIIvGhZx8tkV0yYXdGAwvCre6J+ipiVpKbgBuuK90l94xDtwIiKDfUU0dNHcCu567YCKualJBIbac+oENA5sokBTukmm48GpwiauwpuUSCXcYHqpvgKZbEhXY9XbPYIDiHbGuOGPE5Q+1SHJpwOVRSCSlNW6wyehbcIfbhqhQcBhlg2XsEBWi8hwSn2V9lYkzkqooEXSHyDEYg9fvgcqcTRlO5ahH/qG2YxNsdlvgpOJqjzgMKYuHHVFA56lOHIAYCooSkAPhufrhkwzHYEKSagsWww3BoeENLOIZRFQXqDRhwLQ6zKcGgdLbXu7TmP+dkQM51d66VI4D5QKbJXeYEDYVOxLdgMNnz7parqwN3AbHfW3wTu0kpdwWrgcTvpQ+yAAorI7tJfY4IYbGjnNqL677aktgawwyUlTUSrPxTsYtSoh1nTrMFZlOC6ghqOnjAMFncjWrhnkMG6jDkySMVNljR/17ocpki87VFSDgxpgGOECvgk1F00r42X02QBLpdiSXDveL8Pf7Iaq0IFecyfEnLjwx2wG2atRUGm0AAZ8aVhkxYwuitD/AHyx27IomTABgXJwFK9b1hiDtp1Ofe0CTJBCVJvFnBu5Oxc0wywygyxQnH6ZvAcQhi6VMTupxNa/2jXfhqom2Sbyryglb0YvcV1CMcpYdg9OOMan8Mq6RlkA9zMxJfuDt6+2E7HovKbvqfMHxKhQuU3fU+YPiVCjoJelUPYQNqZI/nlxlrbKBQAptYB6gFMzuXSw2hQ6o11pH+FQ4cfsHG0X5dIrF6DTcuZazMaioUGJ4qjj+nbfFmZei7q0LUHUCAA5bVcE7CbpFKM0R1LWJ5lrol2SGYfukVrQRp5uiLyUi8dUpL0vXgwq4aurhmBEXT2iUTaFZSpkqdJZQbPhq+yMZXDPCS6ygEXswA59pgR0ed6gzvk2YxOUXk27IIWuY91ncEFSjQV2YjNqRJs6U4gOkVDORXHjQ5xcphlZeiLpUkEgqAu4UuF0sGi0kWK+ibLYi9LvpLBsQpg3WGMW1rsT6zG8ggpp4NKdnzhWaxkLT3RulSW2pVQk7QApJ7YZMMwdDLdKiARVKgOuuspmZ6Yx226J5yTKVdF9CVIO4BZIxGxSe3dGkk2YkGWxBbV85iQHLtgQ7eFAUoeTrudZJzN0TEEY4himLlMMhYrKqXMYskPVnZjjXDq4RK0nYFpmOGbMfvbSQav8jFppDRYWm6FKDHNTMRsVjQjCLG0oQkoWWJmC4FGoBI1SAaY5/vRcmGUQq655tjWiRdvFqVervEKaEXr4GLEGrsaDA7Nubxfy7MJgutrBxQNx4QPSOhglIuJvAkgpfDMY4guOyCKmTIBINVbmyJLvgKK98GkyHCpYUCoAqAxJYEkcaCkSLDZlKSQsJ1SL10EfsyGNGoXCT1GJtk0alE5Zx/Z3wwqyVIdqVwPbAZuXZgFC6oNiKDDGjHZ7onmQnnAoKZSgCCBW+DRy7Cu7OJukdDoQtSUpDJqwYllOQWNWBBrDLIhBv0cp1nLskjEBIxLPQbIqBmzpXzikBQe7eGLKGTbGUocIi/lVuzlLpLEMBQOHBLvq04mLKVMBmmvd0OILig4Z03RKSQFAXSo9poMA1RSCsxKsIUDeVgvDGhqxx2HgwhWWx6q0hu5B1DgQQ7U2PF2qxKQe6WQQzHAEOxLB8sc3hljIUtOJJDMT3D6pTQVAO98MICD+QUpAUX2Mfbgf0+6IM+xKlkXCACXrXOvCLiwzzMJTMJTeo4oAXYEUZIqPacoBPIUCFUYsQSHdzU/22mAgWnRrXtYFJU4eouk5VbA4QEWe6WAKcqlweD5Ui2/K6rEgBkpYtsb5QK26OVdplgGamDN9YIjWiQnEtVN4AsxyLZ5n0Yp5yACWJNQXvDsFP08W8iZqKcE3a5YVC2ozjaN0RVrpzbG6DdJoWbAtQVf2ZQEOz2Z7zYl6qNaMRkNrdcS7MsAMouXY1dgabKjDtjslGskAEsWHhYM1Kbqb4sE6OuqcIzLF2YFDpptCm7IConpCGbaxOLHYztgRGn/DOzqGkZSjhcmDADwIp9IBJSBcZ63aO5e6MMXcY574vPw30mJukJTJA1Zh4alBwxrnFg9A5Td9T5g+JUKFym76nzB8SoUdBYzx/hZf+h8cuHS1DCjhqDYRT3t2QRFm5yzoSCxuyyCz1TdUKOPF2wz8hNd+dTg3eztd++Y0jny42tSo6iHAFQqnbg/siHpKzh0KpgoOBVwXbrr2mLJGjJgwmI9Wf9yCGxTfHRi/e1f7sY0rW0Z5OjZawUqS5wBVjl9PYIZouzBLBIUljdNTrXSH1cDTdnGkNimePL9Wf9yOGwTPKI9WrY3lIacjaK9FipidVqnEjI1zYqHXAZ9g10qBIxBo4ZSSDhg5CD/DFsbBNfviGZm5st/UjosMxmvy/Vq/3YaU2ism2dRLNULSaZO4JFd8dtujCoEBgFNepVLOaPQ1y3mJnREznL/Ope6EtcN2mbc5jBVWCb5RGL97OxvKdcXSpmM1pXRpS5Si8pTOVEXUsKqY0GD/AMUdsdmWbNrBBUACwII7kAsU0HcnCLW2cmVzWvzgWVebmyBUAMwmMRT2mCWHk6qUkJTMSwTdqhRoCSP/ALMrxHCGtMxmZtullJWqYcFaqcCpOOsxOY2M8VydI87+za4VJvp/hdwAf3QrsjaK5ME3hziWUXIuEgHc8ynVEFPIICambzodGA5umKi3d4axEXWplmLPMvKKQWAF1Tg3icKIIwclieyJ9nsgUqXeUXIWgjAEqBSRTzgYupvIUGaZomhKykgkILVDO3OY0B6oLJ5IKSxE6oVefm2csxdl5w1qMvaDMSJYvNqJSottSwPUpJiv0TKv2gkFJAxZLEOW12AeoZie2N9P5MKWXMxLs3ezUO4d5mXzgC+RpvEicEvUgS6E5k69YutGLtknmlLSSSUNdSnNJKCH2q6obbrMs3hdvLDApK7oul7kxknCpSX/AHdsbObyJKk3eebUuAiXgAcQCtgWpBF8jScZqS6SlX7PukkMx18meGtGNt1o5oIXMVS6miQ5UoB1AO14YF2pEVVrSi8qWkMoc4lVHLgFaSWxplmBxjbr5DOlIM4OlmVzdaXm8NvC2eCIZK/D9KUBPOAsXBKC9C48NqcIa0ZSdY5a1FykF1MzOUk+ENjMKxX2vRTrMx0lVQoBWsJgpM9ovP8AvGNlbPwzTMVe58pLAURkEhOa9gg038Pb3dTz4NbjFwkpUaLxVQngIa0YXSFlIlJWHoRx1bzE7aH2QBVoYhmuqwNSQXLBuAEeh/8AwD9nc58s5L3KuWrRdMPadsAm/hoFADnyG2I2ADx93thrR57ZVjnFKFL4IIYsXIahydi2yFaLOVEKADKSkswclOqd1QSY9AT+GCA/7bNxqHVLg019oHZEiZ+HiSG50BrzEILgKf8A/RqPDFR5gmQcQagFhhgXwGNHg6bV3KlOlQdJL8SG34jDZG7V+FYJf8yp/MHuvfpo5M/CoHG0q9WK8db9PDWjHkpvlKjeU71xrrJdj1vEr8P7Hd0ohQZlJmYPTVNI2Q/DtLg86HYB+bqWDB9fZFhorkjzM5M3nL112AQ2KSMbx2xZKB8pu+p8wfEqFC5Td9T5g+JUKNiqsdvmc2j9ovuU+Edg3wbpCZ5RfpH6woUAukJnlF+kfrC6QmeUX6R+sKFALpCZ5RfpH6wukJnlF+kfrChQC6QmeUX6R+sLpCZ5RfpH6woUAukJnlF+kfrC6QmeUX6R+sKFALpCZ5RfpH6wukJnlF+kfrChQC6QmeUX6R+sLpCZ5RfpH6woUAukJnlF+kfrC6QmeUX6R+sKFALpCZ5RfpH6wukJnlF+kfrChQC6QmeUX6R+sLpCZ5RfpH6woUAukJnlF+kfrC6QmeUX6R+sKFALpCZ5RfpH6wukJnlF+kfrChQC6QmeUX6R+sLpCZ5RfpH6woUAukJnlF+kfrC6QmeUX6R+sKFALpCZ5RfpH6wukJnlF+kfrChQC6QmeUX6R+sLpCZ5RfpH6woUBRadt0znB+0X3I8I7Vb4UKF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950" name="Picture 6" descr="http://t3.gstatic.com/images?q=tbn:ANd9GcQVltL6mNyg5yC46jpf86uir9CB2OgGHMd4pMyLlt5I5YXZek6Cl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357298"/>
            <a:ext cx="7636637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Круглая </a:t>
            </a:r>
            <a:r>
              <a:rPr lang="ru-RU" dirty="0"/>
              <a:t>юрта </a:t>
            </a:r>
          </a:p>
        </p:txBody>
      </p:sp>
      <p:pic>
        <p:nvPicPr>
          <p:cNvPr id="81922" name="Picture 2" descr="http://t0.gstatic.com/images?q=tbn:ANd9GcS18zm3JmQ3LUKvbfywvwSxbLlZWi7UQC60IL82zYDa3IEPXNp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357298"/>
            <a:ext cx="6572296" cy="49228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Круглый </a:t>
            </a:r>
            <a:r>
              <a:rPr lang="ru-RU" dirty="0"/>
              <a:t>стол </a:t>
            </a:r>
          </a:p>
        </p:txBody>
      </p:sp>
      <p:pic>
        <p:nvPicPr>
          <p:cNvPr id="80898" name="Picture 2" descr="http://t1.gstatic.com/images?q=tbn:ANd9GcS4Wz3NCcmNDTWISQ-7MKCy7NlqgLmuhHVUx5aCMLQ3utPtdcOJl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285860"/>
            <a:ext cx="7143800" cy="4797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Сладкий </a:t>
            </a:r>
            <a:r>
              <a:rPr lang="ru-RU" dirty="0"/>
              <a:t>арбуз </a:t>
            </a:r>
          </a:p>
        </p:txBody>
      </p:sp>
      <p:pic>
        <p:nvPicPr>
          <p:cNvPr id="79874" name="Picture 2" descr="http://t2.gstatic.com/images?q=tbn:ANd9GcQu6fmiXWWPjKhNF7jeD4Vd69FD5CURzAzzt-IG9pi6pazdR5b7j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285860"/>
            <a:ext cx="6000792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Парусная </a:t>
            </a:r>
            <a:r>
              <a:rPr lang="ru-RU" dirty="0"/>
              <a:t>лодка </a:t>
            </a:r>
          </a:p>
        </p:txBody>
      </p:sp>
      <p:pic>
        <p:nvPicPr>
          <p:cNvPr id="78850" name="Picture 2" descr="http://t2.gstatic.com/images?q=tbn:ANd9GcSi4rXfAW2aEGt7bmNxp0VHyV4Zofm4veh5eJFnX5F5BykzvGeUy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285860"/>
            <a:ext cx="3857652" cy="5150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Ложь                             Рожь</a:t>
            </a:r>
            <a:endParaRPr lang="ru-RU" dirty="0"/>
          </a:p>
        </p:txBody>
      </p:sp>
      <p:pic>
        <p:nvPicPr>
          <p:cNvPr id="82946" name="Picture 2" descr="http://t0.gstatic.com/images?q=tbn:ANd9GcSngcFL27RJlRdxpsbWC3mraIC9P1-CpoNyo3NxJgFXwA-VnCN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1357298"/>
            <a:ext cx="4095779" cy="4714908"/>
          </a:xfrm>
          <a:prstGeom prst="rect">
            <a:avLst/>
          </a:prstGeom>
          <a:noFill/>
        </p:spPr>
      </p:pic>
      <p:pic>
        <p:nvPicPr>
          <p:cNvPr id="82948" name="Picture 4" descr="http://t2.gstatic.com/images?q=tbn:ANd9GcQA0sqRNOcaQsjDzvBYAsthNPnWFo1F13ZPvr8G6cM8OZHXTt4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357298"/>
            <a:ext cx="3714776" cy="46835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Рыбные </a:t>
            </a:r>
            <a:r>
              <a:rPr lang="ru-RU" dirty="0"/>
              <a:t>палочки </a:t>
            </a:r>
          </a:p>
        </p:txBody>
      </p:sp>
      <p:pic>
        <p:nvPicPr>
          <p:cNvPr id="77826" name="Picture 2" descr="http://t0.gstatic.com/images?q=tbn:ANd9GcRXPcIFc7SnboAdOe4LxXDa2LzXS4-OkIIBWDpZuNWUgkm082dh_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357298"/>
            <a:ext cx="6655832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Красивая </a:t>
            </a:r>
            <a:r>
              <a:rPr lang="ru-RU" dirty="0"/>
              <a:t>салфетка</a:t>
            </a:r>
          </a:p>
        </p:txBody>
      </p:sp>
      <p:pic>
        <p:nvPicPr>
          <p:cNvPr id="76802" name="Picture 2" descr="http://t0.gstatic.com/images?q=tbn:ANd9GcQv06Xd6puOD1qRxC3bPPh0HA1mXqQe7chrHpRgHuXif3VAOAh0L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85860"/>
            <a:ext cx="7289125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Голодная </a:t>
            </a:r>
            <a:r>
              <a:rPr lang="ru-RU" dirty="0"/>
              <a:t>рысь </a:t>
            </a:r>
          </a:p>
        </p:txBody>
      </p:sp>
      <p:pic>
        <p:nvPicPr>
          <p:cNvPr id="75778" name="Picture 2" descr="http://t1.gstatic.com/images?q=tbn:ANd9GcQALGsK1bQ8oaKI1EIQxs4OhQQjz1skznlyx7CudochX443yB9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357298"/>
            <a:ext cx="6715172" cy="502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Сладкий  коржик</a:t>
            </a:r>
            <a:endParaRPr lang="ru-RU" dirty="0"/>
          </a:p>
        </p:txBody>
      </p:sp>
      <p:pic>
        <p:nvPicPr>
          <p:cNvPr id="74754" name="Picture 2" descr="http://t3.gstatic.com/images?q=tbn:ANd9GcTTq3Y3jQH2JyRZQBKPvELWB-3J3xYtdehFOK69RQoTkhobRwrOZ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285860"/>
            <a:ext cx="7286676" cy="5111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Золотой перстень</a:t>
            </a:r>
            <a:endParaRPr lang="ru-RU" dirty="0"/>
          </a:p>
        </p:txBody>
      </p:sp>
      <p:pic>
        <p:nvPicPr>
          <p:cNvPr id="73730" name="Picture 2" descr="http://t3.gstatic.com/images?q=tbn:ANd9GcRWjYL8M--fPyZc4BpLKKx9dMu1CTPJzATBDxIQ3jn5_anrySW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285860"/>
            <a:ext cx="5143536" cy="51435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Острая пила</a:t>
            </a:r>
            <a:endParaRPr lang="ru-RU" dirty="0"/>
          </a:p>
        </p:txBody>
      </p:sp>
      <p:pic>
        <p:nvPicPr>
          <p:cNvPr id="72706" name="Picture 2" descr="http://t0.gstatic.com/images?q=tbn:ANd9GcRKUU5To3R5-0cezqkX-t76HWeJWCRLEflwyP30PIx8e_0rcN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285860"/>
            <a:ext cx="7220200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Полосатый шарф</a:t>
            </a:r>
            <a:endParaRPr lang="ru-RU" dirty="0"/>
          </a:p>
        </p:txBody>
      </p:sp>
      <p:pic>
        <p:nvPicPr>
          <p:cNvPr id="71682" name="Picture 2" descr="http://t1.gstatic.com/images?q=tbn:ANd9GcTzFs3_YKZ98RpKSMKr3Lv3N3ZrFoUfxl84N5EknfKcE98D__X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214422"/>
            <a:ext cx="5286412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Просторный класс</a:t>
            </a:r>
            <a:endParaRPr lang="ru-RU" dirty="0"/>
          </a:p>
        </p:txBody>
      </p:sp>
      <p:pic>
        <p:nvPicPr>
          <p:cNvPr id="70658" name="Picture 2" descr="http://t0.gstatic.com/images?q=tbn:ANd9GcSJ1Zf3JyfguV4eGO2YMDiEz5qNufahUbUurUsWT3_gfVZXe_UY6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214422"/>
            <a:ext cx="7072362" cy="52770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Полосатая зебра</a:t>
            </a:r>
            <a:endParaRPr lang="ru-RU" dirty="0"/>
          </a:p>
        </p:txBody>
      </p:sp>
      <p:pic>
        <p:nvPicPr>
          <p:cNvPr id="69634" name="Picture 2" descr="http://t1.gstatic.com/images?q=tbn:ANd9GcQCWUow1mx6nc1sfZS9MkWSNato9XtQwG580OZWDn3i1YqKZmC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7" y="1285860"/>
            <a:ext cx="6633529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Теплые рукавицы</a:t>
            </a:r>
            <a:endParaRPr lang="ru-RU" dirty="0"/>
          </a:p>
        </p:txBody>
      </p:sp>
      <p:pic>
        <p:nvPicPr>
          <p:cNvPr id="68610" name="Picture 2" descr="http://t3.gstatic.com/images?q=tbn:ANd9GcRtJDCI5VfcHHw0lOe6bWlIJMJfo4xVv6IpgD2NmGcm2HeJ1sG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214422"/>
            <a:ext cx="5500726" cy="52845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Лот                                Рот</a:t>
            </a:r>
            <a:endParaRPr lang="ru-RU" dirty="0"/>
          </a:p>
        </p:txBody>
      </p:sp>
      <p:pic>
        <p:nvPicPr>
          <p:cNvPr id="81922" name="Picture 2" descr="http://t0.gstatic.com/images?q=tbn:ANd9GcSPQDnUuNWWvVMq9gec3LkgEvu3SWgCu9kOStqAD7i38uyzvb213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428736"/>
            <a:ext cx="3857652" cy="3500462"/>
          </a:xfrm>
          <a:prstGeom prst="rect">
            <a:avLst/>
          </a:prstGeom>
          <a:noFill/>
        </p:spPr>
      </p:pic>
      <p:pic>
        <p:nvPicPr>
          <p:cNvPr id="81924" name="Picture 4" descr="http://t0.gstatic.com/images?q=tbn:ANd9GcSyOx2fvs-QnIP2aioJq5FeC3smokLWztzE-fHEEct-3Kt4uxY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428736"/>
            <a:ext cx="3714776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Рассыпчатый рис</a:t>
            </a:r>
            <a:endParaRPr lang="ru-RU" dirty="0"/>
          </a:p>
        </p:txBody>
      </p:sp>
      <p:pic>
        <p:nvPicPr>
          <p:cNvPr id="67586" name="Picture 2" descr="http://t3.gstatic.com/images?q=tbn:ANd9GcSMWaYku19hO1R69qvnckFIEr8zFQso3_I1xYToniOkMLXlNI-wt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85860"/>
            <a:ext cx="6786610" cy="50899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Глубокая нора</a:t>
            </a:r>
            <a:endParaRPr lang="ru-RU" dirty="0"/>
          </a:p>
        </p:txBody>
      </p:sp>
      <p:pic>
        <p:nvPicPr>
          <p:cNvPr id="66562" name="Picture 2" descr="http://t2.gstatic.com/images?q=tbn:ANd9GcQBSc4cZxyNIObQEeVr-_CQeh5b9oKGdgz0CShWyACACAmlhFq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214422"/>
            <a:ext cx="6858048" cy="51369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Тяжелый ковер</a:t>
            </a:r>
            <a:endParaRPr lang="ru-RU" dirty="0"/>
          </a:p>
        </p:txBody>
      </p:sp>
      <p:pic>
        <p:nvPicPr>
          <p:cNvPr id="65538" name="Picture 2" descr="http://t1.gstatic.com/images?q=tbn:ANd9GcRDr24cFh4V6xmgX6W7nthSPaDzHtHLCHoTtkG-OOpoOE0meUcuC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357298"/>
            <a:ext cx="7085240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Яблочный пирог</a:t>
            </a:r>
            <a:endParaRPr lang="ru-RU" dirty="0"/>
          </a:p>
        </p:txBody>
      </p:sp>
      <p:pic>
        <p:nvPicPr>
          <p:cNvPr id="64514" name="Picture 2" descr="http://t0.gstatic.com/images?q=tbn:ANd9GcQjhKONjt8YxbREojru1ooUPFOfzqWGNv4BZTBlrbSDVyrr9tx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214422"/>
            <a:ext cx="7072362" cy="4854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Румяный колобок</a:t>
            </a:r>
            <a:endParaRPr lang="ru-RU" dirty="0"/>
          </a:p>
        </p:txBody>
      </p:sp>
      <p:pic>
        <p:nvPicPr>
          <p:cNvPr id="63490" name="Picture 2" descr="http://t3.gstatic.com/images?q=tbn:ANd9GcSYjjJPJb602C__5a69_Homf6HQiOjBCh6G2CSSIRlpvKTE8XPn1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214422"/>
            <a:ext cx="5357850" cy="52398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Глубокий ров</a:t>
            </a:r>
            <a:endParaRPr lang="ru-RU" dirty="0"/>
          </a:p>
        </p:txBody>
      </p:sp>
      <p:pic>
        <p:nvPicPr>
          <p:cNvPr id="62466" name="Picture 2" descr="http://t2.gstatic.com/images?q=tbn:ANd9GcQZnoL4_x0LXeQbZFiyRv_Gw6c7SUOrEdVzhhMfrmE3S2djlk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214422"/>
            <a:ext cx="7513757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Бархатный </a:t>
            </a:r>
            <a:r>
              <a:rPr lang="ru-RU" dirty="0"/>
              <a:t>х</a:t>
            </a:r>
            <a:r>
              <a:rPr lang="ru-RU" dirty="0" smtClean="0"/>
              <a:t>алат</a:t>
            </a:r>
            <a:endParaRPr lang="ru-RU" dirty="0"/>
          </a:p>
        </p:txBody>
      </p:sp>
      <p:pic>
        <p:nvPicPr>
          <p:cNvPr id="61442" name="Picture 2" descr="http://t0.gstatic.com/images?q=tbn:ANd9GcTojDwQY8YOt5TcU3hUkX96BNujpqaIN077w6_HqTHPx4kkbTd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428736"/>
            <a:ext cx="6643734" cy="49763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Голубая коробка</a:t>
            </a:r>
            <a:endParaRPr lang="ru-RU" dirty="0"/>
          </a:p>
        </p:txBody>
      </p:sp>
      <p:pic>
        <p:nvPicPr>
          <p:cNvPr id="60418" name="Picture 2" descr="http://t2.gstatic.com/images?q=tbn:ANd9GcRTPDL78Jufav6cMc-txmHa6Cx8_5FFKEe6h9HL5K0gP547-v1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0716" y="1214422"/>
            <a:ext cx="5355928" cy="5284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Фарфоровая кукла</a:t>
            </a:r>
            <a:endParaRPr lang="ru-RU" dirty="0"/>
          </a:p>
        </p:txBody>
      </p:sp>
      <p:pic>
        <p:nvPicPr>
          <p:cNvPr id="59394" name="Picture 2" descr="http://t3.gstatic.com/images?q=tbn:ANd9GcQRaFWOMNeu67bwKdeVljNLkxtl1uR5ZiiaJbVMNS-asuEyfaq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378116"/>
            <a:ext cx="3071834" cy="5055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Красное яблоко</a:t>
            </a:r>
            <a:endParaRPr lang="ru-RU" dirty="0"/>
          </a:p>
        </p:txBody>
      </p:sp>
      <p:pic>
        <p:nvPicPr>
          <p:cNvPr id="58370" name="Picture 2" descr="http://t3.gstatic.com/images?q=tbn:ANd9GcSfTyYz-eP8MIa5WtacdZmZBpzBu2JJn2Gq2wq7JhAn-SuQysmaR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272541"/>
            <a:ext cx="5715040" cy="51822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Лов                              </a:t>
            </a:r>
            <a:r>
              <a:rPr lang="ru-RU" baseline="0" dirty="0" smtClean="0"/>
              <a:t> </a:t>
            </a:r>
            <a:r>
              <a:rPr lang="ru-RU" dirty="0" smtClean="0"/>
              <a:t> Ров</a:t>
            </a:r>
            <a:endParaRPr lang="ru-RU" dirty="0"/>
          </a:p>
        </p:txBody>
      </p:sp>
      <p:pic>
        <p:nvPicPr>
          <p:cNvPr id="80898" name="Picture 2" descr="http://t2.gstatic.com/images?q=tbn:ANd9GcTkbY127YGrY8-8ZT8G1eJNZKHqXvHKu9m2lZxUI6jG6rpd6MSjj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1285860"/>
            <a:ext cx="3936079" cy="3857652"/>
          </a:xfrm>
          <a:prstGeom prst="rect">
            <a:avLst/>
          </a:prstGeom>
          <a:noFill/>
        </p:spPr>
      </p:pic>
      <p:pic>
        <p:nvPicPr>
          <p:cNvPr id="80900" name="Picture 4" descr="http://t3.gstatic.com/images?q=tbn:ANd9GcTHnlgbe3nQc5s7BnkGELrmJgHc3LaWC-FG6BrAoOy-b7CtgfNY3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357298"/>
            <a:ext cx="4000528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Смелый воробей</a:t>
            </a:r>
            <a:endParaRPr lang="ru-RU" dirty="0"/>
          </a:p>
        </p:txBody>
      </p:sp>
      <p:pic>
        <p:nvPicPr>
          <p:cNvPr id="57346" name="Picture 2" descr="http://t1.gstatic.com/images?q=tbn:ANd9GcS-CPWRov-sZDO6s-HCtjPArFiVMJqVPPJUmOeISVnykag8HAkz_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428736"/>
            <a:ext cx="6572296" cy="49039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Веселая прогулка</a:t>
            </a:r>
            <a:endParaRPr lang="ru-RU" dirty="0"/>
          </a:p>
        </p:txBody>
      </p:sp>
      <p:pic>
        <p:nvPicPr>
          <p:cNvPr id="56322" name="Picture 2" descr="http://t0.gstatic.com/images?q=tbn:ANd9GcTRexBWHE78MTPp04ppRWOZIqYXjccnvPLlrLyuTC-EtiSkjE5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142983"/>
            <a:ext cx="3571900" cy="53190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Сладкий мармелад</a:t>
            </a:r>
            <a:endParaRPr lang="ru-RU" dirty="0"/>
          </a:p>
        </p:txBody>
      </p:sp>
      <p:pic>
        <p:nvPicPr>
          <p:cNvPr id="55298" name="Picture 2" descr="http://t3.gstatic.com/images?q=tbn:ANd9GcT5DN719e42Gv5pP8v-Vzi3vajYGgAQrXaoMFnKH89tDcaJp28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428736"/>
            <a:ext cx="6715172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Румяные яблоки</a:t>
            </a:r>
            <a:endParaRPr lang="ru-RU" dirty="0"/>
          </a:p>
        </p:txBody>
      </p:sp>
      <p:pic>
        <p:nvPicPr>
          <p:cNvPr id="54274" name="Picture 2" descr="http://t0.gstatic.com/images?q=tbn:ANd9GcS2g8jhdVFmiOIkOrolqEiCV5JAWcxxcWRqIgDh59yzghfWOy2nz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285860"/>
            <a:ext cx="6580762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Шерстяные колготки</a:t>
            </a:r>
            <a:endParaRPr lang="ru-RU" dirty="0"/>
          </a:p>
        </p:txBody>
      </p:sp>
      <p:pic>
        <p:nvPicPr>
          <p:cNvPr id="53250" name="Picture 2" descr="http://t3.gstatic.com/images?q=tbn:ANd9GcSTl5Z6mq7QsYjP1qP3WJpbyPbD1CefsbXJ86wws7kukjlbujsQX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383039"/>
            <a:ext cx="3714775" cy="50463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Красный колпак</a:t>
            </a:r>
            <a:endParaRPr lang="ru-RU" dirty="0"/>
          </a:p>
        </p:txBody>
      </p:sp>
      <p:pic>
        <p:nvPicPr>
          <p:cNvPr id="52226" name="Picture 2" descr="http://t1.gstatic.com/images?q=tbn:ANd9GcR1L77VFCMqHOfD74E2XJ-MQ-AK4cwlCvkEJZYAf9nbPfNmDId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357298"/>
            <a:ext cx="6643734" cy="49763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Веселый рассказ</a:t>
            </a:r>
            <a:endParaRPr lang="ru-RU" dirty="0"/>
          </a:p>
        </p:txBody>
      </p:sp>
      <p:pic>
        <p:nvPicPr>
          <p:cNvPr id="51202" name="Picture 2" descr="http://t3.gstatic.com/images?q=tbn:ANd9GcTLNfxKk8KEPNa9Qr_gEdgAWm-SHz5zunOgK9jowWqvIDjvY7J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285860"/>
            <a:ext cx="3929090" cy="5245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Мраморный стол</a:t>
            </a:r>
            <a:endParaRPr lang="ru-RU" dirty="0"/>
          </a:p>
        </p:txBody>
      </p:sp>
      <p:pic>
        <p:nvPicPr>
          <p:cNvPr id="50178" name="Picture 2" descr="http://t0.gstatic.com/images?q=tbn:ANd9GcTP1pwdLB94Jhf9qo6EL64MRBgtDIjei8hXvEIzeO9Yz2nu0cW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357298"/>
            <a:ext cx="6500858" cy="48693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Ручной щегол</a:t>
            </a:r>
            <a:endParaRPr lang="ru-RU" dirty="0"/>
          </a:p>
        </p:txBody>
      </p:sp>
      <p:pic>
        <p:nvPicPr>
          <p:cNvPr id="49154" name="Picture 2" descr="http://t2.gstatic.com/images?q=tbn:ANd9GcSpxD9MeO6Epouoapttw9etMEID9FoDbCPqBEf1Sna5YjHWJ2yRb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428736"/>
            <a:ext cx="5072098" cy="50947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Черный клубок</a:t>
            </a:r>
            <a:endParaRPr lang="ru-RU" dirty="0"/>
          </a:p>
        </p:txBody>
      </p:sp>
      <p:pic>
        <p:nvPicPr>
          <p:cNvPr id="48130" name="Picture 2" descr="http://t1.gstatic.com/images?q=tbn:ANd9GcQjuf7UkKMpcRwqfLT3qcL2CzmphGWcxIk8vTWADI9PMz9YYajp7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285860"/>
            <a:ext cx="5286412" cy="52629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Ложки                          Рожки</a:t>
            </a:r>
            <a:endParaRPr lang="ru-RU" dirty="0"/>
          </a:p>
        </p:txBody>
      </p:sp>
      <p:pic>
        <p:nvPicPr>
          <p:cNvPr id="79874" name="Picture 2" descr="http://t2.gstatic.com/images?q=tbn:ANd9GcQXOnamMNouMg21p4jL4azLFxPu283qo6IKKoiA8zy_oc_FgizXT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3929066"/>
            <a:ext cx="2857520" cy="2571768"/>
          </a:xfrm>
          <a:prstGeom prst="rect">
            <a:avLst/>
          </a:prstGeom>
          <a:noFill/>
        </p:spPr>
      </p:pic>
      <p:pic>
        <p:nvPicPr>
          <p:cNvPr id="79876" name="Picture 4" descr="http://t1.gstatic.com/images?q=tbn:ANd9GcS8ndhzIi7F0W0V1PWszkbz_YqRNWJgG-GcD2tGbc3I6K67_7Nz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1142984"/>
            <a:ext cx="3071834" cy="2500330"/>
          </a:xfrm>
          <a:prstGeom prst="rect">
            <a:avLst/>
          </a:prstGeom>
          <a:noFill/>
        </p:spPr>
      </p:pic>
      <p:pic>
        <p:nvPicPr>
          <p:cNvPr id="79878" name="Picture 6" descr="http://t0.gstatic.com/images?q=tbn:ANd9GcQx0GpYsKvhsrbssQvPk4nKDv520CVfgCEZDVE28c29YPTwNf0j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785926"/>
            <a:ext cx="3814934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Славная детвора</a:t>
            </a:r>
            <a:endParaRPr lang="ru-RU" dirty="0"/>
          </a:p>
        </p:txBody>
      </p:sp>
      <p:pic>
        <p:nvPicPr>
          <p:cNvPr id="47106" name="Picture 2" descr="http://t2.gstatic.com/images?q=tbn:ANd9GcQhnplljI2egZl-F-LJzEmdvFn2DH6xnGMT9QTDLzolZ2MtKx04E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357298"/>
            <a:ext cx="6500858" cy="48693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Закрытая бутылка</a:t>
            </a:r>
            <a:endParaRPr lang="ru-RU" dirty="0"/>
          </a:p>
        </p:txBody>
      </p:sp>
      <p:pic>
        <p:nvPicPr>
          <p:cNvPr id="46082" name="Picture 2" descr="http://t3.gstatic.com/images?q=tbn:ANd9GcQUYVw56vyB4ebzNjvzOO8QKr6ycKvfhvmI9DUbQ-uQOBCqF4oV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285860"/>
            <a:ext cx="5357850" cy="51933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Яркий луч</a:t>
            </a:r>
            <a:endParaRPr lang="ru-RU" dirty="0"/>
          </a:p>
        </p:txBody>
      </p:sp>
      <p:pic>
        <p:nvPicPr>
          <p:cNvPr id="45058" name="Picture 2" descr="http://t3.gstatic.com/images?q=tbn:ANd9GcQ3-hTBQBJD4qHfbs2I8cfVkXL9pkJYW5VC463uh_NcmHZTumM4G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428736"/>
            <a:ext cx="6870536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Русый локон</a:t>
            </a:r>
            <a:endParaRPr lang="ru-RU" dirty="0"/>
          </a:p>
        </p:txBody>
      </p:sp>
      <p:pic>
        <p:nvPicPr>
          <p:cNvPr id="44034" name="Picture 2" descr="http://t1.gstatic.com/images?q=tbn:ANd9GcQE6djTGmZfdGpF9F_7tJxpjO10jPFSriyE7NsWBk9zqu7kszTD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428736"/>
            <a:ext cx="6929486" cy="46112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Шелковый веер</a:t>
            </a:r>
            <a:endParaRPr lang="ru-RU" dirty="0"/>
          </a:p>
        </p:txBody>
      </p:sp>
      <p:sp>
        <p:nvSpPr>
          <p:cNvPr id="43010" name="AutoShape 2" descr="data:image/jpeg;base64,/9j/4AAQSkZJRgABAQAAAQABAAD/2wCEAAkGBhQQEBQUEBQWFRQWFxYVFhgXFxcWHBUYGRUVFhoYGRwYHSYfGhojGRQUHy8gIycpLCwsGB4xNTAqNSYrLCkBCQoKDgwOGg8PGiwkHCUsKSwsLC8sLCwqLCksLCwsLCwsLCwsLCwsLCwsLCwpLCwsLCwsKSwsLCwsLCwsLCksLP/AABEIALwBDAMBIgACEQEDEQH/xAAcAAABBQEBAQAAAAAAAAAAAAAAAQIDBAUGBwj/xABBEAACAQIEAwUFBgQEBQUAAAABAhEAAwQSITEFQVETImFxgQYHMpGhI0JSscHRM3Lh8BSCkvFDYqKywggVNFPD/8QAGgEAAwEBAQEAAAAAAAAAAAAAAAECAwQFBv/EACwRAAICAQQBAQcEAwAAAAAAAAABAhEDEiExQQRRBRMiYXGR4RQyUvGBsfD/2gAMAwEAAhEDEQA/APMKKKK+hPGCiiigApKKKBiUUUlIYUlFITSGBpJopCakYUlFJNIoWkmkpKQ6FpJomkmlYxaSaSaSlZQs0k0k0TSsYtJNJNJNKwodNJNJNJNIdDpommzRNA6FmiaSaSaAodNE02aWaAodNE02aJoCjSooorrOIKSiigYUlFJSGFJRSE0hgTSUUk1JQTSUVe4RwO9i3yWVmNydFX+Y8vLeplJRVspRbdIoE0lejYb3WIqr21xyx3yQoGkwMwJPPXTyrSte63CRq14n+df0WuF+diT7+x0rxpnkxNamD9l8VeTPbsuV5E93N/LmjN6V61wL2IwuHMrbDMDozw59JED0FbeOsd5PUfT+lc+T2h/Bfc1h438mfPeLwVy0YuoyH/mUr+dQ27ZYwoJPQCT8hX0Pcw4KmYI6VLwzhltB3FVd9lA/KpXtB8OO/wBfwN+Ml2fP97gWIRM72Lqr1KMB+VZ819DcWT7VRPJj9V/rWLxX2XsYjS5aUk6BgMrAnTca/OlH2jvUo/Yp+NtszxKaJr2NPc1hRvcvn/Mg/wDGsfj/ALs7CnJhmdXClpc558IAECATNdH63EvUz9xI8zmkmrvFOCXsMYuoQOTDVW8j/ZqhXVGSkrTMnFrZizRNJNJNFgOpKSaJosKFommzRNFjHTRTZomiwHUtMmlmiwo1qSlpK7TgCkooNIYk0hoNJSGBNJRWhwz2ev4k/Y22I/Ee6vzOnyqJTUVcnRcYuTpGca6/gvu8e5b7TEMbYMQoEtHVp28t/Kt32c93/wDhXF3EFXcfComEPXX4j6aV19tpryfI82/hxP8Ayd2Lxq3n9jA4R7vMIvxI1w9XYn6LA+lb2G4aliFtoEXXuqABPPb0q3gEMkcxp+1S4rXzH5j+lebLJKW8m2dijFcITE2+5puNflTrUxpFKTmUEetR8IYl3tsNpE9eYj5xSBD7KgPqNx8o/wBqMYJykfiAH1FLcXUecfkf0qPGv3NN9x6Gf3qemHYl7fTaP1qXDYiCttdyWY+Q3meWorPbFjKsT8M7RAM7zrUWA4hOKMhAO+kzLamViOsT4aTvUKVspLUtixfM4iOeX82P7U8pleBrBken9YqF8aq3wx2GVBpuxaBHqfpVqzq59B8yP2NGzBM1zahB/fnXJ4glrjv1aB5LoPrNdVxLE5LRPRdPlXLARbA6xVTFAdZ4XbvsVdQ1uMxUgEeAg9P0pl32EwUa4e3/AKQPyrY4Th8qTzP5cqre0OJi2EU6vp5LzP6etEW4q0DVs8l9pfY9WLXMGsCTFsTqo5rPPnHyriSIr2t7XIctqp8T93Fi+c7lkuN8RUiCfEEET+ddfj+Y18M/uZ5MKe8TyCkrtPaH3bnDJmt3S55IVgtGpgg8h4VxJNeljyxyK4s5pQceR1E02aJq7FQ6iaZNLNFhQ6iabNE0Co2aDRSV6J5wUhopDUlBTaUCdBvXa+zPu0uXwHxE20/D99vP8I+vlWOXNDGrkzWGOU3SGew/smLsX76yk/ZqfvEfePgCNBzP19HsWwhgen7UnY9mAkAAAAQIEAaUoefOvnc2V5pan/R6uOCxqkaOUMutUHTKYrSwWIzaNv8AketJisPM6ajl/fWsmuzQqWmyw3TQ+XKr11Z7w56+oqlaPI/2Kt4K4crroSoJEmPqfSgVmfbvtbuG2YYOWYagFVAB0H3hJj1FOM9oHtFSGWZkkNuNInqDRi0FxSUylhKgsMwBjSaxgzWWKBgQmRSpkKCRmKpMGChbUfhFSpNGyipK1z/34LdziZt31suSf4c7SZJE7dA3yrQ4wtssrdoB3HCpzOmscy0a1jcWtC3czYZJDAd4sWiCw2bbWdR0NQcQ4lctiyxOmqtGzAwPKoflQ1uCROSOmKyHSPw8taGupA3Gp1jX0BrD4XwgpiCXgC2ucspKhmYsBptAUfSte77QhraG2rPnCsGzhVA8TBMn0qDBcXF+4bQUDumdSYM7SPn61ctN0q1Exb/b6hlt3GctAAyMs6bcx9fnU2BsG5dGbRZzcwRl18jOaqVyzkdigzFCQEU65cjoPIFsuvSpsNilS2DedVUIAZMZmJHw6yYgbTvzrOmpblSjpW3Jb40ABkUnUhY9SY9BI+VVHsy4Uf31/WpFxtvE3UNpsyLJYwRrO2o6D60/DgteldZbLHQHWfLQD1NUxO488mxh7cKeUGPkB+5rmMXf7S67/dHdXyH7ma3eO4rsbJAPePdB0Esd2/M+grAS3Koqgydvlv8ASnP0JgLwvBZ3Nw7DbxP9BWsyqqknQASZ6DnU9jDhFAGwHz6msXjeLzv2S/CsF/E8l9KVaUPlmHjrpvOXO2yjou/zO9cL7XeyzFu1w6Fp1uKomD+IAdeYH616B2eZ+7z0/rWnZwGQQRvz608WSUJaolTipKmfPLCDB0IpJr3D2l4Xh3T7a0rsdF0hvRh3gK8W4lgzZusjDVT8xuCPAiK9fD5CybcM5JY9JBNE02aJrosih00tMmlmixUblBopK9I8wSkord9lvZS7jbgyr9kp77Hn1Vepj5TWeScYR1S4NIRcnSOo9hfZ0W7YvXB331XT4F5EeJ38or0DB4nZef5+IqllEQNI0ilt3Y/Q9K+ZyZHkm5vs9iEVGOlGxjMLnXQa8vGsd7ZFaeCx2yN8/wBqmxeEzeJ6jn/WpavdFcGZYMQRuNvHwrXsxdXT4h+VY/ZlTrU9nGG0wcagfEBO3WlewBftQ0jn9CP3k0tq+FZW8YI6j+lP4oRetlrRymdjBIg6MB49NOlYWMxjswi2y5HDciGGxWdpIJEb61nKWkHsrNjiXB3Rs1p5FyDJ0gjKw0UbEgiOhNY03T3rjDINSHUQBMSp5GNfXxitXA41yzrcAyKBlYmDHjJ0/vpVM8P7QZM0obkzMzbJmAfMkeHpTyQ+HYueFwWpMxuMXHOCa5bYgi6bbpGcfDyn4dDP5VhcKxTLZdCzTnUd7konx8GHpXoL8CN6zi7FpshvMjzroNAwEeTfOuZPs4lsXEVTeduyIQNBCICsz1zFiR5Vn7qzd54/pXi7/KZl4lxhkFop9kw7TNOzmJnlBMCT4Uey3HFw9+44zBJGcaHNrl0idZb8q6jA4GcNet3yIW4yrIAgBc27b7kjmOdUOG8DVr9wKq9ii97T4rs6Gd9BWmmEHqit/T5+pzRlGNSrcocX43lZrthSWYtbYnUATBEDnoY9adjbdrElLrhgIAIVJjLIOpIEd2BHj0q7hcF2RRWXuXRm15wc0A7bMD13qzgsQt6yVLIts5XQKZJMsQvmSDJJ0MCBzwUpZFfBrHPnvXF9UTcDHY2r1xoVZyIpiYXdieZP5Ctj2WJKPccarI0B11JnXc6x6Cs7ilxbVtUuoCigsxXvSF1Mgag76+NT3McUw63LMshChQZElg8d1o+8o8YmtVFxe/RE4Tk7ffZhY7ijY3FKpBW3bMkERqSdTrB0Hw+FdHhIQNiLmx0Uc48Py+dY124tpLdu0BNwZ2cRLACSTznfc1KnGzcL2ryA20QONIECCOeoExruYHOqacraHHBPS5I0r/HR2KMv8S4oIXfLImT5AzWNes5e6NSTr1J/cmk4bZgtfedZFsNoYM6kQN/1PhWlgsJ959+Xl186z3ktxJaUMweByDXc7/t5UY3GC0vUnQDqanxmJFtZO/IcyfCsO6SWzPqx5clHSm9uB8lR7ZuM2c9+JHQcwB4Vy3tZ7LviVV7Ky6aHlmXp5g/ma7FbBYj860EwmQCII+RFPHKUZakDSapnz7iMK9titxSrDcMCD9air2r2nwVq/ba2yqzQYJH8M8jI1GsaD1rxe9aKsVbQgkHzGlerhze8+pzThpG0Uk0TW9mZvUhpaSvVPLRu+yns7/i7hzyLaRMaZidlnlsf71r2Lgot2kCW1CZRGUaRXJ+w3C8mCUx3rhNw+R0X6AfOuiSDo3oeYr57ysrnkfouD1sEFGHzNvF4DtBIHe8OdYz2Su+lXsNj2t/FqOo/WtJkS8NDrXK1fBtdHPo8H+9K1MDjYOW5s2x8f3qtisAUMEf34VBsINJMGbHEMHGu43muSv8AHu5fy9xrb5FLai4RBOg+6dR9a2Ux7KyBmJUZtjvmAADA8pA1qtxK1PdC7k5WGUhSfGN9dx1FKTVMh3wiPgvHLdy13rcZpBDCFDRrmjU6HTny61Bi7KW8rh8wZQUJ1BUH4fA90rpzHgKz17uHZDZabVwKUg98DUsJ3nfTrXQ8E4Kl3CIumZHe4s7DMxIEch1HI1lKM7r0/BabpMzMRwztS+UsqhcupLSzgNOpk5TH+o105w5FpJAUlFaAIAMDMAOUNy8apYezlGU8u6fTSti2e0sj8SaHy5/NTPpW+pyRcpOqK2G/iDSQ6ssbTIkCfQ/Os/EWQhyqvZISwJ5zpEA7yDv4VpNZKrP4GBHoZP0qxxHBgOpEnXmSfD9qlp9EJrlmJdsNcNyO6hh2Yn4y1qCpXbWJ2/SosTg2t4V2XukkzH4Ugkeomt3D2gBemJGn0aqmIAewVkd52XcahtP3oSopyvY465jGfCrZsMxJz9iWkmFyLlmJBALegiuk4dwRMOiWVE5rnaHyADET0zKg9a0bnDl7Yd0TIPlO8dJyLUjaO7H/AIa5R/Me8f8A8xSSHqdUuDlLGLfE4pke3CsxQ5WJy5QSQSDGpJ+R8q2sRZBcf/XYy/6sv1yrA/zGp+FYBcNYZwokxAHMzCgebH6mnLgsxS2dYm5cPUz+rT6UldbkxlKqkzkePYNRaD94XgTd0PwW/uqfPT6VV4Qj5vtGBRwrkxv8JFstodM0n+Wu141hEdGtBRmu7xptuzRuAD9YqlfwIfLaQfZoRnPWPujx61baUaRusrcdPRRwFp714s8C2vwLG+4B8t/OPDXXxV9ba5m+Q3J6Dxqvib+RSxOXkFKwDlYaRoQTIHTwrLv3WLZ33A7iTMDMAN9zEyayXwoyUWOukmblz4tlX8I6ePLWobODzGT/AH51PYt5+83yIIj586sXGCjn+ppVYyKAg8tzWfexReQhIGve5ny6edS3VJ+P0X9+pqN1+XShjKFy2GtggQVMelea+23BnS814IezeCW5BtiPDafWvV04eXmTHPwp97CKylHAOkEHUMOlaYpuErJkk1R8/wBFdH7b8At4S8OxbuvJyanJEc+mvnXN16cZqStHM1To3jXVexHsccY+e7pYU68u0I5Dw6n08uVivXeElrCqqGAFAHTauzzc7xxSjyzj8bEpu30dUnCFCgJ3YECNBA5RVO/hmUwwqxguMR/EA8x+orRV1cd1h/KdR+4rxKR6VmCrkVNYvFTKGPDrV/EcPG40PzB9ao3MMVOtTuuRmzhOJpdGS4IPj+hqtj+HZQSO8PCs2etX8FxIpo2q9enn1p3fIqMk4VgwLQw2M8lO8fT61pYAhTlc5kJlc2uTnl/lk+laNzAB1zW4PMgfp+1ZrWSNvlRVCuy9isBEHlyPTwP6HnUOGPZsCo1B22nmR61LwzH5e5c1Q6a8vA+H5VYx2CKajY7H9D4+POj5gT/4VOzDKPszvH3dd/TY0yziFsYhbWYFnUnKDJhSTmjprEnTUVn8K9orbnEW7bhktBe0I1yu2buiOcLr0MeMUsCtjtrhtWxbvXVKdoCc7bMAxGxPLntvQ3Qi9xu5iGItYdrKqWGfPLXEQnXKNpykxPWoOKcVt3bbJdVmXYzcyMAOalTI67is6xKMrsQkMsFjlBbWVHUkK2gk6HSo+IXbVliuS9cDMSMiHYoLoIOoMyBEAyDvBqd2BZF1MAgs4dQFABJYMxckA5mYbk9T9KWzasIwxYs2xiLsqzwfuaEgbgtOp30EkxUXEMSVZWNtMpsIUL5s/aTlOa2wHdCCZIBkxpUrcScWbOY5g3aF1YAhwHgCNtIEUqGLf7PGrmdntdkwbPZuNbJB0KmNYP8AtBq7bxKtZZLEm5BZVuFu+w/E2p1IGupqk+ItWrLl1NtHvFEMq5ugEKjgIFABLzlJkAEk6U7g6A2e3stnDIOzj/mEkwOY0ECY7wpDNDD3L1xUN+0LIRZyBxc70RqVEaCY86ktXQgzMd++0a+CqPHYedZ3C77h9zA1adRA7us8yeY/SmcE4fh1JSybg7xcI7lhqSZSZga6AbfWnYItuW1b/iXPXs1H7T6k08FbKa6AepJ/Uk0zC4lCrPmBg5WjcEaZAN5HSmXDmIZt/upO3j5+NMZQxVrOc9yQSIVREgfkT40WsOT8cE8o6abdNZq2bfNv78B4UzKW20XrzPl0qasqyB2A0Ak+Gw86ZiWAGnxT/fkKlMAQulQG3zNDDkqraLGpeyC76mhr52UVF2ZO9SkMbdxI/oKhuLn0ncHbw69d6mOGVRJgf39arm9qeyWSREnT5CnxyLk8/wDeNgR2Vu4Bs+TpoVn/AMBXAV7hxDhaYhGTEagiNtVPVdNCPCvJsf7L37VxkFt3AOjIpIYcjpt5V1YMi00zKcd7LuBw5uXURd2ZVHqQK9mtYXMoG8DcV5t7A4PPiw/K2rN6nur/ANxPpXp1pYrp9o5LyKK6X+zHxIfA2yIWyNqlS6RVm1fOxg+YqYW7bb6GuFS9TpaEscVYCJmtDD8QtXBD6eNZr8JO6GaqXLDKe8CKf0F9Tob/AAYkSkMPDes25hyD+lRYLiNy38Jnw/pWvY45bu928sHr/Xep2Az8Limtnun05Gte1fS/v3X/AD/cUy9wgOJtkMPSfnsfWKzL2FZDqCD8qfAuS3i8EUO3l0PlUfD/AGjW4l+2pzrYKo0anMROTpA7vkZHI1PhOMgsth4LOGK9SEy5j4xmGvjWXe4t3yAg7MmCkAaT8UjUNMnwj1pN9CFt8RDkqygK+hKCCsGQdBrH+2ulZeLxq2JVGDXgSAIaFOQODbJAQjKVaWYIAPv1a4vgPsj2Qe4M0MFZUiAxyXWP8NAQuYjcSunezZWCu9rbNp2S5c7Rlts7KzO1q7cuJh7mWAoym2ysxIUs0jQURXYGvj8SC/aWz3wbtq5cBtqTftK8WR2pBCm4c6BSB8WYgTVy65ItvaN0usW7gFwqUJy3FN0PDP8AhCxJ7TYVkNjye0S72i274Rma6Qluw1zLFveC3bOFdCM2Vm1YZRWnh7oNy6jI4nKUBBZe0sm45ZRc7wYskZtAc9uIaSXQGfjQXsWWJJINxSfJsw9e9U2L/g2NY7jH53GowoTEYcdiSc7I4yqWQF1uDLmOwzWiDuVJUayGMz4Q3EsDUDsxJykxmvMsQNZzMB8zyNFATm+1tbdtS38Bnbs1DmT9pKqRDNpA86ZxyVtrYJS43Zu7hreYMUAbMVtiQCwC6ROwOYKpmtG0+LbUEAdoSWjILV1UVYG0sA0sRIAgESarYDFJ2RxN5mItu7sCoTvgT/DAmQptHUsQbY11apAn4niVsW1ttmY3CwZmcEhz3+zLuQCYchVbKDooK7iDD4QWh2rMGGhtwZDbEMPDbzgdATCmEF1Uu4kqbZc3fhCC8Xi1btFH+IFEtGWEk5Yy6AUsHjHxV8vLdkGuoCuRrXZqyoF0Mi5ADqw5s65YkFUOzawbo7MSirc11AAzb6HxGv6c6XDYlGUOpzFhOnLwI5R0NQXMUtlQLWszLeOoO06gqRG/dIMkVN/7kotdo8A5kRj1lgoYxykjy15UkNFgWxGZ/lVa/dLbbVKBJ3zGrCYPSW+Q/eqpsey5M9bP+9PXDjn3vAVNfuKvj4D99qp3sWx0HcHhz9dzRsg3ZHfVUOpjw3Pyqs91j8AyjqdT8thUn+GO4HqdKjbLzJbwHdH71k5F0VriLPeJZvmaR7TxyQeO59BVlMQBOUBAATpA23JNVXujUHUkZvUa/PKajV6FUPw1lGaHLP5mB8hV9UA0AgeFYtu4VYNGgOp2Ec9T4Gi97Y4RGytiLQI370/lIoSciXSPMuEcfvYRibLATGYFQwMbTPnyrpcL7zWEC7YU+KMVPyMiuJpDX1mTx8WR3JbnjQzTjsmenYT3j4Zvj7S3/MuYfNCT9K3cD7R4a9HZ3rZPQsFPyaDXiRpDXJL2fjfDaOiPlS7Poi0T41dtvmENqPGvnPB8XvWf4V24n8rED5bV0GB95+NtRmZbg/511PqsVyy8Ca/a7Nl5EXyj2l+FqdhHkagbhrLyDjx0NcBw730xpfsEDqhDfQx+ddVwz3r4G6O9c7M9LgK/UjL9awlgyR5RanF8M17Ddm27Wz4jT5861jiiV+1hk/ENR61HhOI2MQPsblt55Kyt9Nar3sLlkAFcwjTYg6HTy6Vk/h5L5KvELtuyyvaRTcIMMQGYITsCdQCeXhVa5aW5bZ7LLYvGUtlwSgukAIw8RoQOoTfY07nG7IbsrlshLf2aMhBgCFiDGgjryqyeCWb7MyOHZbTWVAYg28y5jmQyCTnTddFga8816iKl/ANgCiI7GURUVzmzm2jtcsjP3SbphgInRtZgBmOvrik7OxlDZbb3bHe7VbJUsqWjay5wQ5OXMVAMTFTWL93CItu9bzWURgFVS4Z87BVGfvroVIeQoGeYgCnXrjYjXD3r1tmDoll7ip2uQtNy1c7wKjOGka90eNWhDMLaXEvcZTv2YYrdlbqJaB7XKVYG6CrJ3oLIjEERIu4e9Crdt966pRbhaCzQFCMfwz2YUgR3gDrMmQ9941t3QZBPdztpBOmj90eByjoK6LhnB1ntHWHYAOmmUzEkiIk5QY1AM0J3sBhXsA5a/kzEMiPby5jp2iMoEaghWbTwqdbV7tbBuZwiWzceVIGdc572m/w6HUTXYokachSMsVbx7Cs4JcKWt5coZ8TIuE7m1DKoLCDlguQdIB0qW/a7QqUuZbViRnKI7AlSpbM/MgsBAmDrA0fqcVwwMrH4XZcuYawPp5aEGOdc7xDChNHlLS6BRE3TESeRBmPpGpAzaaKMfE4nt7i3O6uDRLgu9o5VUJUhiR8LurZwwYjLqfvA1Diccb+fD4e32SsGtKVGX4lRjcVVgoqKzTmgyyjQnKb2JwjsyBrhw1rurbt22VWcwxyhcsqRCEGToIjcmO1xt8QIwdpgQy5mcqFAD99XIzRcUz9mYkNIIJ0QBY4Olh7kuXFxg6Ix2uZAGgzLNcKgkHQkA6yaht8ULOA2tsHVY0jaekazAGulGH9mbU3f8QUvM13tRlEFI+HvTIfqy9BsKTE8cVQlzDqALoDhssMRLTqdfut0+7UsqjWtKELBI0MR0kA6D1ptzO2mp+gp/BeIm9aJf4gxU+OxB+v0qvxX2ow2E/8AkXrds9CZY/5RLfSlb4Qxl23lME+g/eo7l3KJEDl1+u9cZxv3w4QE9il26RoNBbU+p1/6a5PH+93ENpZt27Y8Qbh+bQv/AE01iySHrij1hgXGknr4+dYnEvaHD4eRev21I3XNmb/SkmvHOJe1GKxH8a/cYfhzEL/pWB9Ky5rReL6sl5fQ9R4j70cOkiyly6epi2D4c2j0Fc5j/ebiXP2S27Piqhm/1PP0FchRW8cMI9EObZcx/GL1/wDjXXufzMSPQbCqdFFakG7TTS0le6eWIabTjTaktCGm0pptQykIaaTSmmmpLQtq6UbMhKsNipII9RrXWeznvPxWFdRddr9oaFHaWA6ox1B85FchTTWU4RmqkjSMmuD1qx7WcOuuD27WgTJW7beR1GZQw57zW3ax9q+HS3isMZY3AUv2wbpYwFZMiEZVygE5jpqa8JprVwy8OHTN1lZ9E4LDYwQBLW+YcC4sDcczt03pz8VsZsvZXFQABXQZVEmCFtXIKlcoB20baG1+d7GMe2ZtuyEbFWK/ka17Xt7j1AH+LvMBsHbtB8nmsn4klwytaZ9H+z4W6dLq3gvw5gQ4PIa67Dx1ANdNY0038OY/evmvgXvoxeHYdpbs3V5jILTHxDW4AP8AlNdRb/8AUZr3sEcvhfk/9VusvcTi+B2j3LtR+lNa4Ca5D2Y9t04nhzftK9tVLKRcicwCz8JPd7w1330q3iPaFMKrteLSoZ4VcxKAE5iJ7ugO56daiU5cdDpHSu2mulYvFrPdLiAygnOROVeZHj/XrXm2M/8AURhwfssNefxcov0Baue9ovf7evLlwtlUBHeN09ofEBRAjzmnKEpdAqO+vcQtqTlW5iHEsJOWSAdFA3kHY6d7Xwhx2KvXl+yBW2uhlTZEwJjOFBXlmFeI4v3hY64Sf8QyTythbX/YAaw8Tj7l0zdd3PVmLH6mhYX2w1Hth4vh8OS93F4dXXVV7TtO9yzC1Jy+A18qy8b7ysGqQz3b75nYFEZVGcqSoN9ywUFTA5AwAK8hmkq/crsWpne8d97F65a7HCKcOn3mzZrjcviAAX0E+NcI7kkkmSdSTrNNorSMVHZCbsKKKKoQUUUUAFFFFABRRRQBuGkpTSV7h5Y2kNKaQ1LLQ0000ppDUspDTTTTjTDUstCGmmnGm1DLQ00004001BaGmmmnGmmpZaEpKWkrJjOy9gfeAeHZrbhmsucxynvI2gkToQQBI02FbHtf70bV7DPYwiOO0GV3cBYUxIABJJOok8p66ea0lc8scXLUVbqgpKWkoYBRRRSAKKKKACiiigAooooAKKKKACiiigAooooA3DSUppK9xnmDTTTTjTTUlIaaQ0ppDUMtDDTTTjTTUssQ0w080w1DLQhphp5phqWUhDTDTjTTUMtBSUtJWbKEooorJgFJRRUMYUUUUgCiiigAooooAKKKKACiiigAooooAKKKKA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12" name="Picture 4" descr="http://t2.gstatic.com/images?q=tbn:ANd9GcTr1fxnz-qYta8YoJ0HO3uSqU65xIolICjDihpBljr5pG0v8b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285860"/>
            <a:ext cx="6771509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Алла ела рыбу</a:t>
            </a:r>
          </a:p>
        </p:txBody>
      </p:sp>
      <p:pic>
        <p:nvPicPr>
          <p:cNvPr id="41986" name="Picture 2" descr="http://t1.gstatic.com/images?q=tbn:ANd9GcRkv8qpfwFzxiXOiORURUFsafbpbpyegc3-SQTEh0TA7MZu6-sS4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7" y="1357298"/>
            <a:ext cx="7131959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Лайка поранила лапу. </a:t>
            </a:r>
          </a:p>
        </p:txBody>
      </p:sp>
      <p:sp>
        <p:nvSpPr>
          <p:cNvPr id="40962" name="AutoShape 2" descr="data:image/jpeg;base64,/9j/4AAQSkZJRgABAQAAAQABAAD/2wCEAAkGBhQSEBUUExQUFRUVFRQUFBQVFBQUFRQXFRgVFBQXFBQXHCYeGBkjGRQUHy8gIycpLCwsFR4xNTAqNSYrLCkBCQoKDgwOFw8PFCkcHBwpKSkpKSksLCkpLCwpKSkpKSkpKSkpKSksKSkpKSkpKSkpLCwpKSkpLCkpKSwpKSksLP/AABEIAMIBAwMBIgACEQEDEQH/xAAbAAACAwEBAQAAAAAAAAAAAAADBAACBQYBB//EADoQAAEDAgIJAgYBAgQHAAAAAAEAAhEDIQQxBRJBUWFxgZHwobEGEyLB0eEUMkJygpLxBxUWI1Kisv/EABgBAAMBAQAAAAAAAAAAAAAAAAABAgME/8QAHhEBAQEBAQEBAQEBAQAAAAAAAAERAiESMQNBcRP/2gAMAwEAAhEDEQA/ANFi91jMbEV1Ccl5ToXj1XG2HpiESVDSMKBqZPQ9X17KkWUnYkagzRmBefLBVwzJMI9qXcm3hLVM0AFegrwqUyloxYBemiDsRGNRAFWlhF+GQH4U7lp6qoSnpYx6mH8/aWfSXQFs5gKpwzDsCNGOccFUPXQO0Ww7UGtoYbEBjtrIzMQpidGuBsOqVdTISw9aLMQmKeIWM2rxR6eIUnraZWRm1VkU8QmaddBtIOUSzKqK2og1iqOCJKqUEA5qC9qZcEJ7UAqWqIpaogNANtEK7KaKymiCl+gmkNzfPwhGmU1VVGi3PvdMFp4H7IjGcFHNuvQUjXDV6D1VQpO1ASq/zNK1Hb0WqSl3BTVQOZOSuBH3OxSnefOCsBfLZzSC7TAn0RmO4eBAaO29FBN+iZJK8JVQc14SnoxCV4QpChKWjFdZePqKayo4SjRipqpXEYYP5o4pXRSxPSxjP0S7YJVP+X1BNrD17rbyXhxGwp6WMGSDdFp4haOJYHjYsfE4f5e1BtKniE1TrLBpYlOUsQkbZZVRA5Z1OumGVUGYKo4L1r1CggS1RXhRAabWbvNyOD9QHkZfdeDzmVekyxJzPt4VRKVhu3wOJ8hVeYjec1ZxsOE26qkQZ2x+PyggHcczs9l5UH2RBc8o+/6VKg2pG8Dt2xWnziP2htFjx/X7Vqbsuk8J/YQA6lT7hABGeU/j3/Cq27iJ2/Yj2XlAS2/k5+sqVL0zfzn9ldzhM+cUHW+mdx9ch7KOqDZuy6IMSnVubZRKJ8wZbrJGpitV07D9t/DYUDFY0CLm+R9geOzsloxpa8G/OV46rf09v2sunpMObAzkwDbfNuYPSdxV6OkGvjnfrl7+iYxpfMVZ8KTGKuR29k02/qFIeE3VXu2eeiI91sz3PJKvvxjLsg3rn7162ugDPbGU7OqrW+kjdvGzcVWDDX8kefhUddIYjH0wY1wCctknhv8AdCpaRY4CHtJ5jlE7+CMpYdcSEvVAdYqv8wRmqfNlNNhHEUi0+em9eUsQi1nSs4uMqktmjiU5Srrn6WITtHEpKbtOsjtqLIpYhN066RnpUQBWUTJtB1kV9SBfzZ5yVWMVaz8u6WhZp85Cfv6KrnZ7Le5BPv6K8ZDh6lDft6D1lMlGGIO8363+y8qf0zujtcH2K9dkBst7WPnFD1vp6H1J/SDCp1dYOGRy6xH29V602E7oQY1SDvNxwJi69+YZjPh6BIAttUH+k9BI85ojmZx55J7qVaY1we/aApUfPU+yDBw9Q3nIyPPdUqtg25/hGcPX7qlSnad4UqZuLOUcSeMrE0tpD5bCXTEHm3bbfcARtsF0eIpgC64v4zplzJGTSCfUT3cnzNot8YlbSr/nfNa4iQ2OB+kuA3Xk/laOjtPGnVc83D2kxMZXPI5gdVmsYCwJepYzs3cN3m9dGSsrcdazTP8A3DJJh+ruteB/6nuF1WCxus1xFxP0nYdw4HhyXy3CYgk2BLifTbfYTa67nBWcWgxrQbcMwN4meGSx65xc610dF8g7RbtFirCnv78PPUJbCOdBJzExG3Zbn5tTtKsIndmPSVMiiVapqkznMHr5KydIaQAYfTzzJPYy7+3W0Ln/AIgonUt1VN+JHL6R0g55IOXtuPm8rLfi3Ak6xvnfPnxRqxAJSVR635kxyf0u1t6P0++QCZOw7TzO1dPgsaXZLjNFaOc54MWBsd8iR7hdfQYQIb1Kx7k3xXNtnpusTsvvXpeQ27QP8QBnkVMPhyM1oMoyIIUwqwHEzKvTrrSxei7S3ssipSIV/qGlRxKdpYhc+ytCbo4lTipW8MQvVljEqIN9DpMt5u87ITx55w9086lCVq0z6IwBsqed4VWAzzP4lH+VFvNyGG2PnVMKOEjt+PZAeO1x9008+eckIs86oBKvTvPP3/asaf1E7re0+6aq0pcPMpVDT87D7JYADT9/conyfO6ZFP1KsG24owaSfRsFSrS+6ceJS9VtkjZ2Lp7SuX0u4Oa8QP7hflOw7wOy3dI1iRGzb2lcZpfHa2uxk7Wk78taOnujmbTYuCfIInbbZlwQ67UdmG1V45y3RZ56Uw9fVPkz/aBuvfoum0NjidQf3fX9WwauqTHNxgcACuc1bk+BEwWKNPLY4OHS8dTHSUWamePp7Mc1pBmAQZOzVdcO4RF/IeD9WZ4zvtfzeIXE0NJ/Oow0f9xjKcDfrOIAMDIwwf5tkLq8NjNdjXtu207i0ht+xI/yhZ2L0PH4M60tO6CsTSmj6j2xrR0I910n92+2Xb1SWPpw+23v1G3OFnY1ndcZV+FA1kucZi/l9w7rzDfDjAJguOy4259b7l0dfBF5JtlOrMDrPMI1DARZsjrInaCE9qcjOwmAiLAbhuWrQw05xA2AGEenMQ5onv2O5Hp2zFt4JEIwqUdRcDb7pplKVeq0fvL9KgqcfcITi4akcdo5r5MXjyyfD+KjnWTLHG4ilqmNyE2pC39KUdYSBcbbSsCqxV+p/BxiFEkVEYevvTqcoVSghYfSrHbYTrHAqvKCNSigvp58wtN9GUpVoEpWHCIE2VXMhNsw8FUfSv5xSMIsQ6dP3/Ca+WhhluiCVYqwvQInp6BU1rID14HZIV3pmrUtHc/ZKYg7POJ83KTc58Q1dSk6DBMNHNxDQexPquUGHgZLW+N8eAzVFzI1RyuT6obWipRD27R9XA7VfM8PXP4hyTc9P46hBWXV886FXE9PS9Vj3KE96oa6rGenMLjSwvINy23+IFr29i0Lq/hbTwDC1x+nVtzIJgf5Wu/0rg31JWnoXFhjgT9USWtyEmB1OydknNLqeHL6+t4d30icyBB35eSg1KUuPSN++fRY+C00S2c3EAQB9LRv4CPbjbZwNMn6jx4+bFhWsgP8f6xstIN9kGD2TnyI8zR3s89kpjatoyn0PDh+0oqTV2kTE8RxjNC1wMux9Qs/52cm0yN4KoK15lU1/wDI5We18apgjL8FLMqbHWd78htSlUIVSucjJAOe0cjw8yCVF/ljXZW5GFfXWP8AytV5Ju10Qdx2dD6Qm6OJkJMbytiQsPGUYPNbNV9oWfimSOSJfUWMktURoUWqMd+1N0ca9pkFI0HJ5oWEratXD6b/APIdVp0azXZFc0GqzCQbGFrOqix07qSWdQulMJpVws7un2Ypruav9IH5N+CC6kn9VAe6+SWBm4pthCQqv2b81tVGhwWNpGibx09FNVCmIxwaJ2AE+65rSXxHcMafrcLnY3fffNuhWljqBLOi5HHaLdOsMxcKfrFTnQcdgiXazjrGIv5xSWH0i6k76ZjJzdjgJjqJz4rRdjjqw4bI/wBlj4gXt2Wk9/Cvn60MQ9rvqEQbjhMx69L8IWfiaGYF4BIA3G8cxJI3g8EOniXARnc8oOYPDPuvWV3gXbkbETlsHT7p7ic0hiKcG1xmDvzKUqBPVM8jF7e8HZe6G7DkiYP4VyovNIgJzCNgE9AjYfRbnbFs4bRJbEqO+5+L44v7VtEVSH5axzvH+w29l3uiarnNl0RmLQIGUDdn6Lm9FYRpdBAteBn+l1+HoW86fhYNKO18wefUZrN0w02I7dP16Jqpb2QKt8+Nt9soQfNy6xP5YNjnuNihOfuTuKwjXZjzcVl1dGmTqOIIvBuCl66ef6QU1EN9WVnuxb2GKgjjsRKlcHIoabKNUxEAjMGLecJR8Big9mdx6xv4xCyKtZe6Ndq87ymw/pI3zUlDrPEFKmrdeVn2Tk9c3QBcovJUWjN29J6cp1Vm03Juk9YxqeY5GaUCiUwAriVwV7rIYVpTArNJObxT2HxzXjcVkupyrUacI+qMa1WluSlbDkyrMqEbVduPA/qCdDNqaPkEJDE6EBGS6tjmOFoVKmFU3k/p85xOgL5JD/py+S+k18BwS38Acp27lPyr7riqfws25cLzP59/RXqaBabQI3Bdm3DgTvAyQv4wAJI/PsqwvpwdX4abMEfhSj8OgbJ887rS0zpICp9F/lv+qOUn/wCgei8wGmATBj6tQf4XH6S3lLSRw6p/ItpEaJ1bwjYLBzmOPLl6Le+SHM1t9+mz0QXM1RxImOHh9FOCdEaGAipIHPvvW4wQOSVwwm+ye/khFxU6ts8/unIP0li8c1sk7J43/KA3FAAFxAcRMbcgct9lzOl8W5gBE2yHrdYD9LPBkuP9Mf6oB7CU5NV1MfQ6tWQSOKXqOyJ2EA8AbfZczgviQAOJ22YOcD2ajYfTge5omzp6NA+YSeMx0hP5Z/TT0hhhJB4cpKxHYIE/SY4XWhpXSYsSf6pa7rYflCwga7bPHPK10rFTsGlhiNiN/GyIWiMP55mi0aKg9ZwoGEEroWYWxPC6wawuVfLLoJRRRUl1TaiKyskWvRWuWLZqUMUtCjiFgMem6NdVKWN5ple6iQoYlPU6qv8AUiNYrais0q0JGoSl6iac1AdTU0y1wZC0MJpcizhPFAFNeiglLYK121GvFkOphlllpGSZoaScM7q9l/UvX4a8ryu0QeKcp4pruClbCyLJ4evmWIwgFdzCMic9o/xcBb/KFiY3COp1Cad5n9T5mu/01oEucXLGqYIFwFQGRbWAz5pTrPK0vvsZuF+KQ35VMn+46xP/AIhsepn05p3/AJ8yo46pkMB1uOtLs5sGgmebdyxdMaFdrF7WEi4aRBN7bJXP4cPpEDLWIaeTpntLepKvGeevqGjgSx1rtdqgbBBt/wDX/qtE0JDrXH6NuhXJ6Ixz/ktNw4vbUdvv9Lm9CB3hdtg8UKrJ/ui4B7qZn4fUs9cjp7QIqMJb/UL9/wAhcFidFGYuTkQRBHRfbqeADheLjPeDn91ymnPhm7jF96PYc63yvlGMwrmmRMbOOxLNqOZGYvJJttBt2HZdvidFOaACCQB5nu91gYz4fk2kb7K53GfXFY+L0gXnPbbtf7nqtDQGLcC6L5eeilL4YcTmey6XROgBTb78Uu+5mQc83drQwtQlo9PwtnAYQuvs2yg6O0WXEDZvRdIY9rAabDzI7LOTVVrPwjXUjq3teDcLh8Y3Ve5pzB/2Qq+kKjXS1xbtsUnjNIvqv1nxMAWEZKkGZUSgrqJk6imUwwJJj0xTqpT+a70ba1GYECnVTDHo+B9D0inaNVJMKYpo+aNadKqmmOWXTenKVRMjkKjmL1j1eErD0DVRGhe6qs0JYNDexUbRTJCgCeDS7qa9p13NyKO4KhYjCGZiw4fUELE6LY/KEJzUOSMk/wDoJ4j4ai4tyWVW+HN4B5gFdM3STgN/NeO002PqYlkV9VzrdCndvtG9aOjNGOnkmKnxAwZMStX4iOwQClnM/wBF6tOVsa2kYKaa5lQAgzIXGYnEFxPNetxZAgGIgiPZP6LHRYvQcmfOqzK/w4JyS3/UtZjbGbnO+5XP/EIMfqupg2zmL2290vKNsUPw9GQVn6LDBrPIaNpNlz2lf+KTnEtpM1M4O225clpj4mdiS0uqvaW7IJaeNjI5QVU/mV7dXp/4wDCKdNsMIP1zBd2yWQ3SuuuOxOIJdOtrTe0gdijYXGEFXeUzp1rhrJd2FugYHGytaiJWayIwyi2BhlEFijaqI2slGuRA5deMTrMQmWYtZgcrByWDW1SxidpYtc2KqPTxRS+T10gxSbw+JXKfzU3hNIqbyeuxp1EZr1iYXHLQpYmVFitPBysEFj0QKcMRSF61X1UANSEQtVSEAJzUJzEdypCRlnsSVektVzEtWppBz9elCVetXF01mVQoqi7yhEoj0FxSMviallzGlqq38dUsuT0pWuq5npVmYqrJnbt48eaWeZXr3KhK6WNUK9pm6hV6VOSgmrgHrqNHOXNYCgumwFNYdfreTxrNUVQVEgzGhXAXgXsrsc70KwKrKkoC0r0FUlSUBcuXrKkIRK8JSNp4fSBC08LpXiuY11ZtchTgfQMJpAFadKuCvneD0oQt/B6Y4qMPXWNejNKwaGkwdqdpY4JYrWmFCEtTxQKKK4RgeVGoYRi4FULFNhpCBVailCe5I2diqSx8RSXQVWrPr0FNhxhVGJWqVr1sMkMRhipUwNIPsuUx9MkmF2uLwRKyq2j1XNwWa444VysMG7cunbo6+SZbongtfpn8OUpaPK0MPoxdHT0PwRv4YaptORl4XCQtnCU1SnRCdpMhQrXsL1DdUuomTPK8Cii6YxReqKJhFZRRMPCqFRRIPCqFRRSaMTuFcoolQ18M471p0HHeoopEaNByaa5RRBmKZTLVFEjevS71FFFVAXpeooopMpVCTrBRRBwhWCzcQ1RRJQNNt06wXUUVclRnhZmNUUT/AMQUoG60WGyiiRgPzXqiiFv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data:image/jpeg;base64,/9j/4AAQSkZJRgABAQAAAQABAAD/2wCEAAkGBhQSEBUUExQUFRUVFRQUFBQVFBQUFRQXFRgVFBQXFBQXHCYeGBkjGRQUHy8gIycpLCwsFR4xNTAqNSYrLCkBCQoKDgwOFw8PFCkcHBwpKSkpKSksLCkpLCwpKSkpKSkpKSkpKSksKSkpKSkpKSkpLCwpKSkpLCkpKSwpKSksLP/AABEIAMIBAwMBIgACEQEDEQH/xAAbAAACAwEBAQAAAAAAAAAAAAADBAACBQYBB//EADoQAAEDAgIJAgYBAgQHAAAAAAEAAhEDIQQxBRJBUWFxgZHwobEGEyLB0eEUMkJygpLxBxUWI1Kisv/EABgBAAMBAQAAAAAAAAAAAAAAAAABAgME/8QAHhEBAQEBAQEBAQEBAQAAAAAAAAERAiESMQNBcRP/2gAMAwEAAhEDEQA/ANFi91jMbEV1Ccl5ToXj1XG2HpiESVDSMKBqZPQ9X17KkWUnYkagzRmBefLBVwzJMI9qXcm3hLVM0AFegrwqUyloxYBemiDsRGNRAFWlhF+GQH4U7lp6qoSnpYx6mH8/aWfSXQFs5gKpwzDsCNGOccFUPXQO0Ww7UGtoYbEBjtrIzMQpidGuBsOqVdTISw9aLMQmKeIWM2rxR6eIUnraZWRm1VkU8QmaddBtIOUSzKqK2og1iqOCJKqUEA5qC9qZcEJ7UAqWqIpaogNANtEK7KaKymiCl+gmkNzfPwhGmU1VVGi3PvdMFp4H7IjGcFHNuvQUjXDV6D1VQpO1ASq/zNK1Hb0WqSl3BTVQOZOSuBH3OxSnefOCsBfLZzSC7TAn0RmO4eBAaO29FBN+iZJK8JVQc14SnoxCV4QpChKWjFdZePqKayo4SjRipqpXEYYP5o4pXRSxPSxjP0S7YJVP+X1BNrD17rbyXhxGwp6WMGSDdFp4haOJYHjYsfE4f5e1BtKniE1TrLBpYlOUsQkbZZVRA5Z1OumGVUGYKo4L1r1CggS1RXhRAabWbvNyOD9QHkZfdeDzmVekyxJzPt4VRKVhu3wOJ8hVeYjec1ZxsOE26qkQZ2x+PyggHcczs9l5UH2RBc8o+/6VKg2pG8Dt2xWnziP2htFjx/X7Vqbsuk8J/YQA6lT7hABGeU/j3/Cq27iJ2/Yj2XlAS2/k5+sqVL0zfzn9ldzhM+cUHW+mdx9ch7KOqDZuy6IMSnVubZRKJ8wZbrJGpitV07D9t/DYUDFY0CLm+R9geOzsloxpa8G/OV46rf09v2sunpMObAzkwDbfNuYPSdxV6OkGvjnfrl7+iYxpfMVZ8KTGKuR29k02/qFIeE3VXu2eeiI91sz3PJKvvxjLsg3rn7162ugDPbGU7OqrW+kjdvGzcVWDDX8kefhUddIYjH0wY1wCctknhv8AdCpaRY4CHtJ5jlE7+CMpYdcSEvVAdYqv8wRmqfNlNNhHEUi0+em9eUsQi1nSs4uMqktmjiU5Srrn6WITtHEpKbtOsjtqLIpYhN066RnpUQBWUTJtB1kV9SBfzZ5yVWMVaz8u6WhZp85Cfv6KrnZ7Le5BPv6K8ZDh6lDft6D1lMlGGIO8363+y8qf0zujtcH2K9dkBst7WPnFD1vp6H1J/SDCp1dYOGRy6xH29V602E7oQY1SDvNxwJi69+YZjPh6BIAttUH+k9BI85ojmZx55J7qVaY1we/aApUfPU+yDBw9Q3nIyPPdUqtg25/hGcPX7qlSnad4UqZuLOUcSeMrE0tpD5bCXTEHm3bbfcARtsF0eIpgC64v4zplzJGTSCfUT3cnzNot8YlbSr/nfNa4iQ2OB+kuA3Xk/laOjtPGnVc83D2kxMZXPI5gdVmsYCwJepYzs3cN3m9dGSsrcdazTP8A3DJJh+ruteB/6nuF1WCxus1xFxP0nYdw4HhyXy3CYgk2BLifTbfYTa67nBWcWgxrQbcMwN4meGSx65xc610dF8g7RbtFirCnv78PPUJbCOdBJzExG3Zbn5tTtKsIndmPSVMiiVapqkznMHr5KydIaQAYfTzzJPYy7+3W0Ln/AIgonUt1VN+JHL6R0g55IOXtuPm8rLfi3Ak6xvnfPnxRqxAJSVR635kxyf0u1t6P0++QCZOw7TzO1dPgsaXZLjNFaOc54MWBsd8iR7hdfQYQIb1Kx7k3xXNtnpusTsvvXpeQ27QP8QBnkVMPhyM1oMoyIIUwqwHEzKvTrrSxei7S3ssipSIV/qGlRxKdpYhc+ytCbo4lTipW8MQvVljEqIN9DpMt5u87ITx55w9086lCVq0z6IwBsqed4VWAzzP4lH+VFvNyGG2PnVMKOEjt+PZAeO1x9008+eckIs86oBKvTvPP3/asaf1E7re0+6aq0pcPMpVDT87D7JYADT9/conyfO6ZFP1KsG24owaSfRsFSrS+6ceJS9VtkjZ2Lp7SuX0u4Oa8QP7hflOw7wOy3dI1iRGzb2lcZpfHa2uxk7Wk78taOnujmbTYuCfIInbbZlwQ67UdmG1V45y3RZ56Uw9fVPkz/aBuvfoum0NjidQf3fX9WwauqTHNxgcACuc1bk+BEwWKNPLY4OHS8dTHSUWamePp7Mc1pBmAQZOzVdcO4RF/IeD9WZ4zvtfzeIXE0NJ/Oow0f9xjKcDfrOIAMDIwwf5tkLq8NjNdjXtu207i0ht+xI/yhZ2L0PH4M60tO6CsTSmj6j2xrR0I910n92+2Xb1SWPpw+23v1G3OFnY1ndcZV+FA1kucZi/l9w7rzDfDjAJguOy4259b7l0dfBF5JtlOrMDrPMI1DARZsjrInaCE9qcjOwmAiLAbhuWrQw05xA2AGEenMQ5onv2O5Hp2zFt4JEIwqUdRcDb7pplKVeq0fvL9KgqcfcITi4akcdo5r5MXjyyfD+KjnWTLHG4ilqmNyE2pC39KUdYSBcbbSsCqxV+p/BxiFEkVEYevvTqcoVSghYfSrHbYTrHAqvKCNSigvp58wtN9GUpVoEpWHCIE2VXMhNsw8FUfSv5xSMIsQ6dP3/Ca+WhhluiCVYqwvQInp6BU1rID14HZIV3pmrUtHc/ZKYg7POJ83KTc58Q1dSk6DBMNHNxDQexPquUGHgZLW+N8eAzVFzI1RyuT6obWipRD27R9XA7VfM8PXP4hyTc9P46hBWXV886FXE9PS9Vj3KE96oa6rGenMLjSwvINy23+IFr29i0Lq/hbTwDC1x+nVtzIJgf5Wu/0rg31JWnoXFhjgT9USWtyEmB1OydknNLqeHL6+t4d30icyBB35eSg1KUuPSN++fRY+C00S2c3EAQB9LRv4CPbjbZwNMn6jx4+bFhWsgP8f6xstIN9kGD2TnyI8zR3s89kpjatoyn0PDh+0oqTV2kTE8RxjNC1wMux9Qs/52cm0yN4KoK15lU1/wDI5We18apgjL8FLMqbHWd78htSlUIVSucjJAOe0cjw8yCVF/ljXZW5GFfXWP8AytV5Ju10Qdx2dD6Qm6OJkJMbytiQsPGUYPNbNV9oWfimSOSJfUWMktURoUWqMd+1N0ca9pkFI0HJ5oWEratXD6b/APIdVp0azXZFc0GqzCQbGFrOqix07qSWdQulMJpVws7un2Ypruav9IH5N+CC6kn9VAe6+SWBm4pthCQqv2b81tVGhwWNpGibx09FNVCmIxwaJ2AE+65rSXxHcMafrcLnY3fffNuhWljqBLOi5HHaLdOsMxcKfrFTnQcdgiXazjrGIv5xSWH0i6k76ZjJzdjgJjqJz4rRdjjqw4bI/wBlj4gXt2Wk9/Cvn60MQ9rvqEQbjhMx69L8IWfiaGYF4BIA3G8cxJI3g8EOniXARnc8oOYPDPuvWV3gXbkbETlsHT7p7ic0hiKcG1xmDvzKUqBPVM8jF7e8HZe6G7DkiYP4VyovNIgJzCNgE9AjYfRbnbFs4bRJbEqO+5+L44v7VtEVSH5axzvH+w29l3uiarnNl0RmLQIGUDdn6Lm9FYRpdBAteBn+l1+HoW86fhYNKO18wefUZrN0w02I7dP16Jqpb2QKt8+Nt9soQfNy6xP5YNjnuNihOfuTuKwjXZjzcVl1dGmTqOIIvBuCl66ef6QU1EN9WVnuxb2GKgjjsRKlcHIoabKNUxEAjMGLecJR8Big9mdx6xv4xCyKtZe6Ndq87ymw/pI3zUlDrPEFKmrdeVn2Tk9c3QBcovJUWjN29J6cp1Vm03Juk9YxqeY5GaUCiUwAriVwV7rIYVpTArNJObxT2HxzXjcVkupyrUacI+qMa1WluSlbDkyrMqEbVduPA/qCdDNqaPkEJDE6EBGS6tjmOFoVKmFU3k/p85xOgL5JD/py+S+k18BwS38Acp27lPyr7riqfws25cLzP59/RXqaBabQI3Bdm3DgTvAyQv4wAJI/PsqwvpwdX4abMEfhSj8OgbJ887rS0zpICp9F/lv+qOUn/wCgei8wGmATBj6tQf4XH6S3lLSRw6p/ItpEaJ1bwjYLBzmOPLl6Le+SHM1t9+mz0QXM1RxImOHh9FOCdEaGAipIHPvvW4wQOSVwwm+ye/khFxU6ts8/unIP0li8c1sk7J43/KA3FAAFxAcRMbcgct9lzOl8W5gBE2yHrdYD9LPBkuP9Mf6oB7CU5NV1MfQ6tWQSOKXqOyJ2EA8AbfZczgviQAOJ22YOcD2ajYfTge5omzp6NA+YSeMx0hP5Z/TT0hhhJB4cpKxHYIE/SY4XWhpXSYsSf6pa7rYflCwga7bPHPK10rFTsGlhiNiN/GyIWiMP55mi0aKg9ZwoGEEroWYWxPC6wawuVfLLoJRRRUl1TaiKyskWvRWuWLZqUMUtCjiFgMem6NdVKWN5ple6iQoYlPU6qv8AUiNYrais0q0JGoSl6iac1AdTU0y1wZC0MJpcizhPFAFNeiglLYK121GvFkOphlllpGSZoaScM7q9l/UvX4a8ryu0QeKcp4pruClbCyLJ4evmWIwgFdzCMic9o/xcBb/KFiY3COp1Cad5n9T5mu/01oEucXLGqYIFwFQGRbWAz5pTrPK0vvsZuF+KQ35VMn+46xP/AIhsepn05p3/AJ8yo46pkMB1uOtLs5sGgmebdyxdMaFdrF7WEi4aRBN7bJXP4cPpEDLWIaeTpntLepKvGeevqGjgSx1rtdqgbBBt/wDX/qtE0JDrXH6NuhXJ6Ixz/ktNw4vbUdvv9Lm9CB3hdtg8UKrJ/ui4B7qZn4fUs9cjp7QIqMJb/UL9/wAhcFidFGYuTkQRBHRfbqeADheLjPeDn91ymnPhm7jF96PYc63yvlGMwrmmRMbOOxLNqOZGYvJJttBt2HZdvidFOaACCQB5nu91gYz4fk2kb7K53GfXFY+L0gXnPbbtf7nqtDQGLcC6L5eeilL4YcTmey6XROgBTb78Uu+5mQc83drQwtQlo9PwtnAYQuvs2yg6O0WXEDZvRdIY9rAabDzI7LOTVVrPwjXUjq3teDcLh8Y3Ve5pzB/2Qq+kKjXS1xbtsUnjNIvqv1nxMAWEZKkGZUSgrqJk6imUwwJJj0xTqpT+a70ba1GYECnVTDHo+B9D0inaNVJMKYpo+aNadKqmmOWXTenKVRMjkKjmL1j1eErD0DVRGhe6qs0JYNDexUbRTJCgCeDS7qa9p13NyKO4KhYjCGZiw4fUELE6LY/KEJzUOSMk/wDoJ4j4ai4tyWVW+HN4B5gFdM3STgN/NeO002PqYlkV9VzrdCndvtG9aOjNGOnkmKnxAwZMStX4iOwQClnM/wBF6tOVsa2kYKaa5lQAgzIXGYnEFxPNetxZAgGIgiPZP6LHRYvQcmfOqzK/w4JyS3/UtZjbGbnO+5XP/EIMfqupg2zmL2290vKNsUPw9GQVn6LDBrPIaNpNlz2lf+KTnEtpM1M4O225clpj4mdiS0uqvaW7IJaeNjI5QVU/mV7dXp/4wDCKdNsMIP1zBd2yWQ3SuuuOxOIJdOtrTe0gdijYXGEFXeUzp1rhrJd2FugYHGytaiJWayIwyi2BhlEFijaqI2slGuRA5deMTrMQmWYtZgcrByWDW1SxidpYtc2KqPTxRS+T10gxSbw+JXKfzU3hNIqbyeuxp1EZr1iYXHLQpYmVFitPBysEFj0QKcMRSF61X1UANSEQtVSEAJzUJzEdypCRlnsSVektVzEtWppBz9elCVetXF01mVQoqi7yhEoj0FxSMviallzGlqq38dUsuT0pWuq5npVmYqrJnbt48eaWeZXr3KhK6WNUK9pm6hV6VOSgmrgHrqNHOXNYCgumwFNYdfreTxrNUVQVEgzGhXAXgXsrsc70KwKrKkoC0r0FUlSUBcuXrKkIRK8JSNp4fSBC08LpXiuY11ZtchTgfQMJpAFadKuCvneD0oQt/B6Y4qMPXWNejNKwaGkwdqdpY4JYrWmFCEtTxQKKK4RgeVGoYRi4FULFNhpCBVailCe5I2diqSx8RSXQVWrPr0FNhxhVGJWqVr1sMkMRhipUwNIPsuUx9MkmF2uLwRKyq2j1XNwWa444VysMG7cunbo6+SZbongtfpn8OUpaPK0MPoxdHT0PwRv4YaptORl4XCQtnCU1SnRCdpMhQrXsL1DdUuomTPK8Cii6YxReqKJhFZRRMPCqFRRIPCqFRRSaMTuFcoolQ18M471p0HHeoopEaNByaa5RRBmKZTLVFEjevS71FFFVAXpeooopMpVCTrBRRBwhWCzcQ1RRJQNNt06wXUUVclRnhZmNUUT/AMQUoG60WGyiiRgPzXqiiFv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66" name="Picture 6" descr="http://t1.gstatic.com/images?q=tbn:ANd9GcQQgdo_M7eZeKDfQkLGknO7Ff2JuY1s6h-zCt7f9wTSSmr5Ply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85860"/>
            <a:ext cx="7379348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Корова дает молоко. </a:t>
            </a:r>
          </a:p>
        </p:txBody>
      </p:sp>
      <p:sp>
        <p:nvSpPr>
          <p:cNvPr id="39938" name="AutoShape 2" descr="data:image/jpeg;base64,/9j/4AAQSkZJRgABAQAAAQABAAD/2wCEAAkGBhQSERQUExIWFRUWFxoYGBcYGBgYGRgZGxcYFh4XHBQcHCYfGBojGhkYHy8gIycpLCwsFx4xNTAqNSYrLCkBCQoKDgwOGA8PGikcHBwpKSkpKSkpKSkpKSkpKSkpKSkpKSkpKSkpKSkpKSksKSkpLCkpKSkpLCksKSksKSkpKf/AABEIANAA8gMBIgACEQEDEQH/xAAcAAACAgMBAQAAAAAAAAAAAAAEBQMGAQIHAAj/xAA7EAABAgQEAwUHAwMEAwEAAAABAhEAAyExBBJBUQVhcQYTIoGRBzKhscHR8BRC4SNSYiRygvEzkqIV/8QAGQEAAwEBAQAAAAAAAAAAAAAAAQIDAAQF/8QAIxEAAgICAwACAwEBAAAAAAAAAAECERIhAzFBUWEEEyJxMv/aAAwDAQACEQMRAD8ApZxhymp8Ifq7N8o3wWKOQlLAEhx5H+IFlpBCXBqQW/xDtBUssbBgqmxDxx0lpIW2ROEOpg4ABgqQoBJbc09B94GmziHon3qjlvGpxgZvjtzg1q0gpsnEsFFXao02Z7xAAgJ90UKR6WMad8yWBf8AHjRM0Ec3BaMoegtm+Iw2dCco5/P61gZOBWhgFEi9tSWodIYIxYQlhf5RqJxUQHraBvqjWS4eYRlBA91uY/HjUKClBVRl22s8aSUkl3DFy+tto0lIUoJrd7AGmxHxjKuw2TSwlQUACwoDvWo9GheqWp6DZtA9RfcvDIpEsAoADPd3YiPYUgpcpBILdOfWHUmhrMYHDBQDkG9tGqQ3wgLFYCWf3ZMta/Qbw0AyhJP7nBc19IHxGGHeElIIJbq9yRsQBAtt30BsWYehKkkMkMHoahny+Xyg+UkqYrsxNS/uj3j8KwPN4eSU5GCXryPXUM1YaSZpzKSw8KWs56fGBKUnGg0KzKeYMlQNqD81hugghnqTlyipNYVoJSk0FTQCpqdaU3g/DyCwY0Pifyah6xPF19C7DP0zpKkEbJGgL39X9Igw2IUJqEqIILVtVttYKGNEssGZigi4D6jQGsRoAJfUJYcraeUFNXvZSPYYpADeeXp01PWBkywlJbWug8gBpGsyfqdB9aQNicUwrQ/zAfI710PKSsOVJzoZVgSpiAXswiGUlxV6AAU55o8JeZNSXZx1cFjEpmhBJd3qeViB1vFrlKsnoz+SmcWQO+m/7z8yfrCecmsOuIqzTJitSsn4wtmojqSpUR/wDCXi38In5cIhnczFE1o1rbxUyIseDlkyJdwAouQHuoi0Z669GjosScaoFg4LMGvb7RHOxgUQG0r5vV4gK1oUJjq8T5VG7ClvhEeLD5DQHIXYNXNqdmMDlj/L2XknTDUigoY9ACcQdzHohixbZpNQyqO7m22zfl4hylOV6G7Va7N9Y2mcSKSP8aA6eUYkcSUoFSgSH5AhmMA56NJswVuXDs1KsxP5rEE1JyFQehZjsagekMBlCNnc1uXIIY6gRhMkBKcvQqPQuW6Rk8QMX4hbED8DuW9IlmIyhKSllkil3eCJklKxR6Kd905cvrEoIJJd/EkNz8RBfygt32bYDxbw6MBTm93bS8R8KnkK6WeMcYlqZLu+V1A3ob13gbBS/wCohgoZi4JAGj31tDpXEzQ1m4s0SdNurwcmfkRQG4qbvpXnWFyUOkOzitv3Ah6cx8jGROUGGho24sD5GJPjXhqYylYrNQhw4B5ULfX0gIeNTZ2Ki55ZRmBaJ+5UlRd/Ew2sEl/n6mCOF8INJj5Qp2GpBDA+sBaQyTJlySqWg7BSirS9AzXLQsnKVmCkg1SSKVYO1fQQ7mJCRlCaAC9XbTreB0YMXNg6Ui/7yQr4Wg5KhnAWTcOvwksRo12pXnWnlDOTJypzH3lCvXf0iWbPAKSBQOAPP7wNisebHW3pbpEn3VhekQLwstT+EgBbvUAty2hnITlIA8IFBzDEwuC818wfX108oJTOAUplNRn+fR94Vp12IYTIzrZThINGuWNyw1EEYmYM5ZLaEDejn4RGZ1SUgZgwzaks9/SIv05KnCq5QTz894yxS7G80YmsoeK4oB8XMQY6UVtVySBpDOZgwAKkuQXFg4YgnlACs0s5yl0mxO1Q8GCytroFNhMxZABazJgPFORQXDna/wDETrljINQ4NHrvXlEGIxIEolnopID2pf5Q8I5S0x276K9PG9/u/wBGgGaK+UGLVetvxoCniO2qJXsGaLhw1IMiSlmYOr/JyT6iKitMXbhmFB7tOyUhtXyfcwJPVMpDuifFJ8TIBIAepYgUo2tYgxuDKlJKajKMwtyPLpDebgvGomrlTDUBzUGIsOnKk2JsQaWqD1hE83j8+lncrQp7gCme1IxDL9Eg1ZnrbePQMX8oShfM4KApKVKKyQHA0L86kDeNpfDXahCXZzqR9PvFiXhwfdoXcjU1jP6IE0pSgIoAQzfAGOXNgpFYx+GIUAgeHKAWcgOSH5WtDRXDwZQSj/lpQuNaw1GCCgQEsHpvep9HjXGS8jVFW2difpCS5AFSWtILJJIzOTZ6MGGg8Wt4ZYfBJGSj5ncs5q410Fn6wXL4OfEpRqSHo1gGHzjfBkg2YaC5A1H8QXO0ZJdgmO4YmYlDVSWCgQzeJqeW0Df/AJIBLF8qXQog+9md2BodOcWRCBQVOUhgARR3byjQSUoOawcht3qAx1cdY0eR1RhdJ4O4AbMFMSx0I28h0MbzuEuUs5CQXdv7uWrt6QZ3igkKCWIoBRvMizQvk8aUqfMlKYJSHBAu7X/9j6QE27BdGZsgLcLJKgvM5oAP7QR5t0EFpl5XGa4SRyIajWDMRGyluUks5eu233jdckOQHJNVHUnc6ekC+g/YHifEQolkvbctmvsbRiarwpADOzXtuDrR4Jny0Swl1BNMoJIBdgCW6iGOF4JOWlBTIUsKFFgOGD1Ch5RtvwFieZhAwDqCz4i4DM1NP+UCLwygUKuQQ4bNT3QW/Hiw4nCTkB5kpbB3JQR4bMVNCqZjZKBWalmc+IU2FOcCn8AMyuFJysB4jVtk1ArdyCfUQLiMCCsLcgX3H5eD8JiBOChKJmKNGR4nL7XakZxUgGisyWLMBXYAlqWhU32wCebiA5JdgG3qWiaWtykg+8Knd4nVwxu7JBcjMOTFSXrzGsEzZIUQzBL0SNQB8IaTVaMkYmBJQAHzEEFwaKcink3m8ALkqmTMqz/TTcHU2A5dYb5CFJKQLUF7mMLkMT/comvT/qHVKGnsfwglJySyEsSQQzBt6fzFc4+MiUpZiQSodDSLFODJ2FB5DXzMVHi8918hQesN+PH+mxOhZmoXiCdEr32eIpwrHcT9MSJeeYhP9ykpbzEdMSyVBQADuptirwh/KOecBlFWJltoon0BMXjDzcwSWoAxJ2zVYa1LRz88nqisewyfiCBucordxt53jCUBzYjS1CQAQ3T5QJPnk52IFGGg90+prEeOxGVISm+mr833+8c/7HdD2QicRRxSnvCPRHXlHoXIFDmXjUhgS1bX0rXrB0xdqpbcltK6wpRhzLSgOlSiCFK0cqcNzjXj8v8A0xzM4WFMSAwzEVLagiGcdmGCsea1vTz5RpKGYg+ZJ15DoYUKnOlIfxFKSA4OZVGby+cG4OYoGrML1Aag+tfKAoP0FhsyYX5k2I5Pb8vBXDuBT5qRMlylKTnCXSXrd225xt2O4KrHTvF4ZcusxWraDqbdI6PiuNSZCUypRSlI8KUigpFI8aa30CrZUsJ2Bnue8mS0HTxFRfoKCN5fs0WsnPPSA9kpUo7OHZi0WRKpqnNEp3P0jf8AUlRbOzeTw8eOKHqhdL9n0gH/AMkw9MoGmjRmZ7N8EVFQlrKiGJzq5NS2ghvhUkE5i4+cNZCw1AzQ2KRrK2vsRhky1EoKTlLqzEqAAejkhwOUcI7Q8Twy5n9GZiginjUpCn55AEt6x3D2p8ZXJ4dNVKupkE6hKzlJHkY+bZ0yOjigntk5sY4bs5MxCFLkL7/JVaPEJiUuwORXvA/4kw87E+0qbw4d0uX30kGstXhUg65VNToRFd4H2kXhM5lgZlgAk6AOWHmR6Rr2n4qnELTNCWWpPjI6kCm/PpFaEOkcU9uylp/oYcSlBVQtpgUlraZS/rFe4v7RpeKDYjh2GUdVpCpavJabfGKAhMTAvBSS6MzrPZzH4edg5kjhhXhcUD3jLVmUsAAKyzdmHlSEnZjt2UK7vGoE6W/vkf1ZZAKXo2cXfWKXw7GqkzETJasq0EKSeYq3MGzc4tfbnhCP6eMw4/o4rxEaImEOpL6P4i24IgOCepA/w6Vw3sdJxMsTpOLCkKtlSC2uUh3BvQ1hVxns7MkOoeJIcOnQf7TUXvFe9jPFCjGrlOck6UaaZkeIKbdswjqnEA3MRy8nCkysXZzpGJSFuKBKcv8A6xkklvFQuo9PykNeNcGcqWgMpvEm2Zi9OcIJKsqHOzHr731jicXHTHI8dPGVQoSkAltNg3IaxSsZM+7xZeJYk5CE2VV2Ym2usVfEivm0df48e2TkzeXLGQHUmsCT0+I8oPSABfYQDN1joE9GHZZI71azZKD6mn3h8nFlU6jskudGq7coRcGYSJqi1VJS5uBqx6qAhlwxBJqS4qQQWJLl+dBHHy/9Nlo9DKYBlqAWsNhQmmm0AT8SxLVIq42BGnpGcViCSwZ3UNnzGr+Q+MBlGUAuXPPUfgMTivWY8FH+4fGPRqlKGDu+tdY9FMUYtZlkqSWd6hw7ObBi2gjHEpSjhJzl3AUeTFJA+ETyQGAJYtS9A9olW4kzUlLgy1htR4TX5Qlg8KzwWSSUkEZsrCgcVygjVwBTrDv9KF+Orqo1gHv5ZWhTweTmlpWksUqIp+6riuhAJ+MMll5jKqySaPr4b8g0NN6FL1wApw/C84H/AJlLUSaEpHgSOjAxyKZxUoxFHWJagZSVkkA5iSoh/EQzAGLb2xxmMkpkhMt8MqTIA1BUJalqy67v/tilcWwAUqbMStiAVMdWLkDyL+kdXEklbC02tHaOH9vJc+WMoYhsySRQtpypDDD4rOoMkMzgmONezEGZiFylFwqWTW/hKTTmRSOw8NlBPh0FoWccWFO1Y/RNYRsnGMDGiQAmFGPx4AhQlZ9q/Ewrh81J1VLbrnH8xwdS3jqntTxB/SoGi5of/ikm/Vo5UY6ePonLs1AjNowI2TDoU2SmNgIwDGIYBII6P7OkpxmExGCmh0JUlaSD4hmVcdFJf/kd45skxcfZXPKeIACypUwKHIJBHxAjPoy7BpUmbwziCA/ilrS7fuQtqeaVesdwmz7jqI5T7VcsvGyZoTUoSo1LHJMo7cgBDXsF2vmYubORNAeswEaAqSnL6l3iM05JMeOpUW9fP1hDxjhYKFKRQ1KkjWjEj4Q+UXLQm7Q8UGFkrmkPlYZdySwHQxzuOWijKJxNeYuDoPu8J0ySVA0Id784LxGPExOdIZ9Ni9vjC4Air6xaMcVRF9m2ISXNR+HeAZo6eo+8Eziz6wFNMYw7wCQnDeIAsoFNfeL1+npDzBlkuxckEAl9CPTpAOGSBITm90JAKbglhUm7a0grBzA0ssd2dmAJEcnJ2VQEE51KckAORzJN/J4GmkqfZBUH+G/KJuKrQhRDJck0uwetRaogdMx8qEDKFJ8T7vU84ZLVmbIZiFOWDh949DZKEMGSW0rHo2gWWBWMOwvtpUt8oO4atCiUKYBjyYkM/wAoWCXXTmX87QfwqQkzgaF/CfN3p6RyQewJiHs9OPdrDVCun7f4g3vgH86OXuIE4WQFz0M7LI8nUNoPXJTmJU9xb1+kacop9itlj4zic8rhgYFki7kE5VIFPMjzig4Xgve97LJOcykTUK/uQoNUdMo8ounH1f6bCBJIaVQi4INDFe9nYmYviHugJlYbu1ZRZIs7m5V+Uju4pXEt1JIz7HZQGMmJUk5+5Vl5FK05gRvYR1mVKZT7xW+D9me44qtQFJ2FJSqrZ0rSlaX3IAPnFrUMt9fNvOGk7dgqtG2NWoAAQsxGBP7oPRPKlVsPnHsQYUxWO0nZxOKw65JoTVJ/tULH6ecc74X7KJyph/UES0B6pIUVf7RoOZjrneteB5sysUTa6FcbObcd9mLCSMMKFSu9WtVQPCxagYVoIp3afDpRi5qEABMshAb/ABSlLnmWc8472iU8c27TezydOx61S0hMqYQorzBg7BVLgu5h4y+RXEoy+GKGHE82MwywN2RmJG7Gh5mASY6T7TeBJk4XCiUGlyipDX99lZidyQfWObFMVUrF6PBUdC9kmEAXiMSoUloyg2FQVLruEpHrHO2h1wztXOkYebh0MUTXBe6cycpbrSCzfYR2j7STMaETFoAKHTmSCxCjnSDoGrFm9lODITPnHXLLHNvEr6ekUWbxH/TpkpDeIzFn+5VUpAGiUoPqTHYuzOC7rDSZYDMhL/7iMx+JMJPSoaPY1JaObe0rjKJi0olqdSMyZg0oUqSOZBesdOnJYZtg/pWPn3ETitSlG6iSfMk/WJwWwzZvw2fdO9vh9hDBCyQQ2p/HhEleUuKGHOHXmDuX6Q8hDTEdIFWmDpiaPmPoflEBvUn0DQiZrLHhqpTceGgOyWESYdDFub+pd+QeMCYGDfBt41nFiBuwr8rbxytFbB8UhBzAgOr9xqM245QIk5Wc1Yj1cwZOluwZgAX6wMuW5BaoHyh4/DBoYIlpYUj0Dmfy+Meg0jWhmrHjcAfKCuGzgZqGLObi9QQ8L0omK2y/7U29ImlTTmDJS7vQV/KR56pPskjXEzkycVPBBPiId78/jGTjUKLsr1gTiayqYV5SrNraIsMCSHQRfU8orKMZbM+y8cWAThMIspIdCQK/3Em3SNvZrwdWDmz58wZe9QlEsXzIWe87ymjAD1jftYoSsHhUkBTBIYaMga63MScPlqWmUCojIlA6JAzBL7CLQTTaOmO5HROFziQSpmFmPM/Noxjg8LcBj6P1EHTyVFI5Q4ZEeEQADA+NmwUqY1IXY2ZrpBsQCXPjVSrQsx2PyxnA4sqIJtBsI/lWiKdNeMIxFKGNUzt4YAPxHAS5yMs1IUksSDytFHlezWSmepSlkycpyodjmtVWwuI6BOmJNI5N7Q+06lTDh5amQj3iD7ytnGg21MPFN9AdFc7QCT3xTIH9NACM1yspHimHqflC+VhVKfKkkJGZR0A3J0iz9leDFB72akVDJBbX9xGkP8ZgBPkrlhklSkuRSgU9d2DsOkP+xLQmLKR2c4P+oxKUscgOZR2SD9bR3LASqO38RVeA8Il4ciVLFVEqUo3YUA+VPOLjlIDJvCSlb10FKgfieKyS5ihUpQpQHMJJHyj57X9I+glyrvU/mkc09oKZcv3JaUqnHxqarIYsBpUh4aDNJWUJcF4DFZSz0N4EmRgQ4hZVym1Bfn6RF+mzUChTzt/3EHDVBYY3AGgtvDSXhQDr+dI5pNRdC2S4BtTaJ5lSPFV3teIMuVLBOnx840QK2ZrVBrEWxsgydlB94U0f+N4hMp60Nd4gn4dRIIJNa66XieTKVkADv8TzgXRmb90nlHo1/RK/Gj0bJAGqZoKSQC9qc+Uby3cEculNPnE6U67tS1kt6wIcWAx2LNrW8ciS8CbTQ1WFCAPLWNgH8yB8NfKMfqEEM29Pp84zLmJcf5MD94Zo3oy7UKy9wi5ShQNaZqV9KQRwqetM2ek+7lQoHllakRdqeGqROSf2FPoYn4fOSErc3CfQ0b1Bjob/AK0dvAlb/wAH2BxbJrYxY+A4vvEMbpoOmhiiYacQkB3b5bxYuzuNacnZXht6RQMojfHHxUhVisQyA9zDLGmpIitY6Utaq2gkALFeIvAsyav3UnKN9TE/6cpVXWwiecEgOWhjAuCStFpim2Jp6QzlYljWFqMQCY2n4lmMFMDYwxPEUhwL1Hwb1rFTw3Z7DSXIRmN8yzmI6bRZeFdk8VihmTLyIJ99dPMJuRFpw/sskgf1Z8xR/wAcqR8iYO/BTkvEZ5JJBptGZGPysHvpHWeI9i+H4GRNxMyUqYJSSohaiq1gEhhUtAnsxlTZstWLxSJMtE4hOHlCVLQEockEKZzmej3Z4OIMvCi8KTP79MzuphSUs+RTXBuzRdsPi3ukjqCPmI6OhYNtNoxNDtBSNZzfETKnYxyj2iTQ0tJHjzKIOw286ekfS+LkS5gKFpBcNz6vcRS/aB7MZXEEDIsS5yPdUbEsAyhra8MtAez5hJjUmHnaXsficAvJiJRRUhKhVCm1SuxhGqKMyCMJiShQUksRBnE+K94lDFtSBvCt4zC4p7FxLBwXixV/TVUmxPyh0EioCXHSK/2YQhUwpUwUUnISf30YbVD+Yh4t0+8SNNuvm8cXOkpAkiRUqxavSNcjEF/X7wMjM7ub76s8RmavVxVtdRvEVEnbGKUFh4h8PvGIXd+r/L1j0HFmtlk/VAnlf51jUAEEkeoGo/mN0ywPebYN6xoVlTUapd+hUI5FrorsCn4fxO9b7aOPKoiczKk8gPNmjdUsNvQhjyjWUBWjbA39IqmYtParFCZLlKJp3aSCNXCaxXZLqIIJpVtxdm3FT5w4m4LvcFKVRKpaCKa+Oo6CE8kKE1CRfOnzDhhFG32dFtVJBcnEZlApNNNj/wBRZuCYgmYjd3LaMCXgbjPAkrxU5Mv+kUqSf8SS700rEHAMHNROmiaKS5fvAgOVhk/By2lIum2dDerLhJmFdN4jxUgW2tGOCJKEpJ1TGOJzwgFR0BPpFEczK9IkKxeLmy5QBEuilFwlIHPd3oItEnsfJCP6ylra7HKB5XMLux0sLlZgSkqLqys5dyz6dYtnFZQXLmIcoC0s494c+sOByOUS+7md+vCqPdyElczvTkygPUf3Bw0OOxfaXhikzFrzTJkpHeKzp8A8WXwIetWqdxaEnacYfCk4Xu1S5UySApQICu7lnNnX/cpSyzRROGYuSMRMUszZWGmhaCJdVZTlITW9WJisYonKR9Y4bEBSErFApII5AiMLmW3+kVzs92mw8/DoGHKyiWEodSFAlkgAMb9YckgEKUSKWPIQrN4c89pfGk4nHYfhmYoSsK7xT0JmS1pQhvJ+rRZe13B1TMAZEghKpYlqlKJDIMpSSkimyT6tEHFexsufjRjQpwqR3Yy3CnZM1KtFAH4Q6QkywlK1d4Up8SiAM1g5FnesbwEdhXCgUoRnIKlAZiGDqAqfWN8XjiCUp/nb5wJguLImFbWlsN6l/tGk6eq6EuSN7QBgtE2gS+l3+jxV+0nHlyUgoVVJdWrpY06w3weKCEqSsgEuRuzfeKB2t4gVGYRQJDU3NHjN0rAEcT4xK4hhZkucEq8JoTVKgCygbgiOBysEuY5QhSsoKiQKAC5eL5KcE+I9R9RDbBIT3ZKQMhJSpNmOzcxE4896YI7OStHjFq7ZdmpWGTLXKKmWVAgkFmANNddYq0dKGqjKIsvA5q1y1Zi+UgVqdwIrLxc+z0lKcOFMcynJNasSn0iH5FYWJIKGFAIB5aasxiGXhgGPlf4to0GrnpoxDs52f3r9IiS1HI153tHnZMTEz3qdj+eceiFKzsfSPQxsRrPq+w+5+kSJmpTrY/giLDSyEgqbKHd9uW8bIUhgkAF3PrWOR2yjIcTjEBm6mI5k4Gor+aRKMGgjMd2A3fWNJmHSNOn55QHNIAdIxxVIMtyFhT7Ok0Nuh+ES8CITPlqX+1QUX1bxB/QQAlQNh+U+8SSqsw893Nt4quZMrn/NFznY89+sgOSm/m/3jPEcaiWrJXMpQKi1zlSAPRoD4DWW5LqBDuBmy2+YMFzcCleICy5Hho9HIbN8o7Id34XbuIbiOJhISdAm31hJ2g4v4Epu9D01MSdo8ajKUjUEDyLM8JsSXWBskJ+9IbknhG0Qkxp2d7RIlMS6U2Oo+8W89qJKm/qJPWkcvns/vAu3xt8IidKS7lZNgNBr5xKP5MvSdj/2m8DVjDKmyUZyglKgj3iklx1DxXeznZgTVITPw85OGlzlzHyl2IAMtRAsClNesN8Jj1S2UlShyfdVmi49nO1ImuiYAFGgOhqzNoY6eP8AJUv56MXPAzJQl5kJDADKwDW0gT/9IHM5YDQ8zYHnBC8MJcgj+0Et+c4ouK7SpQo94pOaguwFL84q2xlSHvDp6cPJRJSovLBQATsSQaaNCDEcZnJxU0GYlSFD3XDy1BNhqQWJ8oo2O4tNxMwmStQABAU5DjeI1YshSTMV4hZqbgnc3N94WUsVbGtHXOxvdyMOpHeBalzFzFVBUkKNA12FotCpWRFBpYNtHEeA8UEiehSQHdjW4dmPWOz4bHibLC0KCkqFCGpuOotAhNTFFPEpg7kqQ48JKjr0jl/FVEyHNSpTnSwMdV4gUmWtFnSbcx94oGJwebDKSEupNUgbi/zMGa/lpGZTkScwYirhzvRng7Cz0yyp/dUMpHTWFgMxyQQAKc4yJSip1K1fpHn3W2T9A+2cqYoJQQfC6k8waU6hjFJMdMxEyWuWETC+WiTqBqD00indqsKiXMSlILs5PW0ejwcqmtD2JIuPZnE58MUk1krF9UTCzeUwP/yimxY+xC0GeqWtTJmylIf/ACopPm6YpyLKNGHJllmFDu2nSJJQJcKYcxcDlBLAGqg+35yjKJgFmr8K3jyHNoSgI4Ic49BYSreMQP2P4NQxlyE1SssKXNjq23WNp0qWCputL/lYimSWZ20floa+TtziRSkuEhnLchUtHPm+hyKUAxYEinw+8YRhsxJUQOTtr/36xIgEEUo7fKMrluFK5a+gEKAHk4Bjfej3tR4JlISCaKe2/wAIiQk0DB6MbdRBMtBS2bZ/Ukt1ZvWD2FDXs+WmFJLUDF/2nTyLHzMM8HNeYpAFAhZfoyvoYrHDMaqWtCqHLTxavS2mnpFzwkppySBZYoOYY+VY7+B3GvgrFlbxeBXMmptlSSo+pMDzJTlRLNa9TcV2i/zMOky1qADlPxsY5sosVHmb6MDWG/IekLPZBicKljluzDyBt1pEmGQlLPcuD6uwHWNZimCToX6uafJogXi0A0AYU845FKTJpjIqASCxu9dSS0Wn2fcNQqdNmkOiSE5ds6nqejPFDn4gqHhJ5Np0i09gcUpMvEIDsyVEve6X5XivDD+1YR92p7eJRnlS/EaurnFWk8N/V4czpgtMKE7Fkpq3WK/x0K71bkMzM/mx+cXThExP6HDpGiC/+4qUT5x3JtyowsPCRJSre0ViXhMyiVB+Z6/aLlxGd/TJPMvpTSKWrFF6M2rn4ttE+e60ZkkkMvOVPlJLbl4uvYHtEJS14dS6TS6NhMa1v3D4xz1eJJaliTTr8Ymw5qWUQT+7bVxsXESUmgWd2Qcy0Ogs9fqOVoV8f4emUrOmgUyiP7TBPZTH/qMCiY5KyChZ/wA0q97qQRAXFsclcxSFEBYSS2qmb5Ax2p2rHKH2rw8oKTMQSkk+JIFCRVwdCXLjzhGcekOWDux/7hv2onApUm3jQql6hSTXW0VzDYJgxNSbmzfeOHlhHJiskXjCpVGaBcVITOyiYHagqxD6PtGZ0vKgBCfE5KiTcaADSvziTAICSSs5iAMo+bnUiBDjxdp0KIcVwAEEyiSR+03Z7hX0gTCcJmFacyFIFySCKXoTrFrUoEsmWkagEUva/MwTMmlQQFZQE+6ALC2X83jrhz6abGB5RYb110pc7lolSrlsKWuYkWZbNkFLk9XvA81QBZIAY7xxuP2Lsnzn+2MQP3vOPQMfs2xzPIOYk/zGMNNDlR/a518qiDF4WgK1NQgpHnA6lpPhZwSTbn8aGONXYxFNmBSjd3cMWGor0LRpNWog01BNqm30eDpS2UfCC9htr840QihBoHFRpWtYdsFGkjetA48zrHpk1RItX4afnSPIfQ+XI1HURpOyU3zNtXboKxPYMTVUipBV/La/OLFhePBKUurxJy15ppbmAIrq8MXDAvY6tUuw8oJTwwkpDhjd92P55Rfin+t2NHRfeJ8RMtGYsRXyJLAfGOccSxS0KUkDX4xaeIcfC0pDsC1NMyQA7dQ8V3iOFKlGhJIHMXvHVy8kZRQ0hRIExaHzNeuoZxTyLeUaTMEsU1qSOQAI8zFjTK7tFUusir6OWeB8rkkEEGpIp+axDN+CUI5YIABcBqaNyi+ey3CFasSssUhKEn/2Jb4RVgAVVHQb84sXY/iapK5sumVaQdmUkEsSNCDFOKazQaEnaLCH9VOaylA9DlDED4ecN+yw/wBOtC1AlJCkgaJUVA//AEkHzhdjJRmTVKJ8Re2gBOm7RNhgUuEgAECp94BL0PUwXyuM9GAeKqzrUMygnOwDuG1+ECYlMpAdl+IPo1bAlvP0hwZIKvEByG41MQT5Lku1VCmwazchE5cjZhAQVZiEqAYXZ6sCzdDEEqUVZntlP56Q+xOHFQHAegArYt0pAmGwDMoEkC4Y6t9IT9ugUdJ9lhWcBPDg5ZqsvmhKvnCXEzkniUrvCMxnAUNgrwMfWLL2Fk9xw5alWXMWvqgAJB/+Y5/h0FfEUzVUScQkt/iFg/SO5yxhH7Dsl7YSO5XlDkKIPo5YcnL+cIZaSrUD8eLZ23kCZMBQ2l/2hRb7RUVSlJISG3+frEuXczS7NVsS2t94GRLci4676wYZbAk/LYvEJmXIehs276enrCP6ATpkAJ940r8ftGpkpv8AjxhEgly7nbQW0jK8G4oQG/GidmIzMALGpU3pWPKQCxY/eM90BQ3aNzLKU0BzEV5Csa0FIjHDVbCPQRNlrzGoufnGIwQ3vVTMzG1ObVEEyJZAt05N/BiCRimVQN93+UEzMQSxA1v+cniErS+BUwqUBe5LDlYV84FmT2dhQH4EX+JgGXxmh0AcNvYfIH1iXC8XCy1KgE6lqwcHVhClk2CWoK2Yi3lWIpeVJZaXq3WoPmxjQcR/akO7s96PRvKCZs5LB01IBfYFqwpjcTWYAb9Qa66Gpjbv2NvCHDuzVeIVLAzACno9bv6RsPDQGymI6jT4QWjHlS0qtUCuzXP55RJgsQU0dymo5j8ML04aapZyszVfo5PltE07CrznK5AF9zQN9YZNmIpsxZVmCj+4sPICvIB2jXDg5mVQKYhQdi9W2uWjSVLIOVSS4JAvrR4bysL4ZZ0CVPyr9qCGyMKZc0pl1oXysrckm+gL/CJpEwJuWJ6u1atrStYKmGVVLOEkEE/5AfERtMIUUlKczpBf1D/MQMjG0tL2LODUjybqY1Qcpyhzd36msRTcUsKAUnT0aNPEtTg0b+HhMvTBM7FgGoqHc1Au3nG6TnAURUFmGvnpA6kNQnb5n7iDFTCwAb3X83ZoCnYSCdRThnNPOzPEM6WEJHi8R90c2YHpE67E6fG7/OBpssEI6VOrBiR5lzAbS2axke08wSEyRRCU5CCNnBNLOX9YShJJCgCzuC5/HieTLBUC7u4MGrUx91k1YaHUQZcjmkETrnqdJVnoLG2p8/5jEyWE1N2DdTf4Q4mSnZ71tYEgwLIwdXWX08+nlGc2wC04MkAV6uKn+Ilk8PSE5SXNzTp8aQwEoBJZ3qwN6t6UiFeF8PiNy3O9njObASS8MgktTXzMaDBpPjoxJpt1/NILQAAkJFr6RomeLGpNBtUwLML/ANKwej6Cz116CMolszg1DuPFq1esGYhCHAazjrzjXOAByrXlWMkw2K1YWtb9f5j0MTMAuiMxtms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40" name="Picture 4" descr="http://t3.gstatic.com/images?q=tbn:ANd9GcSdAkeygC8qkEJx-gj-hTVR-0ldDmBZXicHFu7MyFMF8FQkA2wj2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214422"/>
            <a:ext cx="5214974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Юла - подарок </a:t>
            </a:r>
            <a:r>
              <a:rPr lang="ru-RU" dirty="0" smtClean="0"/>
              <a:t>Владу.</a:t>
            </a:r>
            <a:endParaRPr lang="ru-RU" dirty="0"/>
          </a:p>
        </p:txBody>
      </p:sp>
      <p:pic>
        <p:nvPicPr>
          <p:cNvPr id="38914" name="Picture 2" descr="http://t2.gstatic.com/images?q=tbn:ANd9GcQBH3YsuKtvgFJU8iTcGhJ_Xp593axmWFtexm67T2bFT9DzaEX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420387"/>
            <a:ext cx="4572032" cy="49375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Подул холодный ветер. </a:t>
            </a:r>
          </a:p>
        </p:txBody>
      </p:sp>
      <p:pic>
        <p:nvPicPr>
          <p:cNvPr id="37890" name="Picture 2" descr="http://t0.gstatic.com/images?q=tbn:ANd9GcRkRmjIMnj0CpDms56ertO7JG4_90xkzTb6Qw3FfjiQc1ckcMQiF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14422"/>
            <a:ext cx="7192592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Лука                              Рука</a:t>
            </a:r>
            <a:endParaRPr lang="ru-RU" dirty="0"/>
          </a:p>
        </p:txBody>
      </p:sp>
      <p:pic>
        <p:nvPicPr>
          <p:cNvPr id="78850" name="Picture 2" descr="http://t3.gstatic.com/images?q=tbn:ANd9GcQgnCDbQW6Ny94HE6LSvZflMuAF5Q3RhKOu3zwI9UlxAEtt-Ln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1" y="1428736"/>
            <a:ext cx="3968303" cy="4786346"/>
          </a:xfrm>
          <a:prstGeom prst="rect">
            <a:avLst/>
          </a:prstGeom>
          <a:noFill/>
        </p:spPr>
      </p:pic>
      <p:pic>
        <p:nvPicPr>
          <p:cNvPr id="78852" name="Picture 4" descr="http://t1.gstatic.com/images?q=tbn:ANd9GcQr6BxZKlSUmCgmrR2EBLvf1pLOzsmMnexcXBB0OeDjhzPRWitPq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357298"/>
            <a:ext cx="3500462" cy="49006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Лара слушала радио. </a:t>
            </a:r>
          </a:p>
        </p:txBody>
      </p:sp>
      <p:pic>
        <p:nvPicPr>
          <p:cNvPr id="36866" name="Picture 2" descr="http://t0.gstatic.com/images?q=tbn:ANd9GcSmFQ-i_-MftPFUznOqDAij5WrvLSsG-gT-qzvEpC2ijIlmTd1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357298"/>
            <a:ext cx="5643602" cy="5048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Рома читал журнал. </a:t>
            </a:r>
          </a:p>
        </p:txBody>
      </p:sp>
      <p:pic>
        <p:nvPicPr>
          <p:cNvPr id="35842" name="Picture 2" descr="http://t3.gstatic.com/images?q=tbn:ANd9GcSwjZZPpPb1TCNzG44WroBI3MwrmfMf-YqIC5mhTKOi9t7AJEs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357298"/>
            <a:ext cx="3929090" cy="5060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Мокрое </a:t>
            </a:r>
            <a:r>
              <a:rPr lang="ru-RU" dirty="0"/>
              <a:t>полотенце высохло. </a:t>
            </a:r>
          </a:p>
        </p:txBody>
      </p:sp>
      <p:pic>
        <p:nvPicPr>
          <p:cNvPr id="34818" name="Picture 2" descr="http://t0.gstatic.com/images?q=tbn:ANd9GcSjHGXw7eXNMH_K0BtFuTTNhGWcgGYYExaaVIlCZBRzIYCocfM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214422"/>
            <a:ext cx="4500594" cy="51896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Лара сорвала ромашку</a:t>
            </a:r>
          </a:p>
        </p:txBody>
      </p:sp>
      <p:pic>
        <p:nvPicPr>
          <p:cNvPr id="33794" name="Picture 2" descr="http://t0.gstatic.com/images?q=tbn:ANd9GcQhtIJi07fPfWDdqxUBWQ7qAaqyUkyktfoNLzIMo62OoxEiwBue6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214422"/>
            <a:ext cx="6196451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Вера громко смеялась</a:t>
            </a:r>
          </a:p>
        </p:txBody>
      </p:sp>
      <p:pic>
        <p:nvPicPr>
          <p:cNvPr id="32770" name="Picture 2" descr="http://t3.gstatic.com/images?q=tbn:ANd9GcRUEUhzV8Y2w97qB2pDFzK1sNdN01nC7sh_rasoU7mZ9w8LiRk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214422"/>
            <a:ext cx="5286412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Рома шёл на урок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1746" name="Picture 2" descr="http://t1.gstatic.com/images?q=tbn:ANd9GcRqr4DMyJRLuKpUsQUYEWUiejC7477gNPyUhw1AlhoBMwQhBZUah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85859"/>
            <a:ext cx="6500858" cy="48693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Рыбак поймал крупную рыбу</a:t>
            </a:r>
          </a:p>
        </p:txBody>
      </p:sp>
      <p:pic>
        <p:nvPicPr>
          <p:cNvPr id="30722" name="Picture 2" descr="http://t3.gstatic.com/images?q=tbn:ANd9GcQLfDg8Sh9V2uh0IR5a599B1Agen4clyETpZlbA7UXJlzfzvSd2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285860"/>
            <a:ext cx="3714776" cy="4978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Корова дала ведро </a:t>
            </a:r>
            <a:r>
              <a:rPr lang="ru-RU" dirty="0" smtClean="0"/>
              <a:t>молока.</a:t>
            </a:r>
            <a:endParaRPr lang="ru-RU" dirty="0"/>
          </a:p>
        </p:txBody>
      </p:sp>
      <p:pic>
        <p:nvPicPr>
          <p:cNvPr id="29698" name="Picture 2" descr="http://t0.gstatic.com/images?q=tbn:ANd9GcSQpk_dPtV6tENCIrqj2ygMzm0clH5Rh-hhtbJvbJFQk7xB4Ygxs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357298"/>
            <a:ext cx="6715172" cy="502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Ветер качал ветви кедров</a:t>
            </a:r>
          </a:p>
        </p:txBody>
      </p:sp>
      <p:pic>
        <p:nvPicPr>
          <p:cNvPr id="28674" name="Picture 2" descr="http://t0.gstatic.com/images?q=tbn:ANd9GcSE7To89KNN0JRuG2KaM3ABC_na83-J4sc4tiUB-ffJV9whxsc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3" y="1285860"/>
            <a:ext cx="6667547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Брат купил много фруктов.</a:t>
            </a:r>
          </a:p>
        </p:txBody>
      </p:sp>
      <p:sp>
        <p:nvSpPr>
          <p:cNvPr id="27650" name="AutoShape 2" descr="data:image/jpeg;base64,/9j/4AAQSkZJRgABAQAAAQABAAD/2wCEAAkGBhQSEBUUExQUFRUWGRwaGBgXGBgaGBofHBocHRoaGhoaHCggGRwjGxoXIi8gIycpLCwsGB4xNTAqNSYrLCkBCQoKDgwOGg8PGiwkHyU0LC8uLC8sLCwtLC0qLCwsKS8sLCwsLCwsLCwsLCwsLCwsLCwsLCksLCwsLCwsLCwsLP/AABEIAMIBAwMBIgACEQEDEQH/xAAcAAACAwEBAQEAAAAAAAAAAAAABQQGBwMCAQj/xABCEAABAwIEBAQEBAMHAwMFAAABAgMRACEEBRIxBkFRYRMicYEHMpGhQrHB8BRS0SMzYnKS4fEVgrIWQ9JTc6LC8v/EABoBAAIDAQEAAAAAAAAAAAAAAAADAgQFAQb/xAAwEQACAgEEAAUCBQQDAQAAAAAAAQIDEQQSITEFE0FRYSJxFDKBkcFCseHwodHxFf/aAAwDAQACEQMRAD8Aw+iiigArY/hU8xiMIlp1IK2XQkyB8rl0Ht5wR/8A0axynvBmfJwuKCnJLKwW3gN9CuY7pMKHdNJvhvhhdnUW7G5C8HVISrQbp1EQreCCRdZ96sGF4fWVJIedSooAUQ2FbCBM3FhypdhM4WpZUuXDvKtzMWHRJBP509ynPQ15dK1KA8qSAlCehWZv6A1gWW2RZPZk64PhFLiyHGsM8RzcaAKp6EKJH0pgv4R5e5JVh/DV/gcXp9gF1KRxC6SkhTZ/mTcA+m5B706weZpJgOgk8jb84muV62Kfb/fH8hswUrHfAXBrT/ZuvNK62WPcGD9xVA4y+Fj2DaU6lBKEqIJCwvy8l/Ikp6EQeu1fohC/f0r5iGUuIUhYlKgQQeYNbVdylFbX+5Fo/HlFPONeHTgcc8xMhKpSeqVXTPeCKR1bTyRCiiiugFFFFABRRRQAUUUUAFFFFABRRRQAUUUUAFFFFABRRRQAUUUUAFFfQaKAPlFFFAHZjDFUxFontPP0pk5lbbSZc1kwIiACTy62vSxjEFBtHcG4PqK8uvqUZJJPeotN+pJNJF2yLOnFMoCj5W9SWxuQDBI9Af3YU1wuOE6QSZ/XtuDVIyjNAkaF7fhM2HY9PWRTTAOankpIJnY/esu/T5k2PjiSwaHlGTqcVIXpPLmk/wBParO3lKm7ra1RfW2on6g7VVMrzhTY0kBRFr2XH5KH79bJl/FCkix1AbhViO07j3tWVKMf6hnkTXRYcCUkAoCh2O5+tMC+EiSfrVaObsruCUnfSSQP6H7V9w+bl99CdgPMfRPr30j60tW+XnZ2R8mXqiDxf8KmMwWXlOONvkAahCk22BQYsOxBrMs3+CWPaUfCDb6eRQsJPulZEexNb2nEpJjUD6GuqexFadGv4xHnHzyKcMdn5UzDhXFsai7hn0BHzKU2rSP+6NMd5pVX7CIkEEAg27dx3qo558LMvxKirwg04ebUpTPUtpISfaK0IauL/NwL2n5rorTOKPghiWRrwpGITzQPK4O4ST5vQEn1rN8RhlNqKVpUhQsUqBCh6g3FWlJPoic6KKKkAUV9Ar5QAUUUUAFFFFABRRRQAUUUUAFFFFABRRRQAUUUUAFFFFABX0CvlWlUJCUBIBQkAkASTuqT6k0uc9pb0mm/ET25wK8v4aed2CUDqs6R/X7VYcq4HdS4knFMoAIJKSsqHcJKQCfevmEdqxYECPXly/S+9VZXTfB6mHgenUFLc8kzDZSQBrxDZUP5UKI/SKlu5coJBQtK1ckgEKI5xO/pX3AoB5fv6UjzrMpdGgkBHynn3qhKpMfXoYzlsj6EhWPirJkmZMaE61nxNUjQJKRAABVyNiYvvVSxDBxKSpmzwupB/wDc7p6K5wdzOx3X5IXEODxA5BM3Tt9Dt7VXs0y2t55M7UwVc/LsTRtLuUoWdSDoWN5AIVM3t1ncfSvGpxJIOkxc3iBeO17c65cPZgFoF+Vj+nekTnFLDuIBWVIgBpSJKSFKWIO3m0gui/t81Z/krULKWGY87PLltn0WYYu99SD15f0Ox96kIfUf5VfnSPI83bfQotuQEleorT5UgKKUkqsAVDzRO017f4nwzQ8rgdV0aiP/AMTB5daR5F0Xh8HMwl+XkfKeVyi1yFdOZnlSbPsiwWMIRimkKc0ggzDgBkCFpIVEzba21U/PeNXypH9mAkhQKdWombSdMaQRFvX1pJhOLnU4poOJS42gaFrUgqmQdKSvkZFiL771q01XrmMv9/32KUrY9NELir4L4hkqXhT47Vzp/wDdT2jZfqL9hSDhngheIcWHpaDZ0lKgpKiobp+U6Y5kjmBztsXDPEWsQp1tRAJ1BVlRGq5i0mEyNhU/iPh9GMbSoL+UhQ0/KqCLKgSRYxHXvVmHiNkcwtXXqTjCMsNMzZ7hxttAQhlpWoRp0q1GSYBcDiyV25W7CqrxJwwluXGzpRyBM7CDfmdVq2Z/KUoJsUpN7jzGBHK8H67QL2zD4nOpSW2xBVcqI5SZgc9713R62d1u0uWU1qtv2KDRRUzKcF4ryEkGCoTHStxtJZZmYJnD/CmIxi9LKCQLlRshI7q29q0nLPhVl7YAxOIcWs8kEJT7WP51Y8bhUtPMMs/2aQgEQPLABmRtcdai5zmLTOlRbSoKWUajslQSlQmBp0qCk7RBtNYtmtslPbFCN0pdEPh/gTKjLam3HVkmCpSrCYSPKQJ25VnHHfDLeExCktKJQCRBuR78xWy5Rh0oLuJDUeQABJKrkna11EEWE8r3rLM94LzB9xS0YV9aSSdWgiZvMKg1PR22Tl9UjkHJyKNRTXH8KYtgEu4Z9AG5U2sJ/wBUR96VVsZLAUUUUAFFFFABRRRQAUUUUASssZ1PIH+IT6C5/KnaLmeZpfw0icQOyVf+Jplhk3vyqta+cG/4RHOWTGWrC8k3IHL19pP09nWDxUJvsPb0k/vaoeAwRUAZ0pvc7m9/32qYrAXCd06pET5gLz6TH0iqbfJ6+GI1tLljdzMPDQTz3t1va+1wPoaqripv1/c0yzrETaYt+QsI5UndWAnlNC5OJqqPyzsxjilYKbR3q8ZLmDeJELgL59+/1rNnl6QFGYP7P606yxtxBSsyiVaZIPLcRvPbsdopd9KnEztRfRdW1bLHs/YuGOScKULbUYCxA6kzI6eYT7xVfzHFMqW8+vSpWsKUAo6gVhWnSgHbUm5NxIsOfXOMcp8KQCChHyBJu4pVtWmJBJAgcrTdVVDP2v4d8gwVTe8mwjzetzHe4pWk06X5nyeE1Et0mk8ouGTZ241h0IDStDqgoEAE6/kWkJHKNJvzSr2Y47IkvJVK14dwKSgOaPIpShqCTABI6/rVPyXELxOtTpWJgIJB6EaGgExa3lAFiR6vHcQAAsOeGpLaGiCVqROxO0p1TPmE7gbCGW0YnlcMSrJR4JbiUErafW82TGhASDqUhOkuErEkKi0G0GQKobj5IQnUCkDVAkJSojzTa6rRzttVm4s4kw6SgJaUVoQ2Q4o+dar+ckGDYTMTIvY1XXfl1qQQCLhIBUm1jpnbrt9xT6oNLrsjh5LFwS+lMreU14aCop1ki530jYkwm5MiLCrRgeMIhCXVkBKvNISJKpEa0nypSY23vWWYjCuIdFz8o3mCCAYvuOUVc+F3FYwlCEhCxIkaoVGneBpASmDffuYFV9TTH87/APC1RzJIc5rxR4beoeZRiVqUlQvJB8oAItvsYO8GqDgcA5mGJU4pJKQB1AMCJ+gkgVuWW8HtIALgDi5lRKQASBEhOwt6n6kVWviFmCWVBKEpSuJkbgeve1ri1c0nlxW6K79Td0aV90a8Zxz8fr8FKzhjArQgNsaCmyr3PfUN/oN6ME600y6EoGo6Qgi0CSSfWyakY7BsOJSUShShJN4nnY8udqXqy5SdKVuNlZ/CkkkmJtyMbRuZECDNWZN5xk3rLdPpMb4NZ9cfPq/b+C1YbOT4YxL/AIhcUNG4TqSIggi5nnaJHe1mwXCrWMw7Lii4hPzaVC52uCSReEkKIOwtVY4M4ccxeICsQFeE1YpUdymIRHJItP0521kkR25VWnGEXu/k834lTpYS21L6ny2uuelg8YXDobQEoEAfflc8z3r0pyo6jJEX6Eg+trz026ComIxEG+08wT2sCBfvPWqVmpa4RnxrJoxsWNj9P1/Wkmf8G4LGA+OwnUR/eIGhzt5k7/8AdIr0rFkxGqTeAkkxy1TuNvlv2iaXu42AQCD5jMaCTbzHcCIjoe5tUa9Van2O8hMzLi/4PvYYKcwyv4hpIkiIdSN7p2WI5pv2rPK/S2FzRMwLc7EiLlUXvJPWx361n3xJ4FDiTjMKm9y8hMQqB/eoAttdQHLzda29Pq9/0zK9lLjyjKqKKK0CuFFFFABRRRQA34VcAxKZtqBH1p5icIUqVawNU9h4oUFDcGRWm5e8jF4bWmyh8w7gbVR1LcJKfp0bXhWojXNwl6i7L3CpQv0HoB+/vTxrGKQnSFTIgTEAe46/nVbcYKD0NS/+ouBMqE99jb9/eq0lno9imtvPRDx+IU4pIBnlJIE3PM8vU14bQ54iQhJUuYCdIVJ2iLzT3JcoW80QWitClDTyVcwdEmYvJIBFjflV44f4FQwFLbStTpkIU6kICB2Ek+Yc7+gvS3qIx+n1PPavxJJyj6/8FOy/hBT7aXntCGUKK3Uo5kRDQSCCFqMyBpAChG9oucZt4robSSWGQYGhLfmMkeQQZuJmrrh/hu+UFC8Q2hJvDaDvJ80eWLRYWtTBz4aoWSXMQ6tarFcJ1kchKtVqFY3/AAeXsc7HlmXPvONq8dC22tAQQryqJOgJ0tt3BJiDIAmagZDkz2YOOLUn5VanHlxpE7J0WBV2FzNbN/6AwKSlSiZQAJLkTHNQAAJ9qaI4cwulISmEjYJWoTNyTfzEm+oye9M89RjxjP3RDypGOZtiDLbiQtLCUpQ3rR+FKIBVylag8dPOTVfczRxwvKTpSENiQkJAjyhP6W6963DNvhng8QPMXgY3S6o+llSLcrczVfwvwcGHDwbd8UOJCQHEwUgKncGFcuQpkXFR3dv9yKqx2ZNlzReaKfCKiI0lIuYBt99+fW1WjLsG5hQ3iMSkp+W6kA73A6rVF4JgWnpTrK8Rl2BeUl4PeI3AXqaKQj2+Ypi9hEV3+JWCVj0trwjzS0p3SSE+qpURMRccq5KxzlhrCfuRaK5mWQh1DhQ+2CnSpKlHRqKz5hHTUr5hb6gVd/hvgUYPCJ8Q/wBs+QopElUCyYTyHMkxvfasxyrEnxFp1BwNzocSVCJsRaJBib/y2pxgM8W25rBJPOSb+tK1FLsXlSeF28Ho/C/CpX1u2TwvT59zYTxQwlQStRQTbzpKR6SbVR/iQ2lwpcSQoWkjaOV/pVazXiIukkhKZEfKJ5TfkTtblSr/AKwdJQT5Ok2FwbUpaTbNSrk8L0ZsUaGGkmrN3Pqh1mS/MgTEISPS1d2sUppbawnURIShRhMmw1eUkiwIEjYVWsXjyTM71KyPGlWJYQoyC62L/wCYfparEoNvJe1Toth5dnKRt2RYL+Hw6Gzdw+Zw9VqMrPPYyPQCvb+Jtva/4VR6SRE/1i9cHMVsJgqm0E3vYQTJsTF/uKWrxmoAkaEkDy2MDlqiUkeaQTsREHnl2zyzxmHKTkxicVMjSDe4tIv8ykx83T05VCXizJ8pnbTr1BIiwGxTYTME9jvSxeKTJ1+WLlItJMHzCLyCLlVira4rk9i1EAHUrpISUi1wmFRMDZF7GOlV3W2PhBHfHvAiABFosgJJBPYyZmxtfvIXzpjUrVAAKZQLxqMm8QANybwQREGNicWAZmL/AIgoKUdwEyPOdMW1A3PUCuCXbEAgDlE7ECfIV6b2gpnf/EafCDih2EOMFikkeXzHmEgwbbyN95idgIHmFSU4vSuZN+ZgWuIAH4Z5zzFztSsmyiZveOW+22kgQCdU9JuDXRpxQP57R/wSSTJnnzJpnSFtZMy+InDicNidbYhp6VJHJJHzo9ASCOyh0qqVsfxDwSXcvWq0tlK079QlXLmknfoKxyt3SW+ZWm+1wZd0Nkj2G+4r7XOirQkKK3bBZflxEHCMnl/dp/5rtjfhXluIRqQlTJj5m1mP9K5H5Vjf/ZpTxOLRanpZw7Mc4b4bcxal6BKG06ln/wAR6kz7A004ULzGM8IIWsLsUpSVHsqB059q2jg7hZrA4QsghepRUtxQCSqbJtNgEwN+vWp6cbhmAQjQmdwkXPr196r6nxatpxgtyf6Ha6pZ47K6xwKXDqWAi+xufoP603wvAeFTGtJcj+c+X/SIH1mh/ii3kTHc/wBKVP5y4s3VWP59skareosjtlLCLgcU03aUp7CPyFRXuJEDYE1UC+edfAs1HfYungjHRQ9eSzOcSKOwArirOCd1H8qRC9e5HM0qSlLttjlp4R6Qydx6TXFWZxtS13EioTuLHWiNOSbgsFhazogz96aYbixIsvbqP6VR/wCLEb1CxmYACypqzVXOEvobRStrj6lr+JmXpxOB/iGoWWSFKhIJU3fUkneBue2qswLYaYcWjU0otqDIUQCpC1hIK06joUUFRBJvCY3q5cM8YFoRMgm4r3xVw1hH0rxiVBpaU6nAq7Z5SJPlV2AIOwANbGn1LTVdvf8AcyrKucopPDWYIKEqW2kkDSqBp1xsVHrEXjlTbBZ4hkqWhtOo7TfSO0/n60gVglthRKChMym1iD8pSQAFCI26il7mLrRw3Lg9jpNVXDSQi16Y/wBQ6zPPVPElZk+gj7UhxLsXFci/XlsqcUlCAVKUQEpSJJJsABzJMCmRiUNVq1NGgfDjg9nGJU7iFnQk6UtpMKUQBJJ3CRI23J5Rd1xN8OfDdw7uBZe8ryNaCSoQDOsE+ZMReZ3HvM4C4WxOXtlTzaEkjdKwtQBImQBA2SLE86uRzc9/esfU63ybWnnHx0Y89TZN98FezB5SHQhad07kQCOkmIntzV2FRHXyEuuuEJbRKlLIAvtYgQSYmw5DcVLzPFnEYlppsBSpJnkhOkhSz2ki1pMRSD4kY1JaOGb1eG3E2gKVub2FouALahsIpFK83bxjJNzx9z4vNwpCT54jVeAQADZUajfVIidURbVeCvMtWlMklY1DUPLp/lBKj5ucXAgE6qT4HEqUEaT+FRhIXrtzEi6eoum5uNxOW6VEATCpCikkG+x1blWkCZn5dyLG8qVF4Gb8nx/F6SR4idyB1kFRVZKClWmelyDcWFMMOie07XkKtciYKTMjTeIMDelzqhptYckpANzPzXKbEi6YMmNiYkYZ0wNUquIupcjSmxAGoGOo/DNpOqM4LAyMmOGFDkJA52N5IIISNMyOZ9xFTm2+kdkz3AkDfkLnnS1lJiRc/wBAEgwDfY97dqc4FsjlETI+hvN57iqVnBIWcXIjLsRP/wBM/ciP0rDK2r4rYxLWX6Oby0pT6JOpR+yR7isVrY8Ni1Tl+rM3VPMwooorSKpomUcSpNxbrerKeKwgRqCo/CCP0sKxhKyNjT3h9dvesbU+H143F9aqU8RZpK+I3HfmMDoK9N4oVX2H6kJxF6ynRHpI1INYHv8AEUa6WMOFSSoXCdzIgRvUbNcwWlqWykqKtI5gdT7VCNDbwibmorI6exiUCSRXjAYh1/8AuGnHB/MBCP8AUYT96YcGcCqWA9i5dJuErEIH/bsfeau2JfDUITEgbDYdBFRsiqlna2vfpfp7iJap52wXJTP/AE9jSLpZR/nd/wDilVe2+DHlHz4xpH+RtR+ilqA+1PcbmaWwVuKhPc79hS9HGGFInXA6kRPp1pVdtj5hWjuy+xZWf0R0Z+GjRguYnEL/AMpQgH/SmfvTBj4e4FO7Ov8A+4txf2Ko+1UrN+OvDKhh3CAREIJjc3Mp8pj+W9QOHuOcQHHCp/yhMwoapMgAIG879oBmtuKls3bf0Ovwy+Sy5fZc5NYw+R4dv5GGU+jaP6VIKEjkBWZPcUuPCC84kn8IlHuNPLbnNcBmykJ0lZjuST9TVK6UnxtWRT8Nsi8TlyXTiTKMM4kqXoSsCyrA+h6jsay3ix9K2Q2xrAUoFxJSvSNNwUGDIP8AKdotvAbPZkpz5da+ukKP1jaq/meNdgkIXA56T+xRpKpxnuf7ehGdcYR2vkjZnmgZy44ZKgpS1hwqMzAAAEH5Yg7dapv8QamZpiCuJ/3rTuA+D8E8w28/hpsPmWrz/wCIgKEJJmBzt77TnDSw32er5KE7XJ/Twl6FN4E4Q/6g4QtZbbTuQJJJ5CdvX0q8t/DtvLcYzi2nfEabWQsOaQpJUkoQoEQCNagIgEWN+VtayXCNSMM0GlEgwiYUfQmPyqs8aYnENoDQaXrcUkBShqQIVI6hRsLdiaz5a6d1jjX+V8Z6xwIeXy2Wr/qxIue89K6Jzpb6VICPEKptFo/T1pGjhN5OEQoKWpQjWCYBHOAL/s0x4bzFpvxAgyowYm4ERE8xMme9ZeyVCct3D9vU6kpPCIjyl5fhwGm0fxLpJMqElKVQJUowTpMxPOs5xbWKdLw8J5eklS1KhNrkFSdri8A8udapnWaBRR5dRBMACTcEGKznM+KCzi3vFb1IVs0SUgQmEyO17Hr2rT8NsVjbwXKqt0sNizhh1YdQA4G1JO6tI09up2HYhUXBimOcZi2jELS1G9gmdBmCoaSqFCRzNptVWaxaVOAkaRNwmfYA3PvTjMMyw6ygMshAAuQTqJABmZ5H1rWdcXyXYaeGPcnqWoJCtKgkxChJBuCBqiDtMjeTtF2DRtvysOU76RsUk7AidkTeDSrDMPYkMtBSi2mSPEWEpmSTpIFhcWI+xFfXlHDOBoqCiISog2JnrPIGJ3B7UidWVmIeXiOey1YJPm5+ybRqHlkf5hE2mb2p20gkgCOW17dN+8UiwCj5VW3sTA9QDO8g2V+W0jifiUYHCFYjxVDQ2P8AFF1egF/WBzrHnXKyaiu2QnJRjkzr4o574+OLaVS2wNCY21brPfzW/wC2qdXsgk8ySfcn+tesThlNqKFgpUmxBEEGvTVwVcVBehjSbk8nKiiimEQr208UmUkj0rxRQBaeHs5SQUuyVfhMkT2gGmDuYg3AAPvVHSqDVlyfCqeKUp8ylEAAdTt9az76Ip7y/Tc2to54YwGKxGKLTIJCvMpR+VA2JUeQ2tueVavlfDbGACEAeK+ZUXFgEgTcpTsntzsZNOOEuG0YLDhsQVm7iv5lf/EbD/c0pzfFpOLUr+RIAPtJqnrGq6sr8zG0Zum4+iHa82CBKjNp96qrmbiZUdSjck2+lQcyzrUY5VXl5olTvh6wk/iJ2T6nr29Kyq67b0oPnBp0aaFWXLsaZvhm8SRrWsRsEq8v0IqpZrlym7hQUnaRuPUV2xOdBLikBYVH4x8vY+9vr61wzwhOHSUPJUViSm4Kdjz3nrWpRp7YPD6NGvVQqiLMVgXkoSstrCFbLKSEn0NMcjwunz+wB69e4G9IlZw8tKUFxZSmdKdR0id4G162LLOBv7JBUAklIJvJEiTaN77dqu28LCFUa2uDdlr+xXOCVBzM2UkJUIWCCJBHhq62qy8Y/DjUC7hLH8TW/qUHrH4ecW6VPYybD4ZQc1pbWkGFQEkA2N99iaMq44bdxzeHbWpwKC9SztISVAJ+ivt7QjsccNFDW22X2+fV0lz+hRmOKSwkNoACQdrz3nqTz/2FfMZxepYMBIF7C29r3kkHrNj0mWXxTyLwsQh5AAS8Dq6BY39NQI9wTvFUTTHMbdZG357Aj03qKrXRoV21TirIw7FeftBCtbR0hUpKQfrz2I5VfeFse54KdKSrw20hYGwgW94GwqmNZE5iUqUiIQQL/iPT2/Wr3wvlxKk4Zt0GfMtfS3mtN4gAD0ntDWOE61B8tHmdU1G5yisIvHC+OR4JePzKJAncAW+5n6CjOc8SgJW4UhMj5rC5A3Nt6SZ2z/Ap8pU4kAq3vO5HT/mqyeJEvqSXGwW0309TEAk9qxPKnN7f6EIbjjc+zUE5wAkJFQsr4dwwecxJSFOKUYB2TIEgCYOo3kj0iKo2GzxxTgbZR4lrST5fU86ticM+wz4rhSAElS4mbAkkCNgBymoxV1L9+MY+Dj2vlC7N2A3jQ62VbeVF7H/COVjt+xSPiHl2IccOIVhsQBF1FtemBYajEJ9/960HhPjBl0FaRckwogCwkW6c/tVhezgEb2q9Xq46aKVmdy9BcZuM8o/OuJylxtlDpUiHJhKSCoRcyJkUuTjY51YOKsORmTrTQ1DXKEDYagFQByF/pSDM8ndYWUupKVCZHSvQ1tTipe5cdk0t0CXhc5KT5JAj3vE39q9jMZmbk7Ena4mOXKKULekAdNq7sJkKJVECR3PQfvlXXEZVqpJbS8tcQFrVo1PMpABWBpjVsN4sfKCf0FHFsrwBdWDJ8ONzuqbkiLAke/sKtlzayjxNkBQuflJHLnJ7Qf6vMHxSXGlIxGlQFySkGBNvIIBAgWjmaqTq2yU4r7kdRHzNu14TOHAnDw82Nf8ALh8PKpP4lDYJneD94FVrOczViX3HlQCszA2A2A9gAPatPf4iaeyllrEISlLylp/s4To0GUK3iNXtFotVAzThktqPhK8ZCYC3EpOhJPLUN6lpnKc52TWH0vsv89lZ1yxiPQioq4uZRhG4SptxagBKk4hlIVIBkJgxM7TairW/4Yfh5lOooopggK0T4JNeJmIB/wDbQpz3EJH0Kgfas7rR/gQ5GZLHVhX/AJoNJvwq22Sg2nwb3iUSmL36VlfFuMLWI8NI/tHCkJH4b2GozCRYi/fvWqBU2r8+fFfAqTmzpcUUpUlCkH/DpCfLcTCgZ96ylTHUXqb6wXNNqZadtxI+Y54406ppxOlaTBGoH7gxz60hffJK1Ewqbjr1+lKkm9O2sjcfDjocbQAJ/tlhGsncIJspXOJFacaIwf0jlq5zTyR8Ela7ISpR3OkE27gC1fSTMHrzr3lnELmG/ulFCttSTfeY9Kf8GZN/1HGJDhJ82twk3UndQnqTAn/Ea5bJVxcn0htVqaxkbo+HxbwDWMTqLk+IpHIIkEd5A83pPSrW78RUliSrSqALCVGxvPSpuY8VID6m0kBCRoAtptYiPf6AVRU/DPFvrWW9AZ1HQonccrDnFZVN0p58149vsX9saq918PlCvM8+dxboCApSiYQgX/fO/wCQrRvh58PFYdz+JxCklwA6EIVq0kgglR2JgkQLXPakmW/Cl1ogly/MgfYX9K0bIcEtpMKUVU38RDdtiZmq187Ftj0V/wCLeISjBtkmCXYB9ULn7Vj+tTytLUqUSOXLb+lv0q8fGzFKfLbbRBSzqUsTcqUALdYAI9TVN4RdCNM8zc/sHbpHLvFWa8OG5MuaHe0qZLCw3n/oZJyjEIa0pW0gCxSSQpZO99hHfnMxU3hbN0MApI0uzCid/wDL2/WuWaukqMEwbC5J2mB2k9BaLRVXz9/5V8wNJPUcp6x1pc6VbmHuS8Q0EK61dDtdovvEGeF1otpOpxYhKRdVxEnoBJqhPvrw/lUJIsRsa88J574DpXuT+/3605S+3ise2LeaSuesfv6VGFC06cGsrs83N7mM+AMc424tbrZSFgaJ5i+35/8AFaA5xDCdSlDSkGZ2ilmb4Vl9tLSbBKeRgC0C/UGDNUTAalqDbilLAMQVHlbrWdbVG+e9PHXBOMklyj5wu+pBPhxpJJ0mZE/lb8qZ5pxe60dIAHrekgeCH3Egjflt2P76movEWMQp5Mq0hKZVAmTsABO5ud7X9KuPTxttzJZIJy6Qpx2brOILsnWdzzmvbuclaVlzzKULG1id+XSlLy5UedTcJkjykB3wnC1MFQB07xE9zatiMVGKRZpsmvpROyzB4YMKW8pRWZ0oTFtoJJPfpyNcMflWjR+HWnV5rW5EdfTnFqaqfbxCtIS1h20NnSI3IvdW5Ue57VXsehxJCVgiwIBnYiUx2IIPvQnllm2EYV4wTcM6W0hxIKkIX+IeUncSNrgbVDTqffgaQpxXMhKQSeewSK8JzFYb8LUrw9WrRJ0z1jaajk1JIqztckoloThNWHXOIQENqCQhR1KWoblASI073vPPrXE5i4xLBBDYcC1NKkSQIvbmOVKcbl7jCglwQSlK4kGAoakzBsYvBvU7El5aE4hZLkKjSoT8oF1dBGkX3vUGsFiFqXKXJGxmYpU4pSUBIJJCQbCeQ7UVFxi5WpRCU6jqhOw1XgdN9qK7tQl3TyRqKKKmVgqz/DbN/wCHzJlZMAyk+4t9wKrFe2HSlSVDdJBHqDIqFkN8XH3Org/WuDzVDqdSCDtPaeRqi/Evh9WMISQfLdBOwkXg8pjbtS/Ic5UQh1CjChMDuZIjp271oWDzZDyRqEHodq83+IlGW2UsNdf5HSi85iYlhPg++4hRCglY+URIV2JBkcoNUrEFSJbXqC0qIKT+GLH3sB7V+sAgBJ0xtWH8Y8CvO4hTgSVEm/U/1rTq1eGlY08+pBScTOF+Y+VPLbetL4FKcHgHsQVpD739m2JGpCBuojkSdv8AKKsfBHwySloLeSASflO8VH454K0EFlG42G3/ADUNTf5kdvSyuR1VqhLdjJSUPFS9zc771vXCjGjBtA7xJnuayfhXgV1TgU9CEJMmSL1p2J4ow2HQE6wrSIATfbvtSlfCM85H6jWXariXQ9cE1WuJeKUsJKGyC4bSPw/71Vc9+JClgpa8iT03+tUHiDPCls3867DsOZ/fWlvdqJ4isEK64x+qZyzLOPEdWbwTAvvFp/X3FKMJiCFnZIsbkDc2gT3mL2qMziNgBJNXDIOFcK6keMolapuFBKUwB5iDBN1E730m1am2NccGhGy23Dq/pI2GcKkib9NvWO/M/nvSbO0eVXt+/wBirY7krbYW0hDqnUeYLtoNpKVCZQQQoAj1kCqnmeI1NmRpI3T0MwR+dQr5llFrUanzKpQkmnj1K/NOeHMvfUvxWUlXh3Mb947xNJqv/CPEjeGwxSBdYOs/aPpf3qzdLbE8s/gYL4jCG1qUQJSR9d7Hn23qpJz+VHyqBJJjncyO9WrIDhXsc5iHikJBAAPpcwBvHOmPGScIjw1s6VLSolKgB8pEGeoEgjvHU1l1quuWza+R7rm4qTXBQEZS5d12UzsIvcWKjskR1ueQ50txyQFgcrX6960PN85DmELaGid/NBiTaSr1kmT1rOsdhihUHbYHetKmbn3wSnRZCOXFpe50xQRIKItuP602Zz1am22FrV4CV6tN4vEkgG5gH6m9L1Z64plpiUpQ0SUwkAyoySoxKuUTyFeM5Y8F5SEuIdiCVo+UlSQox6Exy22FNcckqLPK5GGZlpQdLINlKInfRqgTc8iP3NO+EcOphh3GP4ZDzZQpDRdgp12uEm6oFrfUUowfgOlKWdLKm2lrW48q7qgJKI+UT8oHQmZqPhc6UCgq86Er1+GonRMyfLymuJbSzGSslmTOGc4dCUMqSoFSkkrA/CZNtrW9ajMtagsoSTpvq6CYBPIGSke9ec2xvivLXATqMwLAdgOgqMlwgQDvvU10UrGt7wP8TgnWEILzhAeSHggKlRizZXF0zcgnl61IwnF5IbbfT4rLckN7alGbqO5MnftSPC5mUqJWA5KSkhRPNMC+4jcegqOh0AbeaQQqdom0dzBntXGiat2cxHzGUYZxOp3F+EszKChRKYMAE+gFfaYYx4uKDiHYC0oURrNlFCS4Nv5yqikq1Y5JeW3zgpdFFfYqwVD5XpKZNekt12Th67gC4fD7PwhXgOWCjLZOwPNJ6TuO/rWqMOAi1YIhsWm+8/pF9+dhV34e49CIbxBiCQF7gRsFHmR/Nt+dYniGhc35la+6LVVi/LI0j+MWnZRFcnOIHB+L6gf0peMcFAEEEHYjY+9RMW6YtWCqsPBc2pjVzjRxPNP0FV/OeOnlW1RHQAfcUrx2IPSkeKdM1fqoT7/uLlhdIk4ziF1ZlS1H1JpU9mSibmoeLxgpc5j+la1WmXsVnP3HC8eEJ1K9h1pBi8WpxRUrc/bsK5uulRk10YwhUY5nsee2wq9VUofcVKbfB2y35p+lWPLsyKDKbEXsSDtcSDIEd6StYPQopO4/pNTUW7/uN9huPtS7eWbnh7dcMjvD5qQuZAM9f8QUCYtzPWe1IOJ5LgVyWJO0yLbC45b19U+evLt26elS8twPjq1QDFuvPcg78tq5VX9eTviGoU6sPv0KyGvWO1CFKTsTeru/w+md4sIMymI7glMe/Lal7+SKAuk2tMe/IXHe/wBKubTzuT3wxnrmF8zUTpIMiZneZ7xRiV+I2VFYnVdPO9yraIkcv1qvvv6FlMRB7/rU3LcUCZ6VUnBrk9NpdVXalU8e37DMZm8hnw9Sw2b6dgfXrSnMHNYCUglRt1JM8h+lW3Os+/i/CbShKQ2nSkCBNrn7C1VbNsYGZaZSpJIhbio8QzukAf3aeRAJJ5mPKOQ5kN8RnKun4fAvxDCG06SdTp3g+VHaR8yvSw7naFRXpK4na/b8ulWjyzZ6/h1adWk6ZiYMT0nrXYYTylQUIG87g9CP1ri0+pKkqBgpII7EGR96epcfeQ5iHCV61KBgoBUtY5IAvJAJgcq4ycI7nwK8Iy2pDpWvQpKAUJgq8RWoCJ/DYkz2qGRU7D4YOrIlDZAUolStKfKJIE/iPIdbVFUs/W1dINYOVTMpxKG3UqcbDiRugkgH1IvUQivlB2L2vI4U+lRKpCZJOlIhIk7DtRSiaKhsLf4v4OgatMWru0z1ivSW+v7/AH0qUGwZO0bi1xeSOnL6G+1OwUjwlgDpf12tO/r9jXRTPL1Fgeh5e1dAyBff9x77R95rziHAAb/sEz+fT8q6wIuKe0mLSLHncjzdhedutLya9OOSa8VABhlufPMf3bhA/lN0/Q/pTlPHzkeZCT6Ej7Gaq1FInRXN5kiaslHplhf4vUr8P3/2pZiM3WrtUGiiNFcekDnJ9s9KWTua80UU4gFTctPm9ehioVSsAPNXV2BKdxyQ4ogzc/v6zXM5jJqc5w0pclF+0c+d5vXNfC7nIfWx+/771x185LEdTNLCYtdxhNhYVcuA06mzPIwJtMxaf3ypPhOD1qI1T+vt3+1aNwtkYYRABnnuOU8/0qcI4ETk5cskLwXP32I6nbneb/eoqsvjYQYG0gGNt/seW3Sn6mYBse8c/uAfeuamPWfr7fvpTcCTN8+4R1KUpANxIi+3K3Ufl3quO5evD3VsYjv3FbIpoKHKY/ynfsP+OXaoce5QpbYIElJMzuL3MRzNQnBNDq7HCSa7KU3i+9SkYMPErJFus/W3tSFTZG9WHhVBkzInY29z35c6TXBKWS3drJ2Q2Mg4rKvIFJIv6id9tQE7H/m1K1II3rRMThZT2It06GOX/NVDH5Zp/Uf7U+UPYpJ5FNd8JjltrStBhSSCD0IMivLrBHXtavBRSWiSbXR1x2MLrq3FRqWSowIEm5gDa9emUSNq4papll+WLdMNpKjF9huQkQTvJKR6kCppY5Zxv1I6mhO0/n69/wDavikg8r/v/enLXDGLUkENLgiwIAPPaTIESZ7jqK5qyV8nSW1akgSJSTBBUnnvpSVDnpSeVd3Q90RyIikfv/iiuj7elagoEKBIInYix5UVHgkSEH9+1d8Nun/N/wDtRRUgJkQbWun8zSvGmw9v/EUUUMEQKKKKWAUUUUAFFFFABRRRQAVNyz5x6/1oorsewL9kHy+iUx22pzhDJg7QDHKdO/rc3oopxEkZUJ1TeFACeXpTiYCfQ/lRRUkDI+avKShUEjy8iR0rrN/30oorpE4rcOkXP4qXY0+Vfp+QtRRXTqM9zdsBQgAb7D/F/sPpTbhy4cHJMEdj1HSiio+pJ9E4nf8A7f0pJmQ+bsbdrcqKK6QQq0DxQIEQbcudQXh5j6H9aKKgyaOSTf2/pU9nEKSklKlJJ6Ejn2oooiBxxGPc1KHiLgEiNRiJAjfaCRR/GLAstQjaFG0CBHS1q+0UYQC4mTRRRSz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2" name="Picture 4" descr="http://t1.gstatic.com/images?q=tbn:ANd9GcRZTuGo2ZkxnxVMUb_UCvw5GNldIQn0Atyv3BEOfpWuA7PDfmzhK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142984"/>
            <a:ext cx="7215238" cy="50426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Лань                              Рань</a:t>
            </a:r>
            <a:endParaRPr lang="ru-RU" dirty="0"/>
          </a:p>
        </p:txBody>
      </p:sp>
      <p:sp>
        <p:nvSpPr>
          <p:cNvPr id="77826" name="AutoShape 2" descr="data:image/jpeg;base64,/9j/4AAQSkZJRgABAQAAAQABAAD/2wCEAAkGBhQSERUUExQUFRUUGRgYFxgWFRQXGBcUFxgWFBcVFBcYHCYeFxojGRQUHy8gIycpLCwsFR4xNTAqNSYrLCkBCQoKDgwOGg8PGiwkHx0pLCksKSwpKSwpKSkpKSkpLCksKSksKSkpKSksLCkpKSwpLCwsLCwsLCwsLCwsLCwpKf/AABEIAOoA1wMBIgACEQEDEQH/xAAcAAAABwEBAAAAAAAAAAAAAAAAAQIDBAUGBwj/xABAEAABAwIEAwUFBgQGAQUAAAABAAIRAyEEEjFBBQZREyJhcYEHMpGhsUJSwdHh8BQjYnIkM4KisvGSFRZDU3P/xAAZAQADAQEBAAAAAAAAAAAAAAAAAQIDBAX/xAAlEQACAgICAgIDAAMAAAAAAAAAAQIRAyESMQRBUWETIjIFcYH/2gAMAwEAAhEDEQA/AKnhftPLqZpGiSYgxGm6zvMlem6Oyo5QZm0QT0WW4PxY0KucX6q5x/G31RJjKToo4Llo5p3EocTgSxskjyQwWNdTnKAZTnE6zSRlv1Sv/SaoaHAWOi1rejRT/VchOPxFSo0FwgDoq9Tq5qAZHGB6KIWJPsuLCZG+ikYfGFk5d+v5Jp0CLI6rRPdmEmAqlhXPdDbkqRh8aaQcwjwUOnWLTIJBG6S+oSZNyUgcb0xylWymRqjr4ov12TKCY6V2LFMgAxZOOqufA2Ca7QxE2Wv5N4calJ2R2Q5jJBiYAgE7C5Uy1sajfZQ4DE02tIcLneN1Dw1IOdBMDqt2eW2Ykdn3hWH2TBJ2JBF4+KoOMck16DS8AvYJzFoMtjdw6eKEn2Likytq4trQGNJI3vqmaYzQGNMut6pyoGMawjvHcFXnJBdXx9BsANaS8gC0Ma51/BZ9K0U8XFpfJn8dwqrRjtKbmzcEtIB8juo9JkrrvN/FCIo1INMyIN7ggkgbarFcrcHp18W/u52MM5NiCYv4KY5k038HW/HcZJXdmXfOiJz7AdF0nnzg1H+GNVtFlF1MsjI3LmDjlDSN7XnwXNSFrCXJWc2SHCVCUYRm6EKyA3Rsg0o6bATcwipvgg6wUAWlTl9zaTahc0F2jd48kFD4hxA1X5tLQB0CNRUiaYTMKHTlnwlIa53uyYTjaxD4BtOyXjGw6WnXZa2iLd0xrFMa0w0yjPFKkRmgDomKpM3SAlbRXFPvYt1Uu1JPmlMbBE2CQWwpPalzIsYQD10RqpvbRHTrFuiQgkXQJRI0ZbCACLYRJ1jc2+icdhe5mBk7jogTaRHWu5Ka/I8tcAM0OB/tkLJALa+zDGN7apQd/wDM2Wf/AKU5cG+rc49Aky49l4zHmm7+Y3KbFrmiCYNoOq6Vw+q6pRp1KlMZneIBLJGVwHjeWrA8V4g+kI7NtWmNi2XNHhI6p3hfPFZzsrhmaPDK5vw9NURn6sucG1aMp7TOWKeHxhNMZadVucNH2DMPA8M0/FX/ALFOEN/xWI94sa2k3/XL3fJoHql+00uxFCjVYC4Mzhxj7LoN41uFYezb+Twmq/TtajyPJrWsF/OVnkemOMHpmQ59xebESNRbunfST6QpXsqpCa9Q6yxv1cfos5xjibnPfLYP2RB3i/yV57NZFR7Dabkf2zY9VzuNYzo5t5fo1/tRj/01r2j3a7J8Za+J+C5FwvhVXF120qLcz3mwsAOpJ0AHVdS9p3EA7h2QWiqw+vfkH4o/Yhw1jW1axIzmGiempifRdGNKkcuRfs2SuCexGhTaDXqPqvIuG9yn5fecPGysKXKmDNQ0qNBsjVzcrmti15acxWi5mxbG0cznOIaRIYbkOsQQDJCb4HUeWM7On2VLUAiCRrMa7pzSCF1ZxX2icvMwWKa1oHeZmIFhMwCB9mRsskGy69ltfa1jS7iL5HusY1vSINx6ysNKqPREuyTh8M10y6I08UEMBSzHWEFdnLOTTqyOHI86QjCR0UKPndAQhSbJAQqi5QApjbXNkVPzhFshSp5jAQAbMu8+iSU66jDonzVtxrhjG0mPZaRf800rIc0ml8lG0pytVlJbSJ0EoiEi9WO4WqGuk6JPawTGibRICt2GnsLiXUntewlr2EOaRqCLgpNCrlOkoVHZnSgDtnLfHMPxNrfdZiB/mUyYzO3fT+83eNQrqrykG1BUYJIHiDHjEWXndlQtIIJBGhFiPJavh/tR4hSblFfOIEdo1r4A6EiVPFGyyM6w9uenXo5G/wAxrez1N3EtcXTplglV4oso0RQZOVhgG0GTMn1UjljmdmKwXaTRp1ajstQ91oa6RIgnUtkiOp6JfNeDdSp03NMte4tdAuDsCfJc+RNyOjHKKMtx5md0sEBxuLARFhpfRHy+QwhziIa1wENk3sQTGgMKfXwuxAkhRThHU2iAbmYBmTMNAHiTKzSTVI3t3bKrnKoalLs29Wm/3WggJrgnEGYdlKKmRrxcxN97DeQrXmzgdUMnIc1JgfUjaSLH0v6FQuA8Ao1q1Kp2jAxwlzXmMjnXcWjfRa47To5509lthsKX1e0oCrXghoLxl7xvmAGjVvsLh3UaRNR2Z8G/2W2vE7C5kpyhWwmDpAOq0WN6ue2T5AEkrmvP/tFGI/kUHdnQJh7tH1R0/oZ4an67ON7OaWVLRz/m3iIr4uq9vuZob/a3ug+sT6qlVzxZjGvMAG3X5qpLbSqRlGXLYTXQgkoJjoXTpk6JJCdkZbG+4n5popABqdp4dztBKaTtAG8GEwekCvRLbFFSq5dNUdWPM7lJe0WgygS62JzXlTqnFC6lkI8lAQQDin2SsCDmAmAdUvF1C5xaACB0F01Qxhb09Qm6VYh0qiOLuxI1uEkqwrGmadh3yVAfTIMEQk18FRlYlLY6ETWpVOmXGAkWxEoAo3NgwiQBd8tYas9zhQoitUaWvALG1AACQZY6xu5ux0XaeE0Kz+EUWYhpbWpuc05zeGEhrvGxj/SuY+yXiQo40kwA6m4E+rT+C69xPija1ExOUSNYNhJPksZyqTTN4RbqjIY9tQFuUkhp1673+ql8t1TUxVORmhwBuCN4dHhrCn1MITSbPvQ2T4wBdVnKtYUXOxVQAXJG0NkgeogoikqaNpt7TMdzfzpWr4+o2jVqU6PaZQAYBg5S5w+1vY7LO43jGUOp09DYu3LfutGwW/5s4jQyvdSZTJIfUY5oBLA4Ekh3Ukk+ZXJ1p27OSWtBydURchKJUSHmT9Si0MBkEnYbDxUdGECoCCNyJAxx1QTYJdGkXnT4BN0xJiFJrsNKIdrqEEN+l2IxODLTa4TAB2T9YOLQ4nVLpNyhvVyCeTS2RajCNUhSMa2HKOg0TtBwiSw+0JIQMJGAlOAiySAgCThqZDgehU5zqb6hDjroVVtcUUpp0ZShe7HMRRyuLZSmOyE9YT9PDBwP3tRdQRYoa9ji+Sok0KILS4wTsPxUVGgAkWlRbcuHLWaSYzS0eo2XYeSaJqU3B1xmm+wtr8Fw6lVcCD90gj0XbMbVqYSjhaLXNY3ENc99Q2zOsW052hqxlj5yRvjnxi7NTUptJLf920wue86B1Cm9rYgnYnQ3B181p+I8VYcKcrix0GHZm5A46Pa4xm8oWS4vjDjsCKgEupVeyDwCBUaW5pE65YutHilFbBZEzGYyu7sapJ1LWeh7x/4/NZ5XPMVQNcKLdGQXH7z3AEnyAsFTJxVIzk7YSCCCZIEaJBAFhhMPTLC57r7CUFAlElRm4NvsdpVS0yNUlzydUkokzQfqV5DRsAlVcSS4EWjT0UZBBPFDjqxJJN5SCiQQUBLYbpCCAFPbBQBhESiQAsulJRIIAWyoRonhiBMkDxUdpS3OsglpMnYrG0yO62/pZR8PWaJzC6jtN0dVwJsIQ99iUEtFlwHDGtiKdID/ADHtB8pBPyBXZ+dmVKmChlNrzRJIaYcSwj3m75h8wVzH2XYXPxBh/wDra93+3KP+S7GXd0zGvl6/RZOXGR0RjcDgZxFZ7wwhzpPuXFvu7Qt//Gf4ajhw3I2gHOd4vPeIHXpKm8wGmx2ZtIB3UDr181TUMSHgjUw61vukwVupa2YSuzDcd/z3/wCn/iFAU7jI/nv8x9AoSksJBGhCBBIJ6mBF0hw6aIFYhBKDUEDCIQhKLTEo6VOTEgeaA9CEIT9bCFupF/FKxMBrWiDuY6oJ5fBFQRokFAQQQQAEEEEABGEScoUS5waN0AIT1CkHbwfJNPbBhOUq2XTVBMrrQ5iaABtZRkpzyUbW2lIFpbOh+xvBk1a9QiWhjWernT9Aug4l/d8bz9LLLeyrCZMEX71KpM+DBl+pK1goZs06WA6X+a559nXj0jH8doCZBtpfqY/IlZvA0yHiNifhot3xvDjIczRsfKC2ZG5N1lGUyHmAN/gIg/EfNaReiJdmI42P8RV/uKZpBg8Sn+PiMTWB++VXgrQwkrHiwZkVR4iOialKY2fNAqA1qVU6AyPxQkb7J+lWZ92/VFg2M0qRdpsgltqz3RYTKJLZOxL6hdZEaZCHa97N4ynqmMDtRZUG1pIjSSpNDDTJ2CJ2HFoOqmO4U8DuusUBKSrRV7oincTQLHQUygtAQRwhCBhII4QhABIwUSCAFPbHrdJStfREgAk6KvdypuFoeSeWDjMQGkHsmd6of6R9keJSbpDSt0da5QwXY4HDtg+4HnbvVCan0IVu1hvB1/YTZPeAb7ogQNrWHlZWOGw5cBeNFz3bOh6Knj2A+Lh8JAg/FY91C/nJHwuB6/VdF4zWphkOzEggwG3t5wCsjjqLBekSbn32wQ76LZGLdnJea2RjK/8AefwVSQrrmSf4yqOjvwCpi5WQJQRokABGCiQQAum6EabQSoVD+KeCYGgTTRdBzYSUwSpUS6eHAeBIKmY3HFrgNhqPwVSHI3PJMlBDhbtj+Nrh7yRomAl1YnuzH4rS8L4EKLG1awBc/wBxh1H9bh+CieRQVs3xYnN0iu4Zy6+pDnS1nX7RHgFqsFybhTBPaO6y/JJ+FlHPEIMCD1JAv4p1jqjoIc4DfM4AeQAF1wvPNv4PTj4+NKqsfPI+CMntarDsxzmH/fAkJb/Z/hXCWvqADUgtdHwEJRECHOEeTRbzDQUdLGZP8udpLnETfp0VLJJ+xPFD4K7iPsy7mfDYhtS8ZXjIf9JkgrG4/h1Si8sqtLHDUEfuR4rpWF4mTMNaDMT6bSFNxFdj2lmIY2rAgSA49feABb8Vos9dmM/GT/k5BCl4LhFWr7jHEaTo3/yNltKfL+Hzz2Xd8XOdJ1gCbed1YmtPdizRAb9lo1sPXXVN+SvSJj4vuTM9wnkoFw7R2Y2s33Y3k6u8h8V1PgWAbSa1jWho6AAeRKo+EUQYJNh0+UdFosG13vdRIEdbXKyUnN7NJRjBVFEhwOYwJv8AMmB6RKuqRyt0FtPTqVBoU4y273Qm11MqzluRO8j8tFvFHLJlVxZ+ZozaT1J9FTOFoJ28PyUvH4vKSXGwuPM2jpqqnAV5eTMn0gDzW8DKRynnGllxtYf1A9JlrTPzVItR7Rmxj6niGH/aFl0yQIIIIACCCCAAggggAyUSeoYcuMDX6pNWiWmCIQK1dDaMBErTgOHBqhzhLWd4jWSCIHxUylxVsuMXJ0jT8uctCjTOIrtaXxNKm7Y/eeDrbQKv4jiy+rLnSd7mB4RuSpGO4oX721udfH99FU1algQ6+58fCVwW5u2erGCgqRNpPh0depE67RZvqpAfOkiL3k6bbXVO6rBnQfuPXxUyjWMXuD1JIy9TKU4ey0y3aYbIAnpqQPGbDyuUBQzRFzGg1g/PVN4Ul1w22207DWwH1UzD0u9m08GzM+J2ELK2UkTThuxbPdzbAGSPE+PgNEWGpu2+JgidyUC2TlNgDsJjadPmSprMMBTJcbmQ0WEePjbdS9lXRUuxJqEuEwLNiwy/rc+qdpYcGNRN4PXyTdKgBlbcAT8fD0i6sqVCSDEAHXqf3eVcVshlzwmjt9QLDx21WnZQ06b+O8fFU/BaRMO0bEf6pkLSUnW8tzoD1811Y4qjhyyHKVMWJ8f+/RU/E8ZD4Nr2vGm8J7H8eYwRJv0Gt4v+SpKxNQmztHESI6AAX6LajD7ZVcZrEl28WgeAzSVB4bU7472pHruddRqpGJYe0eNsrheZzGGyfn8FAZVyVBsBJJ1Nu6PLzW0FRk3ZkvaIf8fUuTZvkDlBhvQfjKzK1PPzGnFZx9trSb9BkMfBZqtlnuzHilZNjSCCCYwI0FY8L4I+toIHU6JNpK2JuiA2kToCfIILqfDK9LC4YUntY4kyfH4XQXFLymnqIK2cvoN1MxH7sluxRPvXCjo2tK7RUrthls6K/wCXacQD9q9tY0j5qpzFgsLnUq24ThjDLxm+WpWGd/odXhrlOyW/BnUXaSYt0KZdSF5Gmq0GBfL+8CQGkDLET1IUTjGHDandsLaDQwuFSdWem1RRsozt+XhG53VlwjBS6XafjsI6Qm20ZcIvJ+p0Ct2Vg0bF28fWTv5IlkbHGI63UAwB9rqQPoAn3Yhu1iRGkeEHr+qre1mQbyb3jN4HqgT3oFjvrJgTYnRSkVosMPX1N7Hrt57ifirPPLCXTMbDSOnoqSnVEX67RBPoJKsRXka2hzjEiYtqqUdmUpETBvzPuLj5Rp8t1d1KMhsOE2kA6DeVQ4OoA+wtsL6fitFWB7s5R7pgafEamER/pg+kaLA7BhsBrr6jqU7j+JZWkAEZbEwLTe3UpnBU4AESY+exgJPFcC5495oJtEdfA2JPUrsxnFkMtjHOqOkZ5BN8oI10Ja4z+quuEMIa2bQZMzN7Geii4R5pvyZGtIj7IBv6q0pNgON4IgxvBDrfH5LpVI5nbKji9CHtjQz1uB3ifmsvxOm9zobPeLRb1MeS03GeJju7QMo8/tH5wqOs7OYmIg/mB5K4u9GbTRQc5YGKdNxBzCWky3L1+KyNMCbrd8Yp9rQES9zSO7bqZj0VDgOU61R8GmQD5rNyptBJqJn05Tol1gF0Wl7OWhkx3v6rhUvG+WX0mhou4nRtrKPyrozWaLKvhmApA985nDYaDzT7+PVHPDKfdYDEDp+CfwvAajGaXOqTheC1QHCNbpyarZm8i3sk4ig57w/OAAOqCKhwk5SC4mfBBcr+jLn9mcrsYAIul4KiXXNmhR31BlA3SBXIETZdnZ1cXVErGu2C0HD8MezY6JaA2fW3zWYpUXPW2wNLLhqciZAnbQmwK4/LfGK/2el/jork19Fs8NcJptyw30nw8VVVJ0vJOs3+GymYOoHSBIHx9ABqmuK0C3K4Wn6fDouSLo9CRX1aeUx+58U1UxGYm8RA8GgWE9fRSnuNR0jfbwTFPBmTMfr+EBUkRKQ7SqkkXcYk+Q2AGydc02dBcIv0PgEvshoNxrGvl6qxp4fM0Ai+3nEX+6LaKkZ2VPagEdNI891IbiS+1ug8TMwOgR43BRp5ztt+qi0mQR1tHnaT81px0ZuRYcOogPB1H46QPDRad2IabNiRYkAH9I1Wbw9W7myYmLeu/SQrDg1cNJBmBYXv43PjKUY7HKRqeF1+7c5epLrmOp1CffQZUbMSyZ9097qf1VPwvO45HBt3zLWkdzZp2kddFqsYQ1uUFotpvHSV140ceSRU0MO1zmAjcROsA/HRTq1IBhgXc7KPoB8BJ81XtxQYQeht6giFKGNy9LCdYABt6k6LSRkjE8zcHIqMuYHzMyT+CapYITBEwOkybp3jHHc2Ja0abzOqf4UQXX2JPn0+qML2VlWior0+xeQRZw3Fx+iq8RxHF4R+bvFjtHQSAFp+asNNIOJaMsiZJsRv4zoFiWc31cvZ1Q17QI0UZV+2kcmRXTNjQ5zY3DB73h1Q7eKzmJ5tqPIgWmZ6BQKBw72xlhx28T0V9/7Ceyg2oySTt+/Rcr4xe+zBRinZpDUdWwx7Nha8tkSImQFQ4Dh2Ma6HubBErW8y8XrYfDYeGA1XZWlo8oSiwvpS8ZKkXHQFc0Zyqisi4u0tGX4TzDQa8s7Ml4mSAgsbjTWwdZ50LjqRtrZBdn4W9on8XLaKTE4YsMGPRNJ+vRIAcTM+N0yxsldidnd2ONrHLG0ytlyziM+Gh18rnNudiJCy3EeHikG94GRsr7kl8trM/tcPQx9CuPyqli5I9DxIPFn4y9otuF18jiDtN4mI3U/iBzgxOvSbTtCgVwAbA+NwL/U+iVQqZnAC3U6ecdAuWKtHTJ1ItuH8PDR3rE38T5enVMYvhgD/ADOx+o+C1fK3Ac38yB0nWxF48dFN5i4E0tD2iC33gCRI6+JW8cbqzmlljdGOwuAgTIn4md77AKVhcIQwxJnrp/cfw9EkYe+UGG72NvE7FPU331Oh0vmM3B+SaiJzKvF4c6ARe95MmIHz0VdVwWVzXdDHhH7C1QYASSNJgi5HU9AZ9SidwfPaL/ZHlc/C11pRm7Zm3nK8tNiN97/9pFWoQ4a+exOk+alcz8KNGq2bS0ERvlP6KHVcHNmfd09eoU1sq9Gu5Xxl4JF9818qkcY4vNQgXjzP7Kp+SKLnPcYggG+UGPKTZQOYMS6mXQe8SQNOnULpj1ZyTdsfdxwl+RsEi8jTaPxUzGcZZSpAZgXHToXXLnvtJaNh1WLwEsOY6mY8tyo/GeIDKDto0G5I3+ahtsqOkR6vFwa7XbzrvM6la/hfEO8RP6C/6LmtGXPHVa7hBJqRBvpHX1Wi/VomT0aDnLGt/giC4y5zAGiIsc06XMBUHDOXW4umTTY51QR7ugVfzTjBUqCm02ZI1sXHU/h6LpHsdwzadCoc4JJuCdIWXkzpWjBU2c/4pyDisOHPexwaLggg/GFseQsbia9Jhe4dkwjzdCf5y9pFI1/4cd6kAQ92su6CNlUcn8zntm0KQGS5Gmi4snOcdr/osiS6OgcUxjHU3PdTlw0nW0myzWE49hXvdWc4+7DmybR4dVA9o+FqhoqsquA3aDYLPcncKbUp1TU+0D3idNvzWMcS4ObZSyKeg+duJUMW9jqWjQRuLWhGsfj8NkqFrTm109fwQXpwg1FVIdP0RC5AIkYXQULc4nUrVcg0iXV4AMMbvFy9sR13+CyUrR8jVIxQn7r/AIhsj5hYeQrxSOrxpP8ANFms4hgHAW2uBaY+qY4TgAXgwT0km3TZXFB7d7/3ak6a6pFLDBjp0k6Nmw0sNV52E9HOt2dC4DVDQQQBEAGNR8FbVqQeDoZ6LF8V4izD4fMfeIIAgrH0/ak6g+IkCTqd9B+K9eFVTPEm3y0bPi/AS3Qy09bxPUKnZhXCQZaB0gA3K0PAOesPi2RmaH7tJH4q0OCpky0Nv/UPoFEsXtFxzfJjaDSDBBJGliQB0mYWl4HhwTJGg32Gp9ZVmyi1gNh/tMz801i+8w5Wx/p/JJYmDzIy/tJAPYnQQ8XBvuI6rmb6pBMmJO+4teOltF1rHYOniKbqb5DwO4ZmCNPJc2xPCZHesQYcI0JNwonHjLZrjmpRpF9yBTLi4xPdkm97wOioOM4p1Ss8EAEGB6LZcjsDaz2/0QDbQa+SwmKrEYio4zZ7vqVa/kyn2N8SxYDwJhtNve2tYW8zb1WZx+Jc90unwGwHQeSsnYhzwSSf5job5NiZ+IKriDUqBtyAY1m03MhOKob+CZwbh094i23ktG8/w+HfWFnHus6ybE/CUYodnTa2Ln5BV/OtctFOkNA2Tobnx9VaW7Mbt6Mt2pmUuljXtnK9wnWHET5wmSiRRVCxVMzupXCuKPw9VtVnvNM/ooSNDSapio6LxL2gsxOEc17A2obfrKkvwdA4GkyhUDagGZ5mJ6+hJXMU4MQ4bnp6Lln41qouhwSj6N9xLhuHZhm1WlpqEwYJ/f8A2gsFSxJbogpXjyXuxun0MpTWykqx4KP57PNdjdKyoR5SSIb6ZGohWPLL4xdG8S9oPkTBU/nUfzh5Kjwroe0ixBH1Wd84G0ofiy8V6Z1LjmBfSqQwS0CxtofXWyseXmF9RjYgz43PXyUXi2IdlZ3nXB3KHKWId2/vO6anRebjStHoZW3Fi/afjIyU2kQAT6+K5QSHPIK3XtRru/iPeO+56hc7Bv6r1Gjxo9k3AY19Cpnpugg7eGy6LwvnskAlzWujwt+q5aXapdCoQ4QSPVNWE0mdffzjUNwQTpJF58LQFV43nGuDBqNZm+04kn0BMfJYdmNqfff/AOR6jxULiFZzngucXGBqSfqnbMVFJm4ZzH3pNfTo4STYydmhFjOJGq7tAQ7SSDYkW/KVz4pyniHAQHOA6AmFElao3xJJ2dW4DjsrswJFtY2mbdZj5Km5+ZkqOeLMqnOOpLpOUeUD4rDtxjwID3x/cU1WxT3huZznRpmcTHlOiIqkXk7RPo4twphoHea/M3wtBH0Vzy3w3KZIBJub/MdVkkbXFWlszkdNOBzPaTpIkzt0WE5lxva4mo4RGYgREQLbKtLz1KIpsUVQlBBBAwIIIIACCCCAF0nwZIB8CgkIJUM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7828" name="AutoShape 4" descr="data:image/jpeg;base64,/9j/4AAQSkZJRgABAQAAAQABAAD/2wCEAAkGBhQSERUUExQUFRUUGRgYFxgWFRQXGBcUFxgWFBcVFBcYHCYeFxojGRQUHy8gIycpLCwsFR4xNTAqNSYrLCkBCQoKDgwOGg8PGiwkHx0pLCksKSwpKSwpKSkpKSkpLCksKSksKSkpKSksLCkpKSwpLCwsLCwsLCwsLCwsLCwpKf/AABEIAOoA1wMBIgACEQEDEQH/xAAcAAAABwEBAAAAAAAAAAAAAAAAAQIDBAUGBwj/xABAEAABAwIEAwUFBgQGAQUAAAABAAIRAyEEEjFBBQZREyJhcYEHMpGhsUJSwdHh8BQjYnIkM4KisvGSFRZDU3P/xAAZAQADAQEBAAAAAAAAAAAAAAAAAQIDBAX/xAAlEQACAgICAgIDAAMAAAAAAAAAAQIRAyESMQRBUWETIjIFcYH/2gAMAwEAAhEDEQA/AKnhftPLqZpGiSYgxGm6zvMlem6Oyo5QZm0QT0WW4PxY0KucX6q5x/G31RJjKToo4Llo5p3EocTgSxskjyQwWNdTnKAZTnE6zSRlv1Sv/SaoaHAWOi1rejRT/VchOPxFSo0FwgDoq9Tq5qAZHGB6KIWJPsuLCZG+ikYfGFk5d+v5Jp0CLI6rRPdmEmAqlhXPdDbkqRh8aaQcwjwUOnWLTIJBG6S+oSZNyUgcb0xylWymRqjr4ov12TKCY6V2LFMgAxZOOqufA2Ca7QxE2Wv5N4calJ2R2Q5jJBiYAgE7C5Uy1sajfZQ4DE02tIcLneN1Dw1IOdBMDqt2eW2Ykdn3hWH2TBJ2JBF4+KoOMck16DS8AvYJzFoMtjdw6eKEn2Likytq4trQGNJI3vqmaYzQGNMut6pyoGMawjvHcFXnJBdXx9BsANaS8gC0Ma51/BZ9K0U8XFpfJn8dwqrRjtKbmzcEtIB8juo9JkrrvN/FCIo1INMyIN7ggkgbarFcrcHp18W/u52MM5NiCYv4KY5k038HW/HcZJXdmXfOiJz7AdF0nnzg1H+GNVtFlF1MsjI3LmDjlDSN7XnwXNSFrCXJWc2SHCVCUYRm6EKyA3Rsg0o6bATcwipvgg6wUAWlTl9zaTahc0F2jd48kFD4hxA1X5tLQB0CNRUiaYTMKHTlnwlIa53uyYTjaxD4BtOyXjGw6WnXZa2iLd0xrFMa0w0yjPFKkRmgDomKpM3SAlbRXFPvYt1Uu1JPmlMbBE2CQWwpPalzIsYQD10RqpvbRHTrFuiQgkXQJRI0ZbCACLYRJ1jc2+icdhe5mBk7jogTaRHWu5Ka/I8tcAM0OB/tkLJALa+zDGN7apQd/wDM2Wf/AKU5cG+rc49Aky49l4zHmm7+Y3KbFrmiCYNoOq6Vw+q6pRp1KlMZneIBLJGVwHjeWrA8V4g+kI7NtWmNi2XNHhI6p3hfPFZzsrhmaPDK5vw9NURn6sucG1aMp7TOWKeHxhNMZadVucNH2DMPA8M0/FX/ALFOEN/xWI94sa2k3/XL3fJoHql+00uxFCjVYC4Mzhxj7LoN41uFYezb+Twmq/TtajyPJrWsF/OVnkemOMHpmQ59xebESNRbunfST6QpXsqpCa9Q6yxv1cfos5xjibnPfLYP2RB3i/yV57NZFR7Dabkf2zY9VzuNYzo5t5fo1/tRj/01r2j3a7J8Za+J+C5FwvhVXF120qLcz3mwsAOpJ0AHVdS9p3EA7h2QWiqw+vfkH4o/Yhw1jW1axIzmGiempifRdGNKkcuRfs2SuCexGhTaDXqPqvIuG9yn5fecPGysKXKmDNQ0qNBsjVzcrmti15acxWi5mxbG0cznOIaRIYbkOsQQDJCb4HUeWM7On2VLUAiCRrMa7pzSCF1ZxX2icvMwWKa1oHeZmIFhMwCB9mRsskGy69ltfa1jS7iL5HusY1vSINx6ysNKqPREuyTh8M10y6I08UEMBSzHWEFdnLOTTqyOHI86QjCR0UKPndAQhSbJAQqi5QApjbXNkVPzhFshSp5jAQAbMu8+iSU66jDonzVtxrhjG0mPZaRf800rIc0ml8lG0pytVlJbSJ0EoiEi9WO4WqGuk6JPawTGibRICt2GnsLiXUntewlr2EOaRqCLgpNCrlOkoVHZnSgDtnLfHMPxNrfdZiB/mUyYzO3fT+83eNQrqrykG1BUYJIHiDHjEWXndlQtIIJBGhFiPJavh/tR4hSblFfOIEdo1r4A6EiVPFGyyM6w9uenXo5G/wAxrez1N3EtcXTplglV4oso0RQZOVhgG0GTMn1UjljmdmKwXaTRp1ajstQ91oa6RIgnUtkiOp6JfNeDdSp03NMte4tdAuDsCfJc+RNyOjHKKMtx5md0sEBxuLARFhpfRHy+QwhziIa1wENk3sQTGgMKfXwuxAkhRThHU2iAbmYBmTMNAHiTKzSTVI3t3bKrnKoalLs29Wm/3WggJrgnEGYdlKKmRrxcxN97DeQrXmzgdUMnIc1JgfUjaSLH0v6FQuA8Ao1q1Kp2jAxwlzXmMjnXcWjfRa47To5509lthsKX1e0oCrXghoLxl7xvmAGjVvsLh3UaRNR2Z8G/2W2vE7C5kpyhWwmDpAOq0WN6ue2T5AEkrmvP/tFGI/kUHdnQJh7tH1R0/oZ4an67ON7OaWVLRz/m3iIr4uq9vuZob/a3ug+sT6qlVzxZjGvMAG3X5qpLbSqRlGXLYTXQgkoJjoXTpk6JJCdkZbG+4n5popABqdp4dztBKaTtAG8GEwekCvRLbFFSq5dNUdWPM7lJe0WgygS62JzXlTqnFC6lkI8lAQQDin2SsCDmAmAdUvF1C5xaACB0F01Qxhb09Qm6VYh0qiOLuxI1uEkqwrGmadh3yVAfTIMEQk18FRlYlLY6ETWpVOmXGAkWxEoAo3NgwiQBd8tYas9zhQoitUaWvALG1AACQZY6xu5ux0XaeE0Kz+EUWYhpbWpuc05zeGEhrvGxj/SuY+yXiQo40kwA6m4E+rT+C69xPija1ExOUSNYNhJPksZyqTTN4RbqjIY9tQFuUkhp1673+ql8t1TUxVORmhwBuCN4dHhrCn1MITSbPvQ2T4wBdVnKtYUXOxVQAXJG0NkgeogoikqaNpt7TMdzfzpWr4+o2jVqU6PaZQAYBg5S5w+1vY7LO43jGUOp09DYu3LfutGwW/5s4jQyvdSZTJIfUY5oBLA4Ekh3Ukk+ZXJ1p27OSWtBydURchKJUSHmT9Si0MBkEnYbDxUdGECoCCNyJAxx1QTYJdGkXnT4BN0xJiFJrsNKIdrqEEN+l2IxODLTa4TAB2T9YOLQ4nVLpNyhvVyCeTS2RajCNUhSMa2HKOg0TtBwiSw+0JIQMJGAlOAiySAgCThqZDgehU5zqb6hDjroVVtcUUpp0ZShe7HMRRyuLZSmOyE9YT9PDBwP3tRdQRYoa9ji+Sok0KILS4wTsPxUVGgAkWlRbcuHLWaSYzS0eo2XYeSaJqU3B1xmm+wtr8Fw6lVcCD90gj0XbMbVqYSjhaLXNY3ENc99Q2zOsW052hqxlj5yRvjnxi7NTUptJLf920wue86B1Cm9rYgnYnQ3B181p+I8VYcKcrix0GHZm5A46Pa4xm8oWS4vjDjsCKgEupVeyDwCBUaW5pE65YutHilFbBZEzGYyu7sapJ1LWeh7x/4/NZ5XPMVQNcKLdGQXH7z3AEnyAsFTJxVIzk7YSCCCZIEaJBAFhhMPTLC57r7CUFAlElRm4NvsdpVS0yNUlzydUkokzQfqV5DRsAlVcSS4EWjT0UZBBPFDjqxJJN5SCiQQUBLYbpCCAFPbBQBhESiQAsulJRIIAWyoRonhiBMkDxUdpS3OsglpMnYrG0yO62/pZR8PWaJzC6jtN0dVwJsIQ99iUEtFlwHDGtiKdID/ADHtB8pBPyBXZ+dmVKmChlNrzRJIaYcSwj3m75h8wVzH2XYXPxBh/wDra93+3KP+S7GXd0zGvl6/RZOXGR0RjcDgZxFZ7wwhzpPuXFvu7Qt//Gf4ajhw3I2gHOd4vPeIHXpKm8wGmx2ZtIB3UDr181TUMSHgjUw61vukwVupa2YSuzDcd/z3/wCn/iFAU7jI/nv8x9AoSksJBGhCBBIJ6mBF0hw6aIFYhBKDUEDCIQhKLTEo6VOTEgeaA9CEIT9bCFupF/FKxMBrWiDuY6oJ5fBFQRokFAQQQQAEEEEABGEScoUS5waN0AIT1CkHbwfJNPbBhOUq2XTVBMrrQ5iaABtZRkpzyUbW2lIFpbOh+xvBk1a9QiWhjWernT9Aug4l/d8bz9LLLeyrCZMEX71KpM+DBl+pK1goZs06WA6X+a559nXj0jH8doCZBtpfqY/IlZvA0yHiNifhot3xvDjIczRsfKC2ZG5N1lGUyHmAN/gIg/EfNaReiJdmI42P8RV/uKZpBg8Sn+PiMTWB++VXgrQwkrHiwZkVR4iOialKY2fNAqA1qVU6AyPxQkb7J+lWZ92/VFg2M0qRdpsgltqz3RYTKJLZOxL6hdZEaZCHa97N4ynqmMDtRZUG1pIjSSpNDDTJ2CJ2HFoOqmO4U8DuusUBKSrRV7oincTQLHQUygtAQRwhCBhII4QhABIwUSCAFPbHrdJStfREgAk6KvdypuFoeSeWDjMQGkHsmd6of6R9keJSbpDSt0da5QwXY4HDtg+4HnbvVCan0IVu1hvB1/YTZPeAb7ogQNrWHlZWOGw5cBeNFz3bOh6Knj2A+Lh8JAg/FY91C/nJHwuB6/VdF4zWphkOzEggwG3t5wCsjjqLBekSbn32wQ76LZGLdnJea2RjK/8AefwVSQrrmSf4yqOjvwCpi5WQJQRokABGCiQQAum6EabQSoVD+KeCYGgTTRdBzYSUwSpUS6eHAeBIKmY3HFrgNhqPwVSHI3PJMlBDhbtj+Nrh7yRomAl1YnuzH4rS8L4EKLG1awBc/wBxh1H9bh+CieRQVs3xYnN0iu4Zy6+pDnS1nX7RHgFqsFybhTBPaO6y/JJ+FlHPEIMCD1JAv4p1jqjoIc4DfM4AeQAF1wvPNv4PTj4+NKqsfPI+CMntarDsxzmH/fAkJb/Z/hXCWvqADUgtdHwEJRECHOEeTRbzDQUdLGZP8udpLnETfp0VLJJ+xPFD4K7iPsy7mfDYhtS8ZXjIf9JkgrG4/h1Si8sqtLHDUEfuR4rpWF4mTMNaDMT6bSFNxFdj2lmIY2rAgSA49feABb8Vos9dmM/GT/k5BCl4LhFWr7jHEaTo3/yNltKfL+Hzz2Xd8XOdJ1gCbed1YmtPdizRAb9lo1sPXXVN+SvSJj4vuTM9wnkoFw7R2Y2s33Y3k6u8h8V1PgWAbSa1jWho6AAeRKo+EUQYJNh0+UdFosG13vdRIEdbXKyUnN7NJRjBVFEhwOYwJv8AMmB6RKuqRyt0FtPTqVBoU4y273Qm11MqzluRO8j8tFvFHLJlVxZ+ZozaT1J9FTOFoJ28PyUvH4vKSXGwuPM2jpqqnAV5eTMn0gDzW8DKRynnGllxtYf1A9JlrTPzVItR7Rmxj6niGH/aFl0yQIIIIACCCCAAggggAyUSeoYcuMDX6pNWiWmCIQK1dDaMBErTgOHBqhzhLWd4jWSCIHxUylxVsuMXJ0jT8uctCjTOIrtaXxNKm7Y/eeDrbQKv4jiy+rLnSd7mB4RuSpGO4oX721udfH99FU1algQ6+58fCVwW5u2erGCgqRNpPh0depE67RZvqpAfOkiL3k6bbXVO6rBnQfuPXxUyjWMXuD1JIy9TKU4ey0y3aYbIAnpqQPGbDyuUBQzRFzGg1g/PVN4Ul1w22207DWwH1UzD0u9m08GzM+J2ELK2UkTThuxbPdzbAGSPE+PgNEWGpu2+JgidyUC2TlNgDsJjadPmSprMMBTJcbmQ0WEePjbdS9lXRUuxJqEuEwLNiwy/rc+qdpYcGNRN4PXyTdKgBlbcAT8fD0i6sqVCSDEAHXqf3eVcVshlzwmjt9QLDx21WnZQ06b+O8fFU/BaRMO0bEf6pkLSUnW8tzoD1811Y4qjhyyHKVMWJ8f+/RU/E8ZD4Nr2vGm8J7H8eYwRJv0Gt4v+SpKxNQmztHESI6AAX6LajD7ZVcZrEl28WgeAzSVB4bU7472pHruddRqpGJYe0eNsrheZzGGyfn8FAZVyVBsBJJ1Nu6PLzW0FRk3ZkvaIf8fUuTZvkDlBhvQfjKzK1PPzGnFZx9trSb9BkMfBZqtlnuzHilZNjSCCCYwI0FY8L4I+toIHU6JNpK2JuiA2kToCfIILqfDK9LC4YUntY4kyfH4XQXFLymnqIK2cvoN1MxH7sluxRPvXCjo2tK7RUrthls6K/wCXacQD9q9tY0j5qpzFgsLnUq24ThjDLxm+WpWGd/odXhrlOyW/BnUXaSYt0KZdSF5Gmq0GBfL+8CQGkDLET1IUTjGHDandsLaDQwuFSdWem1RRsozt+XhG53VlwjBS6XafjsI6Qm20ZcIvJ+p0Ct2Vg0bF28fWTv5IlkbHGI63UAwB9rqQPoAn3Yhu1iRGkeEHr+qre1mQbyb3jN4HqgT3oFjvrJgTYnRSkVosMPX1N7Hrt57ifirPPLCXTMbDSOnoqSnVEX67RBPoJKsRXka2hzjEiYtqqUdmUpETBvzPuLj5Rp8t1d1KMhsOE2kA6DeVQ4OoA+wtsL6fitFWB7s5R7pgafEamER/pg+kaLA7BhsBrr6jqU7j+JZWkAEZbEwLTe3UpnBU4AESY+exgJPFcC5495oJtEdfA2JPUrsxnFkMtjHOqOkZ5BN8oI10Ja4z+quuEMIa2bQZMzN7Geii4R5pvyZGtIj7IBv6q0pNgON4IgxvBDrfH5LpVI5nbKji9CHtjQz1uB3ifmsvxOm9zobPeLRb1MeS03GeJju7QMo8/tH5wqOs7OYmIg/mB5K4u9GbTRQc5YGKdNxBzCWky3L1+KyNMCbrd8Yp9rQES9zSO7bqZj0VDgOU61R8GmQD5rNyptBJqJn05Tol1gF0Wl7OWhkx3v6rhUvG+WX0mhou4nRtrKPyrozWaLKvhmApA985nDYaDzT7+PVHPDKfdYDEDp+CfwvAajGaXOqTheC1QHCNbpyarZm8i3sk4ig57w/OAAOqCKhwk5SC4mfBBcr+jLn9mcrsYAIul4KiXXNmhR31BlA3SBXIETZdnZ1cXVErGu2C0HD8MezY6JaA2fW3zWYpUXPW2wNLLhqciZAnbQmwK4/LfGK/2el/jork19Fs8NcJptyw30nw8VVVJ0vJOs3+GymYOoHSBIHx9ABqmuK0C3K4Wn6fDouSLo9CRX1aeUx+58U1UxGYm8RA8GgWE9fRSnuNR0jfbwTFPBmTMfr+EBUkRKQ7SqkkXcYk+Q2AGydc02dBcIv0PgEvshoNxrGvl6qxp4fM0Ai+3nEX+6LaKkZ2VPagEdNI891IbiS+1ug8TMwOgR43BRp5ztt+qi0mQR1tHnaT81px0ZuRYcOogPB1H46QPDRad2IabNiRYkAH9I1Wbw9W7myYmLeu/SQrDg1cNJBmBYXv43PjKUY7HKRqeF1+7c5epLrmOp1CffQZUbMSyZ9097qf1VPwvO45HBt3zLWkdzZp2kddFqsYQ1uUFotpvHSV140ceSRU0MO1zmAjcROsA/HRTq1IBhgXc7KPoB8BJ81XtxQYQeht6giFKGNy9LCdYABt6k6LSRkjE8zcHIqMuYHzMyT+CapYITBEwOkybp3jHHc2Ja0abzOqf4UQXX2JPn0+qML2VlWior0+xeQRZw3Fx+iq8RxHF4R+bvFjtHQSAFp+asNNIOJaMsiZJsRv4zoFiWc31cvZ1Q17QI0UZV+2kcmRXTNjQ5zY3DB73h1Q7eKzmJ5tqPIgWmZ6BQKBw72xlhx28T0V9/7Ceyg2oySTt+/Rcr4xe+zBRinZpDUdWwx7Nha8tkSImQFQ4Dh2Ma6HubBErW8y8XrYfDYeGA1XZWlo8oSiwvpS8ZKkXHQFc0Zyqisi4u0tGX4TzDQa8s7Ml4mSAgsbjTWwdZ50LjqRtrZBdn4W9on8XLaKTE4YsMGPRNJ+vRIAcTM+N0yxsldidnd2ONrHLG0ytlyziM+Gh18rnNudiJCy3EeHikG94GRsr7kl8trM/tcPQx9CuPyqli5I9DxIPFn4y9otuF18jiDtN4mI3U/iBzgxOvSbTtCgVwAbA+NwL/U+iVQqZnAC3U6ecdAuWKtHTJ1ItuH8PDR3rE38T5enVMYvhgD/ADOx+o+C1fK3Ac38yB0nWxF48dFN5i4E0tD2iC33gCRI6+JW8cbqzmlljdGOwuAgTIn4md77AKVhcIQwxJnrp/cfw9EkYe+UGG72NvE7FPU331Oh0vmM3B+SaiJzKvF4c6ARe95MmIHz0VdVwWVzXdDHhH7C1QYASSNJgi5HU9AZ9SidwfPaL/ZHlc/C11pRm7Zm3nK8tNiN97/9pFWoQ4a+exOk+alcz8KNGq2bS0ERvlP6KHVcHNmfd09eoU1sq9Gu5Xxl4JF9818qkcY4vNQgXjzP7Kp+SKLnPcYggG+UGPKTZQOYMS6mXQe8SQNOnULpj1ZyTdsfdxwl+RsEi8jTaPxUzGcZZSpAZgXHToXXLnvtJaNh1WLwEsOY6mY8tyo/GeIDKDto0G5I3+ahtsqOkR6vFwa7XbzrvM6la/hfEO8RP6C/6LmtGXPHVa7hBJqRBvpHX1Wi/VomT0aDnLGt/giC4y5zAGiIsc06XMBUHDOXW4umTTY51QR7ugVfzTjBUqCm02ZI1sXHU/h6LpHsdwzadCoc4JJuCdIWXkzpWjBU2c/4pyDisOHPexwaLggg/GFseQsbia9Jhe4dkwjzdCf5y9pFI1/4cd6kAQ92su6CNlUcn8zntm0KQGS5Gmi4snOcdr/osiS6OgcUxjHU3PdTlw0nW0myzWE49hXvdWc4+7DmybR4dVA9o+FqhoqsquA3aDYLPcncKbUp1TU+0D3idNvzWMcS4ObZSyKeg+duJUMW9jqWjQRuLWhGsfj8NkqFrTm109fwQXpwg1FVIdP0RC5AIkYXQULc4nUrVcg0iXV4AMMbvFy9sR13+CyUrR8jVIxQn7r/AIhsj5hYeQrxSOrxpP8ANFms4hgHAW2uBaY+qY4TgAXgwT0km3TZXFB7d7/3ak6a6pFLDBjp0k6Nmw0sNV52E9HOt2dC4DVDQQQBEAGNR8FbVqQeDoZ6LF8V4izD4fMfeIIAgrH0/ak6g+IkCTqd9B+K9eFVTPEm3y0bPi/AS3Qy09bxPUKnZhXCQZaB0gA3K0PAOesPi2RmaH7tJH4q0OCpky0Nv/UPoFEsXtFxzfJjaDSDBBJGliQB0mYWl4HhwTJGg32Gp9ZVmyi1gNh/tMz801i+8w5Wx/p/JJYmDzIy/tJAPYnQQ8XBvuI6rmb6pBMmJO+4teOltF1rHYOniKbqb5DwO4ZmCNPJc2xPCZHesQYcI0JNwonHjLZrjmpRpF9yBTLi4xPdkm97wOioOM4p1Ss8EAEGB6LZcjsDaz2/0QDbQa+SwmKrEYio4zZ7vqVa/kyn2N8SxYDwJhtNve2tYW8zb1WZx+Jc90unwGwHQeSsnYhzwSSf5job5NiZ+IKriDUqBtyAY1m03MhOKob+CZwbh094i23ktG8/w+HfWFnHus6ybE/CUYodnTa2Ln5BV/OtctFOkNA2Tobnx9VaW7Mbt6Mt2pmUuljXtnK9wnWHET5wmSiRRVCxVMzupXCuKPw9VtVnvNM/ooSNDSapio6LxL2gsxOEc17A2obfrKkvwdA4GkyhUDagGZ5mJ6+hJXMU4MQ4bnp6Lln41qouhwSj6N9xLhuHZhm1WlpqEwYJ/f8A2gsFSxJbogpXjyXuxun0MpTWykqx4KP57PNdjdKyoR5SSIb6ZGohWPLL4xdG8S9oPkTBU/nUfzh5Kjwroe0ixBH1Wd84G0ofiy8V6Z1LjmBfSqQwS0CxtofXWyseXmF9RjYgz43PXyUXi2IdlZ3nXB3KHKWId2/vO6anRebjStHoZW3Fi/afjIyU2kQAT6+K5QSHPIK3XtRru/iPeO+56hc7Bv6r1Gjxo9k3AY19Cpnpugg7eGy6LwvnskAlzWujwt+q5aXapdCoQ4QSPVNWE0mdffzjUNwQTpJF58LQFV43nGuDBqNZm+04kn0BMfJYdmNqfff/AOR6jxULiFZzngucXGBqSfqnbMVFJm4ZzH3pNfTo4STYydmhFjOJGq7tAQ7SSDYkW/KVz4pyniHAQHOA6AmFElao3xJJ2dW4DjsrswJFtY2mbdZj5Km5+ZkqOeLMqnOOpLpOUeUD4rDtxjwID3x/cU1WxT3huZznRpmcTHlOiIqkXk7RPo4twphoHea/M3wtBH0Vzy3w3KZIBJub/MdVkkbXFWlszkdNOBzPaTpIkzt0WE5lxva4mo4RGYgREQLbKtLz1KIpsUVQlBBBAwIIIIACCCCAF0nwZIB8CgkIJUM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7830" name="AutoShape 6" descr="data:image/jpeg;base64,/9j/4AAQSkZJRgABAQAAAQABAAD/2wCEAAkGBhQSERUUExQWFBUVGRcaGBgYGBsdGBoZGh0dHBgcGxgeHSYfGhkkGxwYHzIgIycqLCwsGCAxNTAqNScrLCkBCQoKDgwOGg8PGiwkHyQsLCwsLCwsLCwsLCwsLCwsLCwsLCwsLCwsLCwsLCwsLCwsLCwsLCwsLCwsLCwsLCksLP/AABEIAPUAzgMBIgACEQEDEQH/xAAbAAACAgMBAAAAAAAAAAAAAAADBAIFAAEGB//EAEAQAAECBAQEAwYFAwMEAQUAAAECEQADITEEEkFRBSJhcTKBkQYTobHB8EJS0eHxFCNiFXKCFjOSsqIHQ2Ojwv/EABkBAAMBAQEAAAAAAAAAAAAAAAECAwAEBf/EACcRAAICAgICAgICAwEAAAAAAAABAhEDIRIxQVEEEyJhMnEUgZFC/9oADAMBAAIRAxEAPwDnPeJQ1BptWvwo0BGJS75v53+rRpck5ncN1b5bxuUlNiaktQVY2q967R4j32RUmECns9dDtT0jYQHB+/lApkxI1IVuCTS1S1do0rGEP9aXZ67i0HibsZE4JNH0LmIDHpJVQizdqDyiGIm1YfG37ftCwJLOdbdNfK0GgN0WsqeM1T4m6tVn+RgGIW6wp1OQw2uf1aF5uOqTcCgPa9O8ESc+V6KVY6Dv1rBUSil5NKKnII07UNi96wv74hCyXJDU3+3PqImnELBIJ02Gtaa7wUY8VZiTQgs5qLQRLF1YhYUTbYbdexiUmcs+JNrloni55CXTQHq9BTatK+kLp4jRla/AfWA4iMOpId2qLeW/peJoBKWYaaaH7EKDGhIHU03P214PLxoJANN9GetdoXiBIKZKgB2ETGEJAdjqSfN+saQ7apbQjSrkfD1EFUFZhzEVuNn/AJtBqh1oz3Kgl85bZvSlG+kYmWshzQvu2l+9/WJTVuA7aW+2/iIzZgTUm1vm/WkH+gtImnArLmwD6ivau2vWNoSBU1IoX8h5XeFcPxUANlNzSv3rBJ0/MkuSzghzbar9YAvFeQk0gC9CX1NBakbkYfOCUlKgBUPUANzdQC9n63ivdLkOOgL26/OkalTVoUlUtYCkl6/IhjQh4HYEot7G545RlVU0Lswax8wR6RktBIJLUptp8WjWKw/iKWCVELA/KSAct/CaF9oTM1SOWhYm4p66OX9IZJj5sXBj+FAJLqbdthXbo3pAMRg8xzJq96/SFQ6tGNyRXu231jc2QdCw+Bfa/by6wVYFkpEZUlWUhVCC4fbSM/pSEk3t1Y9hWHZrE30bz/T9IjJWEgi577fpCp/oLWwScOpTqIAD9X6Bvj5wRMvmGa1H8j2gqZ77M+/Sv30heZinrS7s41ejaQW7Fa1oyY4KmD9BWlDX4dokqSqhy7t00brR7ROXiAGYgW9YmBm5io1NYKoMaXZXIlzM1iANWubmvYw3ImJDEEFttD97Q3NAKTo7an5ajrCyMAgnQn60Hy+cPpIf8aALwilLfNfcWa7wxLwiQGd1A1u9RvfR/WsN+9CTlcvsPX6CAz5bMoVJSRUUc7/PzMLdip2aTKSUtpYN1G3cCATME4Boxd2o+3aDqw5KqBkhmIFTTpuxg6yBRKQGq5N/WB0C/ZVS+G+EkpFd9D36P/5XiasKkmpJIp9vYQ+ZyNatoKD07axAJSq4IIG5bX6vGsDjsXUg2f18u/2YlldJCTp9mNzxYBVAHLilaffaIpmZUivRykfDfav1g0vZdY4+zcibrQadPOCyV3dIIt+3zhdc1FHcua19T2p8YLh8VLJLuUsLCr09Hf5wr/ROt6Dia7kJSHuyfpaBKlJPKSydma1fsQZE1L15RqS2+53gE8HPlZ26hz1d+l4O1szbWyCMIAalybMBrW4FaNf6xGXgStRyvmOwcubAdyW+sMSJ0tNFypiiacswAdKZCSW6wxOx6QgypSTLTdQNSXAHic9mdhsIBTDhjldcgfHp6QsSksUoCUuBQlCAhRcX8N4XyJclrklti9fhWNqwiMpOrEDzEQXOJLi5csHt9j4Qz/Rb50agjJ0/KFWS/wDNOsVSOI10uXc/KH/6sJAKpSV61ALCmo7BhYQnPwsuYMyHlqcuQD6ZRbd3rBSXk8xNS0PSJAapJYua9D1gsrDhqXNzsB06/d4mlCQphvqf4qSWhXF4ohLAakt0sBrq9IRHQ7XYKZhyNSHfYxGTg1MXYFtnO56eUTvVXKrZ3bodr6RNNQMuZ/g99xSGvwBM2iUGFWZT2AL/AMfKDe7qA9wDp+Ko82IjJsgFIckkNbTTyBDHtC0xQC8xd331Ar9B/MbZqfkbRLAN2Jap++8YnDhHM4pYXHQfe0Lz8QxJBcEP2rYjQ1hRK1HVhrT1c3GsC2C2nZaplDMoJBJSFH/ikPmd9KH0jaMQKWZttvv4RmGxAIoWK0+7IN3TlbsG+kJSUrVMyAHVhYmhJo4sPWwhas6Z4HprplnKxKW5gS3wgeIUFnlLANtCEyYpJZi13b4eVR5QJeNTY26fXb0jcTnkuOh5JSNiS3a/xpEkTWD06ffnAJEp0ulSr923cHSmkSRhCQSK2L9gX9H+UM8b7K/W6sIqbzEN0Og/eNLkIWmrsKmvQ2+9YAvhinBdyaUJcD8X09YyXgSDdmYnUUa3z9IZQaQyg0g39CwrVx8HvW1oDhkJlzAvJnymxdi2mlH/AEhhC1ByuzVrT5Xs3aBLxKQ6n2dqHp89IXaYkv0zPcuXVcu4DgAersxguIxJFANDViwFvlGpmJSyas7GrvS9dGJ+UbJSQAWYjQ7tcfrC/wBib8gpWIowGVno22j96QRYCA5VWpqNLaekblhDUYMHJ+feNTpWbxOX00A2328oNGSa/JEZc8pC0uCGBSbuFCnan/rEUpLGtQQwajNWvrAcWwKGowII6Co/9j6wxUij30AuQPmxh/B2Z58sSkDw8oJHO9L3LpL3G1fl0iaZX5ajTy7weRJSHJLkWA879IwIBNFBPVj6AEW6wt2edxvVCctRVU8oNXIYejP8Il/Xk0AGpNLAksCR90gMyS1WpQUNrOa3N6dIMiYDcOBcjudfKza9YZRs6FN+URCASHBD6jfz1hoyQGIJBa12a/qa9HheUtTZgMtHI02FdIlnKqEhwCdLXI3dqxvArk+gU8EUBd+upAu93hReLDgISCwYhqnT5xis+ZlAMCClq0g+FwyWKiksaULnzrbqaW1hlE0bfYEyn5jsab9t7WghkqdgH+9/WGzPUOXKzVAJ9G/iB4mYWCEnw3J31sbW9ISSoElWyEvDFDqckChcNv8AHVxR4eTPXlHMopHN0rrCiJD63auxP0cekWgw/wDaUAw6ddR2N/OJT1s9X4E7XBlfxZKlzJjMAWZRsaMe4NYr8Pw8kEOFNsdy2tPjFji5gz5WHMlKvUCwe8bTjAlw25q1XanoXiqlSODNfOS/YKSRLTlLiwLtX4fe8NCXnB9WBamtep0+MBmS5c0FxlrcVGm19/ONpw7JIDnM2odrt50L9BB5Mm8jS0RVPGRKS4CXDM4atiT83uIV9+Usxz7hrCn17Wh0SLuCwe4cdx8IGUy3rTIHo+mwpXvD8kxnkclQAKK6da7Mbef7QWTLdy7JpUOCTf5UZ4jiscEBwG6DR9+tfl0ga+JZg4y3HLl3r93ieyUroIjhKyp2DF8trNep26a2gk3A+7GZRGjK102albvp6QweOKiUuxLlx0+X1qI2mYo+LKQBahHl5PfeGv2PdxsIjEAglLZnDs1i922p6xuXNAoRca1D1enmetogqawbLna2Z36uxHkI05ZyAPX4NY/GsJfoW37B4slQSas5b0f6RKbOKbA1DGm+3w9IjMcj4DzBbyiMvDE+IkfKmoAN26/u3gvO1iijaJqgLtViRubdxf4mHFSyEghRY/ps/WBy5QRZ6X0tQANp+/SGRNEwmnWp/WJtnJ5ExMALE1IDt8O0aSsAOS2gDvavcRJGCAAUR3J3AYfAO3TpEJik5m0vqzaV+veGTG5MipYszt13t9NILJk1SWBA+mnp84FKnJKgymv3YU3v8+sSTJegb18vs9Iy7DVEpmDIKmLhPyZgw6/WA+6NwGL31L76WOtLw8hISkuRY2+XcU9YAtaQQXsX3e3rc9OkMp0Ffi7AiY71DubV82JPWG5WGQWJc+TMzXqXgakoZkhvLQka994FJwofNmeu5Y+vyjOSY05cmO4iaEgKBDVt0Z/vpA8LxEFVuU07EW83+fSBLWoJYEEivk9PusKpwr7VOxrWEcdbNHI8crRYY+WMqF3ABQbaF96cpHpFaZTO9a3pYbVsxF4teGTU5lJUkKAIUAXYgDmG/hJ1/DA5sl1LytldwoMOttC1GGrWgrSov8hXLmvOxYSGAVWqbWscoc9gLbxsY1SA1iRroO9dGL7GG5EoqIRlLGmxYdetfOF8Vh0qL0JpVmSDdgLU+9YK32czVdG5eLJDvQa08qat84gcaC4Es+RJ+hDfbwL/AE1SiVA5fI1OlB2NhqLQVHDyQy7JLvUHrp0/aDozdrYDEYhRCW3v62YH0qzDpEpuCdnTTXMGtcvRqHaG3S/KC5vSttdOt4VxGIWCw1NjsYW/QnH0Ql4X4sbg9b79977ODLls2YgFyKDempJ+cJTceCcqSA16Xb17b0h7DpSXJSt9SGcWsVBnLAattBv2MrWmDJKiouMosXHYeQA0rGCWAamlf2d/OJpwYURlTOTb8SCetCE/OCyfZdSspCgtBdyLircz1fs9zaCXjCT/AI7I0SgMPEhWUqJcFnSfVv8AytCsoALyl1AUr/Lan5Rric/PMEtIzZb6hhYeZr5RiphApdLWoDbbr84z0ivyeKqPoNOllXMeUKL9t3+fmOsNYaekCgCvLfW14qzzE6k9SE0DjrT+I3JQToW0+ybQlM5XXaCTeIcuV3INNTR9d4WlrKwauUgOrbQB79GEbOBITQF03Nibt5D6QWUEJqRlfR9iz2B1sK2hooCbWxQYTMaE6GgpfTY6wxJYOHcgizhux7wFU9SyQCALZtW7b08oJh5AblDkkAPSp1Nb18oMtga5MeStKqeEkW6/dYl/TJ917wULgMTuXIt0f+IHLHPoMoIqwYENTenxhyUGw4ANQtIN2KWmHy0hdDJKyvmzCWoWs4+6X+MMyxyKuPyDXR+73qYKABoXLMXrX6OIFip7lxpSvxHprGsWNoCpIOvqKjo92ar6+sRWUCx3e/6/SNypoLg1BuB51evX1ghw0lSHSv8AuAHkJDKFXagIIFdaDSCtsKi3tA5GIUClQZ0F3HxB3HQ7HeHsQlITnS5lkFQAuP8AGmoII65X1EVCQXYOP+O/XX9osOH4n3fKXKDdyKPf6V6Rq9l8UlJfXL/RGTMzJWoEuhqNQuauaM1DrA5RVmCMpLnUntU6d/jHYcJ4HLmIV7tYdaSMp3amoeoesUE6QtCvdB8/5SnmzVcgN8thGpIOXE4JNkUqKRmbUs34h9/KA/1RUxyguTV6uN9IJOCEEhas6g7pRXKHsVeFJ6Ooh7GFp+NBqAwNWJoNharO2kBoRxCe7fwA1uxqa/xbfWIKwOYHStK3oxDdg8Kpx6lKSlCeZSgAKOXZg3c+UEViFAkOkgflIKXrUMatvGqhE1Wwi8ElJUQw13PqbffaBnEMA6iW+/n9IZxExCsOjKB7xK15zqUKCcoO7ELH/KN4bhiJbrnZSQHynwpD3OpPT5wGr8jLFPI6j0QTLmTByUBZ1EMlho5o++sMYzjow8syZJVMmr8StA4slOlGqanVgBFdjMZMnkBKVJTYFua1h+FAg2EkJloJlpFhzM6jqSdTUUGjO1IdJItFxxfx2/YHCcOEsMsuo1UQSKtSvR/hB0DLoC9HpbZ6a/O9ohPBNC1KKFa7ud3o1YD/AEpUGYAioBJLNf6NpCSu9kJfytjRQAM2oF3e5oPy7ekSQRsCGszN6MPSAoRlcFRUCDUtU3122giVJRUln3o40LhtNGgE7XgHKkzbgLJSH7HSju0axOEU5dFSEli78zOzvW76U6w1Kloys1BWqQznUdQ0TBBYBNWKQQmpZ2Hf9RvFki/1L2VczBZSaEEJBFBcsTt1pE5czKKtUNat7/e8F90SVl2VlvTcJoOxrFcuRysSdTbfz82G+8BxINU9MZSa0NVUS/k47/S3XFY0pBFqijtZxc6cxLfOK9U0EUSqlqW3epa49Y1nWtNXFbsXrYv6/OCoFOPofl4kEks7MW07/wC21bUgE3FKLkkqI0fWj9WZ/hFdJC0kvmA0LVeoBrY79DBzhphUTlYbgfoPl9Ib66YPrl4QWXjlFwpq+r77NE8TIcav1ah6vR+kQTKW+iRYks5B2ZiT9loZKFLBICqBlAs+jHsQQerGF407Qjj7NSJD+JgXpzoBI9bPtDk3AHLmScyacyQ4B1CmJZj3feIpw6nBIeiauwp8tS+40iZlKB5VChZ0n5Meu/ygMZUtSQTDcUXKWBLJLWyu4r0D36R1qPaCZNlFK1BCiCAtQBUlw1nBjks6mAC1M1SWr+E6PeF1oDkB1HqogjoKgPCndH5MYRp2/wDRZzODJSovPSU2AqKDuz6+pgqODy1MUqNP8Qo3NWJt+0EkewCpav789CS9UtMU3csEkjdyKaw/hvYGWtB9ziZRmJ//ABFDn/cCT84o8cgp4u+DOV4nhjJqmYku4ASkpU5oXTYeRhPC4WYspSkElVmBNBRmfp8Y6H2h4BPQqWqpVKKQAalSySQE0Y9L67B+k4NwMYYGbOCRPIHK9UkAAJNSCfCaDSButmyYITpR0jisfgloQmYhBSUsSMrDcjuKfHaGRiP6lCWSRUqUP8rAEs+/VzHVr4lLmy0onBS2d3NRmGn8axYSfZDDypQmSUqVmBYElux06ubHtAVPRT6uEOKumc9O4ZIw8tBmBUxUwtlTQAsaGrkaFiOt4bncOly5ClzJcsEsEDmcK0JUpZYAVZ26RJS5c5OZSkJQDUznTlINaKYPez9opvaTj/8AUTEpk8smWOTNQKrlMzLtQgDYd4dtJHPkjCERZWHAdyKs1mr9X6vTeBTpCi1mFxs1TQDQl2EawE8prnCRqWqw/KBY3YtvDGJnhqKDk0ysARQhtC+/brEEjlpFOlCqFiH71NqeukbmLYmurXYU2+/2ZS5Ks3M5S5Ojh6Fj0HR6wnPlnOdq1AuX2Y/INDcSeRUh0YcgKTZtTVT92Zr6edoakBCHSxvmqxILDUNQ09OlV5pKgCATQbsSwfyfvaApnhTqUpix7OQwtX+IVybKW32FxM5LlX5r9qEnrvvQawBACq7nZ9afxG/dvyfmo7aX+hrEmyu1W1DAgaXN9t29Qibg7NqwiAnKAetw57A6bFx84ArBy03axcAAnzr8ogicHCEkFj0+JAfb4wQLYkAnv9s1YqpMosr8BFYYbAVpSg+/WJrmpSkXIVY6Zk3YmrMfjC0+WhdErJBdiqh7EVFK/KJS8EsByorCQrLZk2tX7d4Nr2Os0ujS8WzuknSgv86WjMNiyVMQ36B/l+sSncHuTWgNOoo3Vo3/AEaQxUQCXF+bq+nWtaRnQk8rb2SmTQ6SDQ6k1BSQFAjpdtiIMzIYEOavYMLCruYivDhmAIBCa0opgX1dwVD0OkJzU0bajF3FPjpE7Xgm27GJyuVJc9SHfWjM+/ozbgQkn8KrkuLOagtcOGqd7bNyVZRRQfqKN8XvpB8LiSqYEuwNyQ5Oty7PatB5QeRnPrR0Pst7SzZCMk0e9QCA2bmSLkoJ0rQM1Li56uTMlzFCZh1pU7ZgTlUl7Ohs3o/ePMpU5ZzUYl0kEsRuLMVOwHnYPEUySSzkuDzUNSCx0FwK7QyytLZWGZwPWjxBOdMspSVJIVmcX8PhcqsSHis9r+DT1H30sulWwt979I4vhKZgUFyQFqAUfdVGahJY9qW26x3ns37Y5pZlqSoEFwmYDnAOhB0ex2btGu9vo9LFJyVxWzmOE+x8ycsJJKbuSO37fbx2fHcRKwkqVLzpKUjm7IDl62Z/WNTePrJKZSG2YVii4xwtU8H3oNSCQWZQFSDskkN5NBTi+irjPycjxOYjEIRODhK1TCghLsHAazjwkjX6UmLKh4SkJzUIcirvehOvTuY7LiCE+4KAMoQklLBmy1DAW1HR455E5SUlTJAGTKQUEkqJAcb012g5NStHlZlKMgScNyFZYMRUsGBF2FHdx5wBMxJNG5d9tNKaxCfj1lIQ3KS7g0Jaj1NP1JpEF4QrSsAssE97sCKb006dJ8bIONoLNWCAQLB6BrPcNX10iWLQpVEh2ewe13atHba8VQlkchJUvW/iI+cXmDxEz3ysrygQXKXzPmoDdnDmnxaNRJQb0ySyDmSQQxsKgCxD2HrfdopMag0ZxsCLbm1eVq9DFioO4euve1nZtLB6wNZyoKU+E8yuVRJFnoSwPKa9PNY6OpbF5c1gwUAKsbAkirdO+5gqZicjKvuC/em/V6QtNwqlgkMyGLilFFgW7t6xiZKwAEF3Bd2p69vhBoW97I8odSS5ILECjPdrdB3MSQpQYq8Pm/aD4HCOpy4AuFap1A0tpp5RY4zgwclK3SWJJAoe1as8NJo3ZX4RQUGYkt18zaLTDTaZSz1JJqE9SzGgBpv3gmB4cHyoKlKDUAzOS+n00aLnBcCWpZHu1X5nCiAP9yUkmld3AOkJ29Dxg30ilkYz+1MUUtRCbsSpKiKmwJSE+ohaac5HIFNQmtC1Kk3obx02I4KJUuYFKB94wSkJWCwBD1QBYi5f0ECX7OS/dpImlSlADKhDlJFKkrB301MHiyqwTkraKNWFOWgozak3uXqWPwiHucpClaNQMDT5x1+J9kZchJQudlXlzAKS2bYDLmymgHMNusViOCpWQlCzMXsSim5CnGYttU7CDwaAvjze0jnsRiKkBDF3zM6hWjWA1vtG5PCTLmJXmJc56hlBnzOOhD9mjpf+l0PlOJlF1cxq6TW6SgVD7+cL8Q9kZspZCQZiUgqBoQoHxHlKqnbrDODSAvjTbtlZJwQLG6SQwepua9gpnuYMkJCrJaoNdaNerMKW1tC8vIlhViWcuAkaF2sHhiVxDDS1NNmFZIP/AG2UAoUCVFQBCTuInxkw/wCNkvovfY2W80GjZiQ1BlN6XdibvHRTsKJa1BQcOCOld9QbRQ+x2NQpSgn/AHJp3zD0Yx2eKwnvkchqAzEa7Hb72jJOj1McfrSiyWInyZYCphCD3EUXGPaGSpChLXmNLB/U36xV42dhsLMQvGCYtUyWSlFMgBJSRmJulrbl4ruC+5xSZ2RAlJQZYlnNmWo8xWDbMnKQKjQGOmGOVWSnlgnRb8NwqZ6lKV4ByNu4Yxyi5CbctNSq9TvTU+gvHa8I4d7oJQVOHfr1JjzfHTSFKJGp8KWIL0qlh82g5Y/ijgzPkxspShyQkOQ51etWFD3G8RlTWdiDQhhcUoa3HXp5xUYedmKiXKEhuxF2Na3iM7iKAFJDZgAwZzUpDg2oPukcqjJukcN09Fnip4SvlrmDh3egdulfnGpeMSQCQXNwo7WPU/vFEvHFRAchqPt8ew7QzKlKUokB6NRu51HrBeNpDcbk6LfC4jOGKWfxEJJIBIDsKkPdvoxJKw4QSCLCoBBcEghqs1NNwaxgXmKlJSySSAh/w3atb1gyyc+V6BglvCwozEfBwBXyCaK6MTMQXCiQ41rezU0MKnCjM4erlQF6XHbWMkcPStecOlWjeGzX0PVyOkMYPCGYvIlnUQlyopAeqyVFhlsdaHygbJpMelyVPLCRmJBIbUVe12Y7MBVosMFwIJaZMClpPIkIy/3DUsklyQNSkK2fWGpAXhUqlSpYmzJqTzlLkJNyJbOkKNszUALQ/wAEw8xSghRXmICKUKU/iDmoHSkNST32erg+LrnMawPDVrkFSZKZMsAutQl5j0SopJA0diTuIs+FcOMwpQEoQQGz1XMSBdlLJbslqxZ4zDJMmWEIKZaCGUov0Hk9X/WG8AUyyooBXQOaDeOlKpJWVv8ABtL+hX/pORLLkZh2Dkm5JAcwfiuAT7nLLQMu2UMB0DQbCzEnOpZfYH6fekTmYnKmtQbdodONaJ/las85m4VMqYr3ySUmyn8PRe4606xPiWIVNAStYZJdKcoI6ObeTeUdbjcKlTuj1sY4vGqQibkZgRytQjptl/SOd6O2NSJrxBUPwIoxyD3ecDQ5b+doErhaKLlskiuUqeo1D0PaJT8C6RlUGuKev8QFAIICVUNfPY/vA5LyM4eguL4d75KwtCRmH4UgPsqhDxxnEPZwAEZGU1CDqDqDYm3xj0XC45SQULA5d79W+kK4+SlaSyWIufvtXeKKmRaaZyXsutUmYM7lBbnq6XsTsevTzj1jh87MB+Zr6LH0McJhMKEjwuFDKvytSzj/APrqYveBzlSj7tQJlh2OqR0YWF/4YjjTFcuSLD2k9mZWKSBNBISSzFiCbwjwX2Vk4eiAfMvHUSl78ySL3BFx5xWcRkqAeWQHANRvW14vBM4sskQnygnmYDX0/aPFBg5k0TCgDlKlZqMAbAaKpSj7WrHpPEeKKTImBS85Yv0egA0uXjkJcxkGgCQ6SkpGYpIrpRNNNQTpDfInFJI5IPbtnJ4rhy1FnISCaJDlR7Oz6VhtMtYqUKDBQ8Jao1qGDManXQtFlKwEs+TlJNgXAAYGveoHqYnLwaQcySEGwarULWbeo1845PsTNS9FFhsLmYLGUuQk62oCHYO9w1b0LwUS1IlghLEqIKS4NLnQ6/GL2dPcJQEpDeLdezuaFg9xWsL8TBQKBRDptWjEi9qNTrG5Jmr0bwZUVJQAAFKFg2rE1sf1ESkCoOZ2c70AJdrtY30gyzQO75Ek3GV0kgbUKvIQhPxDsmWkMGevOTV6bAbbaaSa2K1WkFIL8pJ2IL1NAGqQXJAfY9h04V/SYXKAsTphylYoncj3moFsqdnJ0it4YpSUmapHgTSlfeEZUAk1AB5r7QwuVNmrlYeZMQQE5gpJzdCVF7kilhURRKlZ6PxcS5cmWfszhMXKmJmIGT3obMscrGrudY7FEsJEwKXXKp13zG5PnFLhJCz7uUub7xz4XcABqn4NFxjpSMwSo5RE0/B6U0W+OxCBhgn3mY0at26D7pEfZ2alKFZjlzHWFsDgpSa5lKOjkfD1tD5nSkVYFq9Y6KfJSfg5GlxcVewSJGYlIqPvSLFUlkZWsIRTxFOYFIr2hmdj6MNYEXGKewTU5NFbjJhWlrNt+scL7V4JTApFUkFtTXTyjtZ08A9oquJ4PO5bSJRqT2dH8VoocOvMmoqPW3eMXhSpyKGhbVxCoKkqYAmmsZJxqyRlOtbP1v6tekZxotGdofw3ESFZTY1Aoeh06/GLnA8NCkOSagswG7ef82jluIzspSpwc7U86OO8dVwnMlCQcwJFGqAS5NNu8GL9gkr6FpuCMtWStXfvdu0Py8GAh7FNh87QlNlrSoqfM9+366+kWOAmp6vqDoOnSLxmno48mOS/Id4fNyFm5Ffh/Ko7f4k+h7wficsFDg29YyRIBSacpGprFbP4hmSZam94Kf7tj5x2Y40ebllfR5/7dcQEsJQGOYlR8rDzJP8A49Y4qZxGl6dNALOQaRntHxQzsTMJSWSrIm/hS4p3IJ84SUbBifTSt6fZjmzVKezmjS7DTOJkAEUDvto/pq3WGpnETyksU2Hmz92b5wmMSAFOHIALE0rQuARuLGCYaWVIfXMlgTSxNH1ZvusQcF2PtlthcYCQwILt23PRgPn0hsTEuXJRU0YH4ZhFHJeWkqINbU8zfsYNKxhL8tOlD56+sRaFdosMSA5oXLAZjcAC/Wup0jJYUQHYXfLyg7CjPu9bmsMSphUgZhmKnZxuEEWFq66wvOxSjQpYM6TZw2m9j1LQr7KpWd57HeycxeFJkzMqlu5UAUguQlhdwnfUu0VPGfZefw7IqYpE2WGSF+FTPQbGKU+0uM4ZIPuTzzJgRVOYMkKUVA2ObMhv9pGkW3AMJjuITEzcctSpYqlKqJ0sm0d0opwo7sUnF3ekdH7F8OWvNiJnK9EjYD943xEKnz8qaBLjz1+cMcZ46ZSPdyWzWASxbaka9npahL95NBSo3f46Qn1JIZfIcpN+CywXDykB9KiGMRhTqSAA/r9YdGPQEhTjX4RX4jiIWmn7PT10ibgWWXZoYlKR66esVK/aYBRqG7wt7QggBKVHmD9n+/lFH/pcrNmVNI1CQM3mSPL1iXCTKrLA6lHF89R9+cWWCwxWk5rHz+EVnBuGBaXQpMxIpQkEHYg2PeLnJ7mXX01agtfSDCLT2jTmq0yh4jw8JnJ6/MfzCWKwIQVGzim1osPaLwpmpVmqHrUA09HYekIYjjCFJ05TlOvNs3SOiaTIRycNMocfIKhXRm6R6bgp8oyZeUgnKn1NK9bxwE7KRoQphQ1qCR3AZ+nnAsPxpclGReqsqCKOE3UDrcD18pW4sP3Rk9s9GThHYNU1MRxOAzFkgJv3+kc/wv26SooQ4zPUnYg/Glg+m8XafaKXnuwYnMail67tvDRkjSk350KY+fMw0sJVzBVM4oCW1DnL6x5n7f8AEFS5aCFETVqJBSWISKuCNHygGPaf9Ww03+2pctWamUkVOgPXt/PK+2f/ANKUYlKDIWlCkEsFuQoFuXPUgOHqDcx6KacaR5OSNytHhmFwoWCVqUVFyQUuSbs6jrUu8GlylZwkA/lYG5chwOh32jo8V7NzsLScgoWsliPCwKgwUCQoWLbNE04YJKGlsoDWhcZiqupJ23jgnk46YzqtFLKwhKqEZQ+zMOWti1rvepg+IwRSAQTV2IIe1WGtGFPy9ofGFcEhDSxej1BNPJ3eHcNJ/tswdSiSOVmlpuARTxKr/j0ibnYq0tlHJn8nO5BJYakiiX2sbRnuCp1BOoBOhNWvSw+6xeYqWrlJcMA5ZLOoBsocE3Ng3wiCuFky8ucAlRWoqJZ7JGule5V2hGCm3RpUv+0kpSWYEEnYEkXdny0f8LC8CweEYrBIVlBJrRyFMkaNmyAnpSCe8/toLgZQoIOoURmCuiQg/wDxEAwyxLUo0VZP5mq7uzEgJdmZ4Qa6dl2ONkZJakpINEOKZyAQ2zu3dYicz2vnql5AUgbhIf0iuGbNk/MoOFO4zADMzuFAG6dBqIFxCUGMxJBQog5TlKgpw4ITTq9mI7RaOSSHtPdF3wjiktKsyic9XoNidNKRfSvaxBFFA0NwO/yjgsFLdEyg8FxcOtDH5+RgcicrKyQ6iosR+UMSe2YgV3MU/wAh+iTO8V7RSykEpAJzM+jKKc3YM7whJ9owsszVIYbm42Ec9iJpTlBIyiUphrnJV6hvlCygUqIYuUjNe6mJdw9Cpq6AvCfZZWMmuj0r/RkKlFU1RzqqEJUARb8R8Ra9Q1O8cvL4mhKwkpdNCSKkB2Di9gPURz2K4vNWAl1jxJfMQMgSkB2sPsQnnAdLkZmCiQfDqwNhQAC5fYxnP0F5ZWeh8H4qmSvOhTZiQobJcsW1I06A7h+7WJXKaF8rKNmVq/WnqI8JwOOUtShbM1CCpwHDONKtX4Re/wDV6gkoSTyZMhCquWScuoez7NDxyJdjudqz07jMiV7pUsgOsEhQT4R+a27MdyLCseMYuWuVO92OYUqk3FAD3b/27R0sz2nmykoBW8xbZtVnO5ZRtqlNj/2wkRSon5ioPnUqaylCgOaqzShAql+rC7lMk1LoVu/IvNzIKUqVyoKnU7HKGydHP72EEROd0hH9tRIIZwgpdld3JfcNqAQVUhCgljUuLeKySq/hIGUa3LXhXD4MhSyRmAGbRnJNXqLAF/KoMQT2HjbDDCqTNWMjFAmBw4SWSoJIB5gS/hbS+sLL4goHK4LM1SKltPh6s8WEyeoIml390xJYlKktyqYCpetnyhOgipkYkkBMxISK5QPAQpwSDoCRoUg6w/7JTjFLTLPhPFlCchXhrQGzE1YCmqqfrFmP/qFiloCwoJQgZSrKnxKe6WqQAUsNLjWOXwOGCZiSVOlSqOkZa2rmZ83RjXqBPEYIqlIBTlK10oQAMicoG/Mn4+hUmtIEV+O2XWN9r1YlMtE3LlTmKiznNobUuad+kLickqlkgEKQ6Uh6kBVia5AGobmh1am/04kSwUkJUMxNEk1JSK9CKdobmk+FOUgSwjlJUEuPCNkgOon8RD1vAk+W2CM5eSw/rpjKSFZf8UoZV6uS5Y0o0KTeMLB92EpQU5U5iEZgQXLslgyiSW/K8QlXTWiEFWpYA8opr/2xT8xgUtQUlmUQAA5SopFXLEKBB18QF94Qd55SJJnKUtUwG71JFHoGYljXVqw9KyzCTMXkQGSztzJAQGoaZU7bb1UkTUkKShBqOYVchwzgVqctX9YniZKlJl2ZSSXCQzgsQCxJ2L/lFmgCRXliiZSF6q94OUJqzMzgWVpo9hBMTglDIhJZQJZLc7k3Y2LAfG2o0JKdGSdOa9z4hZtn+EMYec8xABJdmdg2wdgLBNehgtm7JrxawsqJNM1ybF0jtSvk1zE/6uiRnUXLs5sSKdqN5xvDusFSjRKQgAVcuFAA6FgT67QHEz2UaFgCzly2lxQMLCFthb4+QmGxExSZySXISGSuqQy0F32Zx6RMlIsCl0EEhylzVwp6AkbgCExiGEzKC5yl3uxRmPajXIhaRjVZwt2KlFiVFwRrm/NWjVg7C5JonjZKgyTQVcNXKauDcgEjWmatIFhVqGZQJcglq0APUNYGkWMviSsqmILuCMqVDqQ4pBJE1KVggOoCiBTwg5aDQM7X9YPLQsKW7IYiSEoKVgPqAA2YcyhU2TlAFg5VoIrsQn3iCsVXQZWZjqS12DCh10atkUpmArmqILuWQlVACSzkepdyYIjHuhCUoH9qqPeqSQQXfKgZQaE3Bu20NZVtPdifDUhCVFgFJRyubZQGJs/ME+cNSsKRLCiQgEAoDgOpWZmBrQVA/wATs8GmTkrUFFX/AHCCoChYCrBhswAswhTjGMdWUUKUjKDYAUZQ15XTuermMLSS3sGmc5DFIXqX/EbAdCmx36wylCUACqQly7Pc3boksE6ZtWiqwcgqKSFcxeha6Ukjl/D07jeGsRiGH9w1DsGvRxr1+Di8bvoXHrQfEz1pAT/9xspNQlO9dAzVHQbvudjjLAylszBWrAABv/k58tzGsZMSUoU5K8qXH4WbKFOzk8pH/IGJqmoSUkp5FHMTqkK8QDjQAjuB1hKKy10x3BqdKwaADnQXKsis+ZJa+RSlVpUxXzcIKhRFzl8QU9nIqGYP1BHkGRxZUtayENkygqJJ1Du9LuRTyh2fihOl5Uy0uUkC5CVpO70zJyt/uaGoFxktkJWDTkKUrRUZk+Mh0sRYAO2b1HaGZzJlygSlKiAoFLsSSsWN6EX9DFXiE5CWzszXJBIatRp3+cF90MkpyzJbufezDZ+nkDAJpu9IZxCnWolTnIwURRhlFm1FYDMWJa1BRcVToQ9QCHqC+nU6wBwJk1JIJ57AkEhzQ0exD9Q0SC8pzTGehAUOZRSOYl6BNxWpJBDtG2K2w+MRkXkfLyISogEgFwosDq+sL4uSlShmeglsAf8AFPhcGtCz6qMRE1M6wZVmBL1oNeZI/LQjciMnYlCVKXkzANlrQJokAkX9dSdxB6FbS2OIkgkiWoKShHIhQAcvWrZdVMRrVonxTCKVJlBicpmA6i9A711q3oaQDAcVBWWl1AcNUOfCAGoc22ohjAyismXmKSnMycxBCRl0Frh3q/cxuy0JWilkYh3JJZFWCiK2a32xiy4ZLKgVLygBExWYg35iCNCwzFv9vaF8Nh0od2ZVAH7te4r6wxh5dDnLAoWSQxzZnQCn/EBR6VpsFEgmtkySplNlCUE3olizqOpKqbkhgLQNU3MsAfkSXIqXIlmlWFCWEGnTQ2QIVkBSTmUzlPMMxDk1azfUglYZvdKBQTzMxNAlRURcg7Xo+sHwbiwJmhIbLUBW7aOwfT9YSQAkEhLtSgchJJNRtYxYzJ5AUolJFWPLWlgBa7+UJLwyVBRC2mBLqS4NXDMs1B5mOvKa2gpWBpAkrKnUC1WGne2wanWHsG4klSXUVKyJzBiSRlftl943UjpCGGmkzU8tEJUvUKJAKqF61YOaNtF7OlJkoCUkgpIQFaAk/wB0giv+Lto4s5bjRNLRXTSAlKW8LkglwSWBVTRgAAa60eF56ligWGJfxkApHhpma2w+kBxOEWSXL7FJcetQfo4hiQlOViego9hVw+1q6QKNB7pDEiZy85LFyeYktu1cqQQ1RVz0jMct5kwEBQStbEBiHKinbUGrbwvMCUqSvKS4/EbmxLAENmB138m5gyzSUgZFB3KNeZQ5lAgcxDEXCh1Y1ov2qFcPJyKSUgEuQSq+ZgoFw2hBvWorGsRMQVBJlrykZyUAslUyqgHDgIIKb6a3hlCsktMxZUs51FDuCosAMzEFQGU0fmZjrEPeJmDIpPvAp1pUaVLvaxNNHcdaMmkFVRqXwxSU6KSEgZgUqIJAIKkguA7XDMejwxKwalpVK1RVOYHKyvESQ7AEi+57wlippSsEpyskJASol0kXyFw3WgNNYd4YgS/eggklDBJuUKZSx5IcjWsKxtWQWDLBUVBRJLpuFKSKO1CLnQOSKxYYNAUl0kKKkqycxA8BCiCQ40FS4u+pqcdIykpBdFSlexCtdqOG6aQfh6VBctq84UQoWzOkjWmWv/KFbFapjczi6AqYFYRORGYKqVsGpQqKiSE9GaJyMcZkxCRJkygASwSlwkIUVZls4qCmjVB6RLh+HCwpJOYqKLCrDNUKZ3BYtVqbxY4fCEJmLV4ZgUkbsSSQ53Ccrm7qL2hnJVoo+VJIr1YlJUAhKlFUrkAfKFFIzjfxBSQSxoHiomSGIOVO5LoDuXLAkqdgPC1XhzHTymWnKA7eGhZlrUTUEkklx29VQnIEqICSpyWq9mu4GpqPxiByISlYBJWD7sAMSQ8tIBaliXU7jeH+JcIUr3j0KVOVMzsVAk7gcof/ACUe9jgZWVSZi1KA1TarBxU1AampLOKPDCpwxC8pdIKJlNCEqzl1ku7IURYGtQ5JHIb6047KKSgFLSzkSSkqV+NdRZ2HlY1eLLhcwJmnKhIVlIXQEBX9srFS75ifJIjeH4eUTELUlOVQUoZRRm/DuxIrehgeDzJmTczkBRoljVRJBZ7UMLy9gvRWLnEJRuQasNGenWFZ00511VqBWvKC3wSzdTGRkOBvX/CXEVEKKb1UPi49KdaXgkmapOHKsx/N6pBb/wDWPUxkZG8DoKqSpCM4VdJUzWKToSTQ19eghWTLH9wH8pOj8pTamrXjUZGQuRUkPypAlqIQyVDISoAOSeYU0SC1NWLu7DFKzJBACXFdQTQ223GpJOsbjIVsEx3B8EE2XMUlZlkMVDxIUHsUK1cu7m0UcvGpCCoSxUl+ZTu1wXs2heNRkVh0GkujUiZnlzFJ5QgZwksocwLiwq6QX+Eb4cFTZktJUU5lS0gpo2csSQPF53jIyM+mLEssRj8yFjKBzISCNAyhSl2F+pgX9JkUAFEl7lv8gKbDKTfX1yMiRWKt7DYzhgUcyi5U5BZik9D5RrCYTPiEoezJc1oBkDCjMB5xkZBs01sLgsOmYVgjwLAGzKJo1qN8TvC/D0kT5QBvMQnyJBJ739YyMib7Ef8A5LUTlIStT1CWYUB8Ien+4wHHcTVzg1SnOwNgBlSAzMRUlrVtGRkMUm3YPFYN0JWCzBNGcuSrMcxLs4NNHvGlKAQA1xmHSlqMTRxcX6CMjIJJdkZsxywpUjcCtWBGrinQRc8NT/ZB1ZaUn8oIJLfdIyMgPsobwM4gJAADzA7UBz8hdNiKhXdIismTudQaxvvp9+e8bjIUD/g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7832" name="Picture 8" descr="http://t0.gstatic.com/images?q=tbn:ANd9GcQiEXavONGdUQjrK6qEp11ry2imJbSfDAqEE6nai7vQ1Mp8XMP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36"/>
            <a:ext cx="4048153" cy="3143272"/>
          </a:xfrm>
          <a:prstGeom prst="rect">
            <a:avLst/>
          </a:prstGeom>
          <a:noFill/>
        </p:spPr>
      </p:pic>
      <p:pic>
        <p:nvPicPr>
          <p:cNvPr id="77834" name="Picture 10" descr="http://t0.gstatic.com/images?q=tbn:ANd9GcQ36bPEAswNnpQ0V7gk_iZqQHUesvBccmf8fpuy1ym32udEw9FAC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428736"/>
            <a:ext cx="4308875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Веер упал из рук</a:t>
            </a:r>
          </a:p>
        </p:txBody>
      </p:sp>
      <p:pic>
        <p:nvPicPr>
          <p:cNvPr id="26626" name="Picture 2" descr="http://t1.gstatic.com/images?q=tbn:ANd9GcRSJbB5q0vos20rb2Gduz_wAwlHreJeHS44G4R8O7GU5a-Foy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85860"/>
            <a:ext cx="7540496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Ира ела вкусный </a:t>
            </a:r>
            <a:r>
              <a:rPr lang="ru-RU" dirty="0" smtClean="0"/>
              <a:t>пирог</a:t>
            </a:r>
            <a:endParaRPr lang="ru-RU" dirty="0"/>
          </a:p>
        </p:txBody>
      </p:sp>
      <p:sp>
        <p:nvSpPr>
          <p:cNvPr id="25602" name="AutoShape 2" descr="data:image/jpeg;base64,/9j/4AAQSkZJRgABAQAAAQABAAD/2wCEAAkGBhQSEBQTExQVFRUWFhcWGBgYFxcXFxgXFhUXFRcUGBcXHCYeFxkkGhQUHy8gJCcpLCwsFx4xNTAqNSYrLCkBCQoKDgwOGg8PGikkHyQsLCwsKiwsLCksLCwpKSwsLCwtLCwsLCksLCwpLCwsLCwsLCwsLCwpLCwsLCwsLCwpLP/AABEIALwBDAMBIgACEQEDEQH/xAAcAAACAwEBAQEAAAAAAAAAAAADBAIFBgEABwj/xAA8EAABAwIDBAcHAwMEAwEAAAABAAIRAyEEBTESQVFhBiJxgZGhsRMUMkJS0fCSweFicvEHFVOCFiMzov/EABoBAAIDAQEAAAAAAAAAAAAAAAEEAgMFAAb/xAAuEQACAgEEAgAFAgYDAAAAAAAAAQIRAwQSITETQQUiUWGhFDIVI3GBseFCUpH/2gAMAwEAAhEDEQA/APmNbFO9s4hzo2j8x4lXeDxTtn4jpe5/N6ztRp2z/cfUq7wlAxqPFUDrRDOnuNEkOdYg6nes4MS76nfqK0uNpgMcC8GRYBU9PDBdZOHAp7y/6nfqK97w/wCp3iU66hHAIYbz8kLLuz2HqVAPid+o/dH98qD5nfqKjTqBHawFBsjVEWY1/wBbv1Fd94e75neJ+665gC42uBaEDqbGMLiag1c7xKfZmB+s+JVZG0FAYcxBKNlfjVlnWx7tzneJ+6ramIfMl5H/AGKHsAfOUUPbpqhZYsdHm4x3/I4/9iitrON9p36ivNogaAILqb+SAaTCOrP+t3cSoe8v+t/ifuotpu32CnRJNvNcA4ce4b3+JRKeKcfmd4lF9mgVK0HS3FA7gIazvrd+o/dCOKP1O/UfuvVKjQbhR26e4LgqP2I1A5/zuHefuhe51PrP6nJozEtaIXqYcT8J8VKyPjFSXNttO/UVwVXfU7xKstniP3UNncIb6rtxDYiuNR4My/xcp+8O+p36j904ac/MDu4Lhy87iEdwFBfUU9u76nfqP3Xvbu+p36j904zLeJ8FGrl0aFdZziK+3d9Tv1Fc9u76nfqP3RXYNw3ITmEaokaPGu76nfqP3Ufbu+p36j91wrgCIBiqzrO/ud6lQeCNXFMVW9Z39zvUqJpg7lFsuTFhVH9SL7W0+CIaIXhRG+64k2meDeS8MOEQABArEyAUABKdIDRTdTneUB4doAVJofpEIE9rO+6jeSvQ0b7phuHEX1URgGrrOte2QD+Ed6OGyLodTZbuQjjBuBQDtvpBXUm8FCw1aBwlSFckS0aa6I9OrIGi4i7XYq+uQOS8zFEnQqw9lZdFMDkuOTX0AsE7iO1eeQOHjCK0h2iicE3+TdACqxT3k8j3qdIzqGweaYGXtjTv3qTg1t7epRJNp9IGzCN7uG5dfRDRZoUHYsHR0HsRqFSbl7SOyCgdtkuxVuNj5fBebjzPwq0DAeBQ37LBz4C5RBuX0AOoh4Q/9qbxKK01HNMtHah1KxsA4zGkfe645XdI7Ty2N8rrsO5uhm/ehnEPabg95KZw+MLrbJlcFwl2F9mg16JItqCnQ3klsQ2PmDe5cVJWxUvcJGsakXSzsWd42u5FdiTuePzuRqT2kdch3dp3oljjt5ZV7JJ+A9yO3Ag/UO5W7CCLaLuzzRsrbT9FIWHbdI+Z3qUQkDepYimS91z8RsO0oIwc6oklT7OOqcHBRYD9UeKNTwQHNFayBZv7oE79I5Sp85RNgIdJ5JjZhNBiBGSa7EquI4QhjFO4SrF1CUL27A6N+87vFAmpLqgFGo5x4dyeDEJ1aZABA42E8hKXGZxawHiVwH83SG3YcHcuOwoOv2SrM0bN3HuACm/OmDQOPdHqupkHwHOHgQBPf913DYENudfTsSDs9Pyt85QMdjKoMOMaGwhdTBu4L/ZS2LeII22gb9J9VnA9zjqT2lE90O8ItJds6O58pFpRxTWkguGloIPjG9CdiyDrPefSVXnDHcpswh4eaDcV7LYuV8xHnZm42sB3H1R8JWpH4y0eSRGAc4Wa3xS7cEdojhr/AJ0QTi/YZNrhKi2OFok2qt8Qj020Gi7mnv8Ass+90GI80c0W7zE3HNF8Ed0pcWX/AL7SaBsut/THmoHMKYMglx0uAkcJ0edUu0hEq9Gag1VPmx3VhWN+1+Rw5qD8JAPMa94R6GPa4gEEE793iVn8bgX0/itwXaOa1GN2SA4HcZVqpq0Rmor0alkOOkgb7eSK3DgaALJjPHAbN233FX2U53TeA0nZd/UbHvKlTKn9mPezStXDMc6DMi+v7KwpvY6dlzTGsEH0SeZ0CIcwOLuXDmhQI9gKuVMMWjs38lL/AG5n0/bwXDi3MA9oNmdND5IVevVbeZbx2REdoKJOpt1Y37KBZJOrQYdtzybb1QcVmzS2C2TzMDySIxDOH/6P2XFsML9oPiXQ51p6ztO0pd+KI+VONwuy539x9SvPwodcyiRi4rsqhWJKYo7XA+aeZhmtvw3lDq49gtr2IFjyX0iTHEDrQO9SfXgWg85t/Kr3Y8D4WhAfXcdSB4BAqq2NYjHgG5J5WhJVMwPygDuuoikD8wTGFwQc4N3m97CON0HJJWSUJPixJ1VztSSutorX4Ho9TIuWk8AQVUZvSa2wBaZIvrblzS8dSpy2xRZ4UlbdlX7iTpflvXWUwLOEfnBSoUZmbcyU42g58Aua4DSQCeydYVsp1w2QUPaQPD4TaP8A6wD/AFGwH3VpXy5zmguO1s+AngPDwSFbD1GwGmQflbb0urzIaNUWqMOzxPbpGp/hL5JOtyZLhdoWwuWN+MNsI299t5H5uVxi+j4Pw8O42srDD5aA6QeqRccQrOhREAcBv8lRzLlheSn8piK/R14tsygNyF/ArYszATDhZU+dVWu22NJG7aGhg+PJQhlb6Zduk3VFKcMKZu9oPCfyFzGZLtN2mvEcDYSUPDZRULpa0ki9uW+yfo5BiTfZdccojXvV9qPKkRlzxIUw/Rqo4SSwjldVmLw2y5zSACDF7z2clp8J0ertc0nqhp437OzkrUZUXfE0O7RKH6lRf1KXFmPyzHvoyWCXERJIjlbcrmv0i227Pw21eJvF5c3S/JN5jlFFrZNATwaDPbINh3LPYiCCPZOGnzPi3I2KsShN2dy0GyzJhiSS57pFpB2gOA6y9ieitZkxsvH5uP3Vhk2bmk0NbQAECSASSfqMcU87H4h7jDGMG6xM9zoKEskk/sRSaMVi8IRZzHDuI7rqGKwLC6mKBJ29WnVpG48ua0ed+8kdZlhvaDHe3/KoMPhyZIcQd8W9EzDL8tkXjcmgjMvcPhPbBt2c07hukNSlDXtDmi3MDkfulaGNqMlhaC2Z59xTrsAKg6pG1GhMT2SobpRfJc4wceeB9ma0arwfaBoHyubBJ5uNoTGJyFr3bTXETe0EdyxmJohri3eNeSlgsY+m6ziBvElMJ2L7XF8M0WJyYg3ZLfqab97SpjosDcOtzbf1VnlDg6mHbZcd8nTlB9U+1qPD5C82SLpMzVQdZ39x9Sg1qwaLqFarsF20ZJc7fzKp8Vi5PNcRqg2MzImw8Em1sqEcU1RpqEpUi/HByZ1rA0L1LCgjbqPAbMBou8kbgN3aU/Royi1Moa/dB4hLLMovkYyYZNcFU+gDdggczJP2XcM54dJBMjZvw7uwJ2nlB3uMcv8AKdo5IDqXHv8AsulqIpVZUsPuij92c24dEeKssJUr4h2yTtCRtWGg4mFdUcgpb2T2kn1KWzfEvojYpjYYREgAGe2LKuOojkdLsjKDTI4tuGpSHkl4sWDamY37oUcJjcER1qbweEzJ8VRe77Tr+KL7vFg2eZKt2RXFuwKMma6ljqLRLGMDQJPXG1H9rQb96brYqlUpTTqNaQQZPGbA8JWMo4SRcR2WXn0ToL+pVHig3wy1wpWb9jDEi3oOSaw1e9/47FX5Ez/0sboQ0WKs30J08FJY3W5CTkk6IuwbKlxvMEj1hcZ0fpkjaHIxPio0qhZNt6coY6ft+aqrxwu2izyT9MBQ6NbDw9jrDzHBbXLaLXUgI0/Lqip1/BaDLiN2hCtiorhFU5SlyybsuZeYhZ7PPdiANuCDfZJvyMahW2f0qjqZFOecawsTVwjhqD3hJZ82x7VH+45psKmtzkU+J6Osc7aFR7nyZdI03amYj8KcyzKmRsVKrm7wWkTA4wYI5QnjlTgSHCDJE8IMTaZGun2lethSwkGDG8cdbFVvPNLlDvjhLhM1+D6PUSwFoDrazMpr/YKY+QQs/wBGMxNOrs/K6xHDgVtyJTGGUMsbS5M3PGWKVNlFiMlYB1WNPbPlCxvTPJmNpgeyJe4wHNgGbW0v2ar6gQq7NaA2dr6TOm8K9R2u0VwnzyfHMN0ZOx121GvuRMFu+BGo7VUYjDVBULWgufExyI3RqIuvpuZ5iajjss6kb4B01ndvsLrmDwb6mIa/ZZLRskC8id7hbUfkqH6qMX3f9h3xy221+THZN/p1VrAveYLjOgXcx/02rM+Hr+q+zUsOANIKhiabQ07VhqT/ACmLk+bE1nriuD89Pw1XDvh7LD5Xjaae4qxwD9tpd7Ma6MYIGlrnVfUM5wFLE2c2RBvBBWOr9GaTXESdTr28YUln9V/4TSjJX0YnEkuqO/ud6lIGnBjgrETtVCNQXR4n+UjSTDlywRjdWTZSTtKyV2yptB4qiVsdxtR6LNlWAmaeIO5VVN3en6LXR8KUnBDSkmWOFbJutDgcrlY2njnh+yGS7tTz+kdXZDWkA/MBci/1dnqlpaecn9ijJK+Im1ZlzGCXOAHEkAJPGDC1GkGrTIP9Tfusk/O7QGUm6ztS5xkyJNphVNd7xex4nWb75/ZMY9LFe+RWSfs0reitJ5mlWnh8LvMIw6GE61D3CJ9VSUDQdhy/adTxDSTp1HD6Rs/Ce3uWh6I53VrH2b+tsix39hUs0ZxVpkU2Rb0Rpj4nOPfHpCew+U0qfwtA5xfxV/7mTuUDlJO5ZM803w2XRp9lQ4R1hNrqTM4YTBBCuqeQcSstn2EFOp1SC02sRYjUW7lpaDNONxfTFdTCMuV6L+hQ9o0HfrPPehVMofcgTv5pTI80ht7AfbVM5t0vbSDBDiHX2hAtwk6FFuTdAUL6IYfEuZMyI1BWlyfM27N7LF4bOMOSbvggHaLi4TvBE+YCtMDXAu0hzeIM37v3RTklYZwrg2tPHt+pdNBrrkArG1s5a0El0ACdJJ5AcbIuXZv7VgezaDTpNie6UfJxbXBDY10XWY5Q0xstHdb0VFjsmqA6TPf3Jz3t/wDV4qbceeJEcZEd5S2VQyfYvx5ZwEMlyx3t2yCIIJkaAXW8as7hqzzdp10MyD36I3vtUaifD7q3TwWJP7kNRkeV2XOJxIa2UszFB9h/hLe9te2HA/nBDOMFOzWgdpTLn79C6QFnRqXl7nb9w/IKucPhmsbDRA5C/wDKp3Y+prtW5KYxztnUzzVGNY8b+VFmSc5/uZauqhqqs0xG3ABkb+B4BLVaxPM70SnTurHNy+VFajXItiTstIjdr+0Kh92Y65ElP5tidpxYO089yQbTO662fhuHhzf9EKavJVRPmFEf++oybbTr9jj4KeLwmzcWlRwWz707a+p3edqY8irLpI+RT0Ag2Hkk8/GVJGlppXC2UrGpmnhZXqODfsh+ydncUzQConKuh/FFMZweCCt6NMJKk7cE/h4WXlk32N0qE8wy50FzLGI7uCrcK1oABMHeDxWndUshvy1j7kd4shDUVGplbxu7M/icuZqUAPpgQ2R+cFpndHmE3k95hMUcqpt+UeAU/wBZFLltkfH9DO4bKzUaAxtjq4+oC0WT4A0J2HRNzv7uQTjQN0IhcB9krk1c58Lo7wL2MjNqg1dPcmB0tbTaC8G9pAnxCqDLlypggRe6qhkSdyIywJrgQzXpTUe4knbbJAaCWsjcCJlxjWd6ROMc6nsua1t5GyI7QfJGzDLHgdQAgcr+O/sQcI0vBBBBESN55haePJHiUSueO4uLGBUc1vVOgB7h/nyVlQeKgaC1pY6dqd34UHCHaZeNSLcLLuWNLCZFpkfuucZU0+yjdFrgYd0IafgLmA3gXb2w5RZ0EfeKgAPBvre6vqPSRlOmQWVHubJhjZ6oEyXGAIHNDo/6iYYECrTqU5AIJAcIOh6pJHghHzNX2D5l0VlHoRDgXPc4jkB99FocDley0AaAADsCPhulGFrPaynUDnO0hrvMkQFdDDDcq5ym3UiEm/YnRwoi6qs56S0KAcBNR7dWMEkf3HRo7VY5vTe4NpU5Dqjg2ZjZBuTPCAdLpyp0WwVDDObUaxtKznlxgHZvLjNxN4TGPH9ivdFfuPkuM6b4p7wyi1tHbI2dkS4ybX+HyX0HIKFdlKMTWbVfMyBAAIHVkAbUGbwNVksb0zy+jidvCUHVSGlo2oZRE/MAQXT3DUqsOf4jEuO1iDSE2ZSOx3T8R8U78kY/zVX9OQyxub/l9fc+nnZ3koTwzWZ7f8WXzCtjsXhnbVPEPe36aji8HtDpjtCvh/qEx0AN2XECQQTfeBCMMeDJHdGX4KpwzY31Zrfa0gdbC1+a4cdSmNoeP5O5YrF57WqFwDoabANAEDjtRN+1VT85qU9Hu5hw2h4OkJRyhu2wf4/2NQ0s5Rt9/wBf9H0sY1hiDbtG5L47NAG9XU2ssXg+m1NxArUwDveyQI5t1lX2HxVCpHsqjHE7p61omxvvCcxaZzf7lX5FMreLuLv8HKZMkneje7ze/cpOortMGF6LDGOOO2PRjZG5y3M+ZZzkZbXLm2aXEzzm6k6qH0jtXgxz0+KNy3GJwYc1zSNSR5rE5plrqLj9J0KT1OnT5G9Nna4Ze7QIFMGZAkjT8iECplNMQGmHb50Vbk+Mg7J1i11aVKYLgbg75013lecy45QbRuYsl+xOtSNJ0Eg9i774mMVRDRffv4+CrvYmbaKhJS7NGMuB72s70ejitmLjsSLWmFB7SoPGnwWbkaBmYCLrrsWIlUVCk7cSmG4V3FUPDFewWPnHR2IYxonn2pJ2DPMo1PL0dkEgjtPMxEBHp42dQl6WETDbKiSj6QVEdoVeSJUy9j/iaD2gSOw7kpTrAdqI/HWt+dyXqSfygcLIPyhtJpLZ4kSSOcT+WUaber5KJxTt8wdexTpSJadRHeJ+y19I5ST3OzM1UNklXsr8fnlWm5zKRAbYQWtcdL6giJJ8lVVaVSp8bWO39UND+7x8lYZphtmqSN9/FAp4WarX8ojmrJ5XEYxQjJcFfgaBDpZUNJ4+HXXgQLhfR+gPTJ1cuw+IgVWixFtsCx/7DksRnmWgt2rAj871WYbGmm5lVvVqMO0Dxj17FPHNZY2Ry4VJUz7Z0goVBSNSl/8ARkubAkzB/aV8hzbN69ek9tR5cX1Ghwd8UNMhsdoE9y+s5X0xoVsM2qHAktEtGodF2kbrrMZvk7MRXdVIcNoABrQ20by4tnavqjLOsC+Z0JYYW6aMRRyhpe2myC83J4QJ7ArMdHabWz58+3etHR6LU52gHNO87bpPbfki1OijHEEufIMiXHdxGhWdLVqT4kx/pVR86zXNHF2zMtae24/ZPZFgjUJrOFzIA9TyutVif9N2OLnCo4OcZ0b9lLBdHalBuxG1eJHDsO9Myz43j24yvc75KjG4bqw0Qd8SqOtgHE9afFfRXYNuys5mOHEmyTx53GW0bxvcjG1sKRuXMNWNNwe2xBBHaFcYrDjVU9dsLaw5NxRlgjeZJ0nZXB2y1j9ogAnVtoInU6gq6AXyjC1CDEEzYACTJsIG9fUOj+CdTw7GP+IC/KTIHcIC3dNnlN7Wv7nnNZp4Y1ui+/QCqL/nFLYrANqNLXCxTLHST2keBRQxaElZnJ0fOsxy11CpB0+U8eSuMHiQ5oNpWpxuWMqsLXiR5jmFjcRlr8LUh0lhPVcOO4HgVj6vS2rRp6bU/wDGQTG03Qdm7d44b9ocCg4GsJ2TYlWlGmHNSBo7NQTp+/4Fk7FKLRqwyuL+wSpQtMiN1/y6BTZJ05BXIwrXgaDjbX7J1mXtsY03pToc8qFsDgrdax4i4Vph8gafmueSWewjeU/RxtgHdXS4uPNLzxvs55W+gH/jhmzuN4S+KyZ1O5vvV+zEwRoeHii1K4IMxGm9UUySyS9mRcIAmN5XGkGDIgGN1pH8LuLwJ2iWyeQaT6hLHCVItRdYHUm5J4G1h2JjFBNWy6U19R51LfZcZhS7dM+Nt6r6OKfSEVGOAjcN+nBaPLsdRdTBGu+48B38tyu8MO2yLySXQuzL+Iv4qWMweyGvHZ2xZPmqwiTMGyepUG1cO4NF2nnvidezyVuj2SyOEfp/gR10msak/TM5jMD7QB3C353pBuELXAHfoeauaLblm4zH7I9TA7bXMAkwXN4yBKOow7k2inBn2Mx2b1TWJpUxOwRtczwEqkxlLaAnqguDdNBxjet3kuTNZVqgkEPLKo+q46w7iB4rQhlLe1vgEo9R+mqCXA/an0L9EOh9PD0p2tuYMxGoBvzV1UotG5Ap4loHVKFiMUszUZPI9wIY5XyTeeCi3FDeq/FY4wSkmY4EpZRb5Q2sfBpPfBE7kGvjwRHmqluInT8/LIderzn80U4qRHwoLi8YLwqHG15kHVO1as6Jarl7nXg/dMYopPknSijPY10JbLss9s8yYa27uxX+KyQxyF05keUWa0QS67iPpG9benlu+WPYlqZqMdzGckyRsipsiGWb2xEq/DUwzDhrQ0aBebTXrNNgWGCj79nks+Z5Z7mUOIpbLy4aEmfHVFYJUcJiJLmnWT6o5oFlxdvp2ck10LnWsXMVgG1WFjxIKPTE3CO1ii0cmZKpkVSjpL28Rd2/4hv7Qq7FMBG7iOHNfQ200DFZVTqfE0TxFj4jVZ2XRJvdAfx6tpVIxODf5eiuMNWgRqOYS2YZDUoHbbL2cQOsP7gN3MeAXsNUnePFY2o00oPlGpgzxmuBvFN6oPih0agNjcHzRm1eI7v5Q6rBYi37qhR9MvbO4dsGxjgrE0dpt3aRaOxIMNt1vO6cZprzP7qicaLFIMxgn/KOWN9NP8IHtwBE8P8AClSqHU/ngoqNBbAV6QJ0t4paplDCQdgEcvurCo68azeb+nFEw9YDdbeDpqi4HKbE6OAYDMX8fwLR5JSBaTG+N8XuVV7Am0x3q/yiNiOB/B5J34dFedX9xP4hN+FmbzvAezqSBaJ/nx9ETLKoFRjjxg9hsVf51gtukeIv3b/v3LM0m7Jg66HtB/wtDUYts/szPwZN0BrNsqa3FdUQA3qj+6xVPjxEc7d41WgrYsVHUnbw0h3kP5SWOw7J2dXbVuEXlY+r0ylC16ZraPM1NJmfNV2gBsjAViPiGnD0Vv7BpmRe8/upUHgDceHL7rO/TGu8i+hnTVfJkdsfxuTFPD2m3du/hX7qWswOqNYvfeeyFS0KkVSSYEER5xG+6tWmSaTI+W0ANWFAVy4wLlCzXENbcGfzgvZIZqA2PIXM8+ChPTuIVlVWzQYLLdgddvX4HTy3ojzcg3t4dijWxRi8nv3fdLB5Lg1oJcbC/wCWhXY9Lyr7EJ527ZT4zLn1KuyXEtJGywWJ5GFr8qyoUaYG86/YcgmcuygUhJ6zzq79hwCac1et0WiWFbpd/wCDzur1jzPauhV7UMQFDMseKcCC57vhYNTz5DmkGdF31uvWe7aO5ri1rRuaOPatJtISS+otjMFLi9msmRxuj4HFA2OqmHdY9p9V2rgw64s5SRAK7CRdvhu/gqVN27Q8D+XQsPiS0w5PhjXhc4nbiLQiBqgaDm/1Dz/lTpvB7eB1UKJWdFNLVcipOMlgBO9stPlqn2hEaFGUVLtHKTXKKn/xmnGrtLXFvJIYjozVA6pD+/ZM8Y0WpaEQBLS0eKXoYjq8sfZgqmDqMPWY4f8AUx5WUqdY3EX7Yv3rehq8cODqAe0SlJ/DYy6YzH4jJdowgd+/+Eyx4iIWx9wYfkb+kLwyul/xs/SEs/hb9SReviSfcfyZKQJ0ItHK116m/ePTlZbD/bqf/Gz9IXP9rpTPs2fpA9F38MlX7kD+Ir/qZQvJnQd9lpslpRS1mST+0eSZp4GmNGNH/UI0JnTaLwz3N2K6nWeWO1KjjmAgg6EQe9ZfNsLFzqIBPGGiHDlu7lqlXZ1htpodwMHsP8wmdRj3xF8E9sjIYZ+yTIv99QfJMuh7xugA+EJXN6cOadLkdxvHin6dMbJG+wHdM9nYsaUd0XE18ctrTIY1uzoSUvgqb5jZdHl5p+hhdm7zJMW4fyjV6x3RI3XjvWOsM7tyNh6hVSQji8HV2bOCzGLw7i4lz78AN62D8Y3Rx07p5XUKmJoa+zbPYFfH5eOyvySZkKGRueS5x6u4myucNRp0h1Bpq6Lk8Z/ZTxOMBMNiN8aAcuaJhcsq1j1QQ3iZDR2Tr3JmEJT6XItkzJL5nwV1eo4mBebQ25Wq6OZIaTdup/8AR24/KOHbxTWWZGygNrV29xtHIDcE0cUXWptLuejfHf3LZ0mi8b3z7/wY2q1jyrZDoJUIAkqrqYt9U7NATxqH4R/aPmPkrBuTl5mq7a/pFmDu396fDA0WgLU3/Qz7SKrL8jbTlx6zzq43J/jknxWAsvPeTovMoDeupeyO6zIE9Y9p9Uek9LEdY9p9UZjVagscgOF1AYdzbtuF6m1N0gpogz2Hxm4pr2TXoTsOChtbBsShSYLGPc3D4TPI/fVc2iPiaR2XCPhnkpxrFVLgkpiLHg6EFFCPUwbTqECph9kWLvGfVQ3IlZMIgS2HqE6poMRYToUgV4MXQxQs6z0rq7sLuwhZ1nF5S2FD5o5Sg5JHdnVyowOBB0NlPYXdhdaBZjc6pQ7ZIFni/KJ/cd8pfCNMF8W2jp6nhqFadLmQ+nHzWPcVnamNcynDTrdYmqWy6NvS3NJlhXxF+PchjEF0wq3C4lzmkkpijR2nubJAEm0cuIWcoubpD7koq2dxzW7TbggcxKVY1z59m0vjV0HZb/c6PJabJ+idF4D3mo883W8AAtNRy1jQGhthoN3gnsOgb5kxHLr1HiKM1lfR9jeu8+1cROyB1Rwtv7/BXlOnUcNAzz8grEUwF4hbGOMcaqKMfJmlN3LkRblrdXS489O4aJiwXXKGwrbvsXcmyLqnBDLOKPsIbmqaYAZcoBy89i41qn6JI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4" name="AutoShape 4" descr="data:image/jpeg;base64,/9j/4AAQSkZJRgABAQAAAQABAAD/2wCEAAkGBhQSEBQTExQVFRUWFhcWGBgYFxcXFxgXFhUXFRcUGBcXHCYeFxkkGhQUHy8gJCcpLCwsFx4xNTAqNSYrLCkBCQoKDgwOGg8PGikkHyQsLCwsKiwsLCksLCwpKSwsLCwtLCwsLCksLCwpLCwsLCwsLCwsLCwpLCwsLCwsLCwpLP/AABEIALwBDAMBIgACEQEDEQH/xAAcAAACAwEBAQEAAAAAAAAAAAADBAIFBgEABwj/xAA8EAABAwIDBAcHAwMEAwEAAAABAAIRAyEEBTESQVFhBiJxgZGhsRMUMkJS0fCSweFicvEHFVOCFiMzov/EABoBAAIDAQEAAAAAAAAAAAAAAAEEAgMFAAb/xAAuEQACAgEEAgAFAgYDAAAAAAAAAQIRAwQSITETQQUiUWGhFDIVI3GBseFCUpH/2gAMAwEAAhEDEQA/APmNbFO9s4hzo2j8x4lXeDxTtn4jpe5/N6ztRp2z/cfUq7wlAxqPFUDrRDOnuNEkOdYg6nes4MS76nfqK0uNpgMcC8GRYBU9PDBdZOHAp7y/6nfqK97w/wCp3iU66hHAIYbz8kLLuz2HqVAPid+o/dH98qD5nfqKjTqBHawFBsjVEWY1/wBbv1Fd94e75neJ+665gC42uBaEDqbGMLiag1c7xKfZmB+s+JVZG0FAYcxBKNlfjVlnWx7tzneJ+6ramIfMl5H/AGKHsAfOUUPbpqhZYsdHm4x3/I4/9iitrON9p36ivNogaAILqb+SAaTCOrP+t3cSoe8v+t/ifuotpu32CnRJNvNcA4ce4b3+JRKeKcfmd4lF9mgVK0HS3FA7gIazvrd+o/dCOKP1O/UfuvVKjQbhR26e4LgqP2I1A5/zuHefuhe51PrP6nJozEtaIXqYcT8J8VKyPjFSXNttO/UVwVXfU7xKstniP3UNncIb6rtxDYiuNR4My/xcp+8O+p36j904ac/MDu4Lhy87iEdwFBfUU9u76nfqP3Xvbu+p36j904zLeJ8FGrl0aFdZziK+3d9Tv1Fc9u76nfqP3RXYNw3ITmEaokaPGu76nfqP3Ufbu+p36j91wrgCIBiqzrO/ud6lQeCNXFMVW9Z39zvUqJpg7lFsuTFhVH9SL7W0+CIaIXhRG+64k2meDeS8MOEQABArEyAUABKdIDRTdTneUB4doAVJofpEIE9rO+6jeSvQ0b7phuHEX1URgGrrOte2QD+Ed6OGyLodTZbuQjjBuBQDtvpBXUm8FCw1aBwlSFckS0aa6I9OrIGi4i7XYq+uQOS8zFEnQqw9lZdFMDkuOTX0AsE7iO1eeQOHjCK0h2iicE3+TdACqxT3k8j3qdIzqGweaYGXtjTv3qTg1t7epRJNp9IGzCN7uG5dfRDRZoUHYsHR0HsRqFSbl7SOyCgdtkuxVuNj5fBebjzPwq0DAeBQ37LBz4C5RBuX0AOoh4Q/9qbxKK01HNMtHah1KxsA4zGkfe645XdI7Ty2N8rrsO5uhm/ehnEPabg95KZw+MLrbJlcFwl2F9mg16JItqCnQ3klsQ2PmDe5cVJWxUvcJGsakXSzsWd42u5FdiTuePzuRqT2kdch3dp3oljjt5ZV7JJ+A9yO3Ag/UO5W7CCLaLuzzRsrbT9FIWHbdI+Z3qUQkDepYimS91z8RsO0oIwc6oklT7OOqcHBRYD9UeKNTwQHNFayBZv7oE79I5Sp85RNgIdJ5JjZhNBiBGSa7EquI4QhjFO4SrF1CUL27A6N+87vFAmpLqgFGo5x4dyeDEJ1aZABA42E8hKXGZxawHiVwH83SG3YcHcuOwoOv2SrM0bN3HuACm/OmDQOPdHqupkHwHOHgQBPf913DYENudfTsSDs9Pyt85QMdjKoMOMaGwhdTBu4L/ZS2LeII22gb9J9VnA9zjqT2lE90O8ItJds6O58pFpRxTWkguGloIPjG9CdiyDrPefSVXnDHcpswh4eaDcV7LYuV8xHnZm42sB3H1R8JWpH4y0eSRGAc4Wa3xS7cEdojhr/AJ0QTi/YZNrhKi2OFok2qt8Qj020Gi7mnv8Ass+90GI80c0W7zE3HNF8Ed0pcWX/AL7SaBsut/THmoHMKYMglx0uAkcJ0edUu0hEq9Gag1VPmx3VhWN+1+Rw5qD8JAPMa94R6GPa4gEEE793iVn8bgX0/itwXaOa1GN2SA4HcZVqpq0Rmor0alkOOkgb7eSK3DgaALJjPHAbN233FX2U53TeA0nZd/UbHvKlTKn9mPezStXDMc6DMi+v7KwpvY6dlzTGsEH0SeZ0CIcwOLuXDmhQI9gKuVMMWjs38lL/AG5n0/bwXDi3MA9oNmdND5IVevVbeZbx2REdoKJOpt1Y37KBZJOrQYdtzybb1QcVmzS2C2TzMDySIxDOH/6P2XFsML9oPiXQ51p6ztO0pd+KI+VONwuy539x9SvPwodcyiRi4rsqhWJKYo7XA+aeZhmtvw3lDq49gtr2IFjyX0iTHEDrQO9SfXgWg85t/Kr3Y8D4WhAfXcdSB4BAqq2NYjHgG5J5WhJVMwPygDuuoikD8wTGFwQc4N3m97CON0HJJWSUJPixJ1VztSSutorX4Ho9TIuWk8AQVUZvSa2wBaZIvrblzS8dSpy2xRZ4UlbdlX7iTpflvXWUwLOEfnBSoUZmbcyU42g58Aua4DSQCeydYVsp1w2QUPaQPD4TaP8A6wD/AFGwH3VpXy5zmguO1s+AngPDwSFbD1GwGmQflbb0urzIaNUWqMOzxPbpGp/hL5JOtyZLhdoWwuWN+MNsI299t5H5uVxi+j4Pw8O42srDD5aA6QeqRccQrOhREAcBv8lRzLlheSn8piK/R14tsygNyF/ArYszATDhZU+dVWu22NJG7aGhg+PJQhlb6Zduk3VFKcMKZu9oPCfyFzGZLtN2mvEcDYSUPDZRULpa0ki9uW+yfo5BiTfZdccojXvV9qPKkRlzxIUw/Rqo4SSwjldVmLw2y5zSACDF7z2clp8J0ertc0nqhp437OzkrUZUXfE0O7RKH6lRf1KXFmPyzHvoyWCXERJIjlbcrmv0i227Pw21eJvF5c3S/JN5jlFFrZNATwaDPbINh3LPYiCCPZOGnzPi3I2KsShN2dy0GyzJhiSS57pFpB2gOA6y9ieitZkxsvH5uP3Vhk2bmk0NbQAECSASSfqMcU87H4h7jDGMG6xM9zoKEskk/sRSaMVi8IRZzHDuI7rqGKwLC6mKBJ29WnVpG48ua0ed+8kdZlhvaDHe3/KoMPhyZIcQd8W9EzDL8tkXjcmgjMvcPhPbBt2c07hukNSlDXtDmi3MDkfulaGNqMlhaC2Z59xTrsAKg6pG1GhMT2SobpRfJc4wceeB9ma0arwfaBoHyubBJ5uNoTGJyFr3bTXETe0EdyxmJohri3eNeSlgsY+m6ziBvElMJ2L7XF8M0WJyYg3ZLfqab97SpjosDcOtzbf1VnlDg6mHbZcd8nTlB9U+1qPD5C82SLpMzVQdZ39x9Sg1qwaLqFarsF20ZJc7fzKp8Vi5PNcRqg2MzImw8Em1sqEcU1RpqEpUi/HByZ1rA0L1LCgjbqPAbMBou8kbgN3aU/Royi1Moa/dB4hLLMovkYyYZNcFU+gDdggczJP2XcM54dJBMjZvw7uwJ2nlB3uMcv8AKdo5IDqXHv8AsulqIpVZUsPuij92c24dEeKssJUr4h2yTtCRtWGg4mFdUcgpb2T2kn1KWzfEvojYpjYYREgAGe2LKuOojkdLsjKDTI4tuGpSHkl4sWDamY37oUcJjcER1qbweEzJ8VRe77Tr+KL7vFg2eZKt2RXFuwKMma6ljqLRLGMDQJPXG1H9rQb96brYqlUpTTqNaQQZPGbA8JWMo4SRcR2WXn0ToL+pVHig3wy1wpWb9jDEi3oOSaw1e9/47FX5Ez/0sboQ0WKs30J08FJY3W5CTkk6IuwbKlxvMEj1hcZ0fpkjaHIxPio0qhZNt6coY6ft+aqrxwu2izyT9MBQ6NbDw9jrDzHBbXLaLXUgI0/Lqip1/BaDLiN2hCtiorhFU5SlyybsuZeYhZ7PPdiANuCDfZJvyMahW2f0qjqZFOecawsTVwjhqD3hJZ82x7VH+45psKmtzkU+J6Osc7aFR7nyZdI03amYj8KcyzKmRsVKrm7wWkTA4wYI5QnjlTgSHCDJE8IMTaZGun2lethSwkGDG8cdbFVvPNLlDvjhLhM1+D6PUSwFoDrazMpr/YKY+QQs/wBGMxNOrs/K6xHDgVtyJTGGUMsbS5M3PGWKVNlFiMlYB1WNPbPlCxvTPJmNpgeyJe4wHNgGbW0v2ar6gQq7NaA2dr6TOm8K9R2u0VwnzyfHMN0ZOx121GvuRMFu+BGo7VUYjDVBULWgufExyI3RqIuvpuZ5iajjss6kb4B01ndvsLrmDwb6mIa/ZZLRskC8id7hbUfkqH6qMX3f9h3xy221+THZN/p1VrAveYLjOgXcx/02rM+Hr+q+zUsOANIKhiabQ07VhqT/ACmLk+bE1nriuD89Pw1XDvh7LD5Xjaae4qxwD9tpd7Ma6MYIGlrnVfUM5wFLE2c2RBvBBWOr9GaTXESdTr28YUln9V/4TSjJX0YnEkuqO/ud6lIGnBjgrETtVCNQXR4n+UjSTDlywRjdWTZSTtKyV2yptB4qiVsdxtR6LNlWAmaeIO5VVN3en6LXR8KUnBDSkmWOFbJutDgcrlY2njnh+yGS7tTz+kdXZDWkA/MBci/1dnqlpaecn9ijJK+Im1ZlzGCXOAHEkAJPGDC1GkGrTIP9Tfusk/O7QGUm6ztS5xkyJNphVNd7xex4nWb75/ZMY9LFe+RWSfs0reitJ5mlWnh8LvMIw6GE61D3CJ9VSUDQdhy/adTxDSTp1HD6Rs/Ce3uWh6I53VrH2b+tsix39hUs0ZxVpkU2Rb0Rpj4nOPfHpCew+U0qfwtA5xfxV/7mTuUDlJO5ZM803w2XRp9lQ4R1hNrqTM4YTBBCuqeQcSstn2EFOp1SC02sRYjUW7lpaDNONxfTFdTCMuV6L+hQ9o0HfrPPehVMofcgTv5pTI80ht7AfbVM5t0vbSDBDiHX2hAtwk6FFuTdAUL6IYfEuZMyI1BWlyfM27N7LF4bOMOSbvggHaLi4TvBE+YCtMDXAu0hzeIM37v3RTklYZwrg2tPHt+pdNBrrkArG1s5a0El0ACdJJ5AcbIuXZv7VgezaDTpNie6UfJxbXBDY10XWY5Q0xstHdb0VFjsmqA6TPf3Jz3t/wDV4qbceeJEcZEd5S2VQyfYvx5ZwEMlyx3t2yCIIJkaAXW8as7hqzzdp10MyD36I3vtUaifD7q3TwWJP7kNRkeV2XOJxIa2UszFB9h/hLe9te2HA/nBDOMFOzWgdpTLn79C6QFnRqXl7nb9w/IKucPhmsbDRA5C/wDKp3Y+prtW5KYxztnUzzVGNY8b+VFmSc5/uZauqhqqs0xG3ABkb+B4BLVaxPM70SnTurHNy+VFajXItiTstIjdr+0Kh92Y65ElP5tidpxYO089yQbTO662fhuHhzf9EKavJVRPmFEf++oybbTr9jj4KeLwmzcWlRwWz707a+p3edqY8irLpI+RT0Ag2Hkk8/GVJGlppXC2UrGpmnhZXqODfsh+ydncUzQConKuh/FFMZweCCt6NMJKk7cE/h4WXlk32N0qE8wy50FzLGI7uCrcK1oABMHeDxWndUshvy1j7kd4shDUVGplbxu7M/icuZqUAPpgQ2R+cFpndHmE3k95hMUcqpt+UeAU/wBZFLltkfH9DO4bKzUaAxtjq4+oC0WT4A0J2HRNzv7uQTjQN0IhcB9krk1c58Lo7wL2MjNqg1dPcmB0tbTaC8G9pAnxCqDLlypggRe6qhkSdyIywJrgQzXpTUe4knbbJAaCWsjcCJlxjWd6ROMc6nsua1t5GyI7QfJGzDLHgdQAgcr+O/sQcI0vBBBBESN55haePJHiUSueO4uLGBUc1vVOgB7h/nyVlQeKgaC1pY6dqd34UHCHaZeNSLcLLuWNLCZFpkfuucZU0+yjdFrgYd0IafgLmA3gXb2w5RZ0EfeKgAPBvre6vqPSRlOmQWVHubJhjZ6oEyXGAIHNDo/6iYYECrTqU5AIJAcIOh6pJHghHzNX2D5l0VlHoRDgXPc4jkB99FocDley0AaAADsCPhulGFrPaynUDnO0hrvMkQFdDDDcq5ym3UiEm/YnRwoi6qs56S0KAcBNR7dWMEkf3HRo7VY5vTe4NpU5Dqjg2ZjZBuTPCAdLpyp0WwVDDObUaxtKznlxgHZvLjNxN4TGPH9ivdFfuPkuM6b4p7wyi1tHbI2dkS4ybX+HyX0HIKFdlKMTWbVfMyBAAIHVkAbUGbwNVksb0zy+jidvCUHVSGlo2oZRE/MAQXT3DUqsOf4jEuO1iDSE2ZSOx3T8R8U78kY/zVX9OQyxub/l9fc+nnZ3koTwzWZ7f8WXzCtjsXhnbVPEPe36aji8HtDpjtCvh/qEx0AN2XECQQTfeBCMMeDJHdGX4KpwzY31Zrfa0gdbC1+a4cdSmNoeP5O5YrF57WqFwDoabANAEDjtRN+1VT85qU9Hu5hw2h4OkJRyhu2wf4/2NQ0s5Rt9/wBf9H0sY1hiDbtG5L47NAG9XU2ssXg+m1NxArUwDveyQI5t1lX2HxVCpHsqjHE7p61omxvvCcxaZzf7lX5FMreLuLv8HKZMkneje7ze/cpOortMGF6LDGOOO2PRjZG5y3M+ZZzkZbXLm2aXEzzm6k6qH0jtXgxz0+KNy3GJwYc1zSNSR5rE5plrqLj9J0KT1OnT5G9Nna4Ze7QIFMGZAkjT8iECplNMQGmHb50Vbk+Mg7J1i11aVKYLgbg75013lecy45QbRuYsl+xOtSNJ0Eg9i774mMVRDRffv4+CrvYmbaKhJS7NGMuB72s70ejitmLjsSLWmFB7SoPGnwWbkaBmYCLrrsWIlUVCk7cSmG4V3FUPDFewWPnHR2IYxonn2pJ2DPMo1PL0dkEgjtPMxEBHp42dQl6WETDbKiSj6QVEdoVeSJUy9j/iaD2gSOw7kpTrAdqI/HWt+dyXqSfygcLIPyhtJpLZ4kSSOcT+WUaber5KJxTt8wdexTpSJadRHeJ+y19I5ST3OzM1UNklXsr8fnlWm5zKRAbYQWtcdL6giJJ8lVVaVSp8bWO39UND+7x8lYZphtmqSN9/FAp4WarX8ojmrJ5XEYxQjJcFfgaBDpZUNJ4+HXXgQLhfR+gPTJ1cuw+IgVWixFtsCx/7DksRnmWgt2rAj871WYbGmm5lVvVqMO0Dxj17FPHNZY2Ry4VJUz7Z0goVBSNSl/8ARkubAkzB/aV8hzbN69ek9tR5cX1Ghwd8UNMhsdoE9y+s5X0xoVsM2qHAktEtGodF2kbrrMZvk7MRXdVIcNoABrQ20by4tnavqjLOsC+Z0JYYW6aMRRyhpe2myC83J4QJ7ArMdHabWz58+3etHR6LU52gHNO87bpPbfki1OijHEEufIMiXHdxGhWdLVqT4kx/pVR86zXNHF2zMtae24/ZPZFgjUJrOFzIA9TyutVif9N2OLnCo4OcZ0b9lLBdHalBuxG1eJHDsO9Myz43j24yvc75KjG4bqw0Qd8SqOtgHE9afFfRXYNuys5mOHEmyTx53GW0bxvcjG1sKRuXMNWNNwe2xBBHaFcYrDjVU9dsLaw5NxRlgjeZJ0nZXB2y1j9ogAnVtoInU6gq6AXyjC1CDEEzYACTJsIG9fUOj+CdTw7GP+IC/KTIHcIC3dNnlN7Wv7nnNZp4Y1ui+/QCqL/nFLYrANqNLXCxTLHST2keBRQxaElZnJ0fOsxy11CpB0+U8eSuMHiQ5oNpWpxuWMqsLXiR5jmFjcRlr8LUh0lhPVcOO4HgVj6vS2rRp6bU/wDGQTG03Qdm7d44b9ocCg4GsJ2TYlWlGmHNSBo7NQTp+/4Fk7FKLRqwyuL+wSpQtMiN1/y6BTZJ05BXIwrXgaDjbX7J1mXtsY03pToc8qFsDgrdax4i4Vph8gafmueSWewjeU/RxtgHdXS4uPNLzxvs55W+gH/jhmzuN4S+KyZ1O5vvV+zEwRoeHii1K4IMxGm9UUySyS9mRcIAmN5XGkGDIgGN1pH8LuLwJ2iWyeQaT6hLHCVItRdYHUm5J4G1h2JjFBNWy6U19R51LfZcZhS7dM+Nt6r6OKfSEVGOAjcN+nBaPLsdRdTBGu+48B38tyu8MO2yLySXQuzL+Iv4qWMweyGvHZ2xZPmqwiTMGyepUG1cO4NF2nnvidezyVuj2SyOEfp/gR10msak/TM5jMD7QB3C353pBuELXAHfoeauaLblm4zH7I9TA7bXMAkwXN4yBKOow7k2inBn2Mx2b1TWJpUxOwRtczwEqkxlLaAnqguDdNBxjet3kuTNZVqgkEPLKo+q46w7iB4rQhlLe1vgEo9R+mqCXA/an0L9EOh9PD0p2tuYMxGoBvzV1UotG5Ap4loHVKFiMUszUZPI9wIY5XyTeeCi3FDeq/FY4wSkmY4EpZRb5Q2sfBpPfBE7kGvjwRHmqluInT8/LIderzn80U4qRHwoLi8YLwqHG15kHVO1as6Jarl7nXg/dMYopPknSijPY10JbLss9s8yYa27uxX+KyQxyF05keUWa0QS67iPpG9benlu+WPYlqZqMdzGckyRsipsiGWb2xEq/DUwzDhrQ0aBebTXrNNgWGCj79nks+Z5Z7mUOIpbLy4aEmfHVFYJUcJiJLmnWT6o5oFlxdvp2ck10LnWsXMVgG1WFjxIKPTE3CO1ii0cmZKpkVSjpL28Rd2/4hv7Qq7FMBG7iOHNfQ200DFZVTqfE0TxFj4jVZ2XRJvdAfx6tpVIxODf5eiuMNWgRqOYS2YZDUoHbbL2cQOsP7gN3MeAXsNUnePFY2o00oPlGpgzxmuBvFN6oPih0agNjcHzRm1eI7v5Q6rBYi37qhR9MvbO4dsGxjgrE0dpt3aRaOxIMNt1vO6cZprzP7qicaLFIMxgn/KOWN9NP8IHtwBE8P8AClSqHU/ngoqNBbAV6QJ0t4paplDCQdgEcvurCo68azeb+nFEw9YDdbeDpqi4HKbE6OAYDMX8fwLR5JSBaTG+N8XuVV7Am0x3q/yiNiOB/B5J34dFedX9xP4hN+FmbzvAezqSBaJ/nx9ETLKoFRjjxg9hsVf51gtukeIv3b/v3LM0m7Jg66HtB/wtDUYts/szPwZN0BrNsqa3FdUQA3qj+6xVPjxEc7d41WgrYsVHUnbw0h3kP5SWOw7J2dXbVuEXlY+r0ylC16ZraPM1NJmfNV2gBsjAViPiGnD0Vv7BpmRe8/upUHgDceHL7rO/TGu8i+hnTVfJkdsfxuTFPD2m3du/hX7qWswOqNYvfeeyFS0KkVSSYEER5xG+6tWmSaTI+W0ANWFAVy4wLlCzXENbcGfzgvZIZqA2PIXM8+ChPTuIVlVWzQYLLdgddvX4HTy3ojzcg3t4dijWxRi8nv3fdLB5Lg1oJcbC/wCWhXY9Lyr7EJ527ZT4zLn1KuyXEtJGywWJ5GFr8qyoUaYG86/YcgmcuygUhJ6zzq79hwCac1et0WiWFbpd/wCDzur1jzPauhV7UMQFDMseKcCC57vhYNTz5DmkGdF31uvWe7aO5ri1rRuaOPatJtISS+otjMFLi9msmRxuj4HFA2OqmHdY9p9V2rgw64s5SRAK7CRdvhu/gqVN27Q8D+XQsPiS0w5PhjXhc4nbiLQiBqgaDm/1Dz/lTpvB7eB1UKJWdFNLVcipOMlgBO9stPlqn2hEaFGUVLtHKTXKKn/xmnGrtLXFvJIYjozVA6pD+/ZM8Y0WpaEQBLS0eKXoYjq8sfZgqmDqMPWY4f8AUx5WUqdY3EX7Yv3rehq8cODqAe0SlJ/DYy6YzH4jJdowgd+/+Eyx4iIWx9wYfkb+kLwyul/xs/SEs/hb9SReviSfcfyZKQJ0ItHK116m/ePTlZbD/bqf/Gz9IXP9rpTPs2fpA9F38MlX7kD+Ir/qZQvJnQd9lpslpRS1mST+0eSZp4GmNGNH/UI0JnTaLwz3N2K6nWeWO1KjjmAgg6EQe9ZfNsLFzqIBPGGiHDlu7lqlXZ1htpodwMHsP8wmdRj3xF8E9sjIYZ+yTIv99QfJMuh7xugA+EJXN6cOadLkdxvHin6dMbJG+wHdM9nYsaUd0XE18ctrTIY1uzoSUvgqb5jZdHl5p+hhdm7zJMW4fyjV6x3RI3XjvWOsM7tyNh6hVSQji8HV2bOCzGLw7i4lz78AN62D8Y3Rx07p5XUKmJoa+zbPYFfH5eOyvySZkKGRueS5x6u4myucNRp0h1Bpq6Lk8Z/ZTxOMBMNiN8aAcuaJhcsq1j1QQ3iZDR2Tr3JmEJT6XItkzJL5nwV1eo4mBebQ25Wq6OZIaTdup/8AR24/KOHbxTWWZGygNrV29xtHIDcE0cUXWptLuejfHf3LZ0mi8b3z7/wY2q1jyrZDoJUIAkqrqYt9U7NATxqH4R/aPmPkrBuTl5mq7a/pFmDu396fDA0WgLU3/Qz7SKrL8jbTlx6zzq43J/jknxWAsvPeTovMoDeupeyO6zIE9Y9p9Uek9LEdY9p9UZjVagscgOF1AYdzbtuF6m1N0gpogz2Hxm4pr2TXoTsOChtbBsShSYLGPc3D4TPI/fVc2iPiaR2XCPhnkpxrFVLgkpiLHg6EFFCPUwbTqECph9kWLvGfVQ3IlZMIgS2HqE6poMRYToUgV4MXQxQs6z0rq7sLuwhZ1nF5S2FD5o5Sg5JHdnVyowOBB0NlPYXdhdaBZjc6pQ7ZIFni/KJ/cd8pfCNMF8W2jp6nhqFadLmQ+nHzWPcVnamNcynDTrdYmqWy6NvS3NJlhXxF+PchjEF0wq3C4lzmkkpijR2nubJAEm0cuIWcoubpD7koq2dxzW7TbggcxKVY1z59m0vjV0HZb/c6PJabJ+idF4D3mo883W8AAtNRy1jQGhthoN3gnsOgb5kxHLr1HiKM1lfR9jeu8+1cROyB1Rwtv7/BXlOnUcNAzz8grEUwF4hbGOMcaqKMfJmlN3LkRblrdXS489O4aJiwXXKGwrbvsXcmyLqnBDLOKPsIbmqaYAZcoBy89i41qn6JI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6" name="Picture 6" descr="http://t0.gstatic.com/images?q=tbn:ANd9GcQFxXb7MzoKvkSYrlgWK5tyCxn2cB_4hRiAnIZ2vk5FHK2fnOn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214422"/>
            <a:ext cx="5857916" cy="52179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Рыбки плавают в пруду. </a:t>
            </a:r>
          </a:p>
        </p:txBody>
      </p:sp>
      <p:pic>
        <p:nvPicPr>
          <p:cNvPr id="24578" name="Picture 2" descr="http://t1.gstatic.com/images?q=tbn:ANd9GcSQ2utHfNgiV7Km2_YeD89W1h0NRsKGJdYLYgEty358I5YyXZby3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357298"/>
            <a:ext cx="6786610" cy="50834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1143000"/>
          </a:xfrm>
        </p:spPr>
        <p:txBody>
          <a:bodyPr/>
          <a:lstStyle/>
          <a:p>
            <a:r>
              <a:rPr lang="ru-RU" dirty="0"/>
              <a:t>Егор играет на трубе</a:t>
            </a:r>
          </a:p>
        </p:txBody>
      </p:sp>
      <p:pic>
        <p:nvPicPr>
          <p:cNvPr id="23554" name="Picture 2" descr="http://t2.gstatic.com/images?q=tbn:ANd9GcQ-6GsMn5rnoSZeXNnVcW0k-fodFYf7i2yk9-bcJcNQJMOVpUr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428736"/>
            <a:ext cx="6895520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 барсука глубокая нора. </a:t>
            </a:r>
          </a:p>
        </p:txBody>
      </p:sp>
      <p:sp>
        <p:nvSpPr>
          <p:cNvPr id="22530" name="AutoShape 2" descr="data:image/jpeg;base64,/9j/4AAQSkZJRgABAQAAAQABAAD/2wBDAAkGBwgHBgkIBwgKCgkLDRYPDQwMDRsUFRAWIB0iIiAdHx8kKDQsJCYxJx8fLT0tMTU3Ojo6Iys/RD84QzQ5Ojf/2wBDAQoKCg0MDRoPDxo3JR8lNzc3Nzc3Nzc3Nzc3Nzc3Nzc3Nzc3Nzc3Nzc3Nzc3Nzc3Nzc3Nzc3Nzc3Nzc3Nzc3Nzf/wAARCAC/AQcDASIAAhEBAxEB/8QAGwAAAgMBAQEAAAAAAAAAAAAAAwQBAgUGAAf/xAA2EAACAgEDAgUDAwIGAwADAAABAgMRAAQSITFBBRMiUWEycYEUQpEjoQYzUrHB0RXw8UNU4f/EABgBAAMBAQAAAAAAAAAAAAAAAAABAgME/8QAIBEAAwADAAMAAwEAAAAAAAAAAAERAiExAxJBIlFhE//aAAwDAQACEQMRAD8A5vTtHLIGjkAXvZzSOhhmiKkdRwRnFaV59MqyRv2+luQc6Hw3x1AqrqlEZP7hyuTsSaDanwsNDUm1mB6gfUPnMbxzwZkiSeInb0YZ1wmWVAysGU9OcX1bq6FFWxRLKRzQyfb9FeqOZMukfS+T5YDhfSarnFToPLQmM9RwcozKJdyKVAP0t2+MvJO2wKrbVI5Xr/GUQFg1Mw0nkkByvFHt84my+ZZ7gcH2wmkfypwXNg8MD3BxvXaRdO+5eY2FqcF2Ca1UAj1mp2AWdt10q8Y087SSjzb2r3Bu8SlqkBJ2FhwO+HlBijR1Fc8KRyMJsA1qUlbbyObHtirT1KAp5boarLiSTasbHduIYg/HOU06PK5Z1Ubia46YC+khFIU7zvJNgChlQQqGIj6nF4RoWeRNvB6ke1Y1Bpld7LClP8n74UYpFG0cqvuKLz666YxOqhzs/qVZJH98fjgEisuwUb4rnMzWagQb4w24lqIu7HycE6EKCRHpUBBHQV9RvNVYi5Ngkt0VVPpzC0kvkTrKTZHX/wB7ZpHxTVPrDLppCF42x/GMGhk6efSHzlV12/k4rqhDrJC8Mfly16gOAfxk6vxnVPIDNEEUCuBkq8MiB1BDcX+cRMhnSq5ch12kdOMEQStnpnSRiHWq0Uyqjkehvke+Y2t0UkDEFTQ55wXSkJ0Nh55HSsvAQppgbbocqCARQzxQiQeoV1BJymN8COCRu6Ohyko9Xmr0bn7HCsakVxRVh1H98q8dWl8EWPvi4JFkIOnIvgsP9sEWLD5s5I9MMYPQknJK0oA630wGgkALSbCLHcDvWTIVbUtsUKPb2z2nKpuY2GqgcqV/rEr0vrgT9KzC1B/GViPI6Eg8ZYKWDLfUXkQr6wfb2wKugrreofd168Z7Ct/nG1ILZ7EZtsG8gXyl4ojn+cI+1dzXaMKIPTM7WyjeU/cK5GMaOZJ9M2nk/wA1eUJ7jBGgzpPFRo2Co1pf+WemdBpvEk1qgg0wHT2zlmhLxgAKsiGgCavKRjUQKWkBUA9L64vRPZazhseL6ZmkaXy+QOSP3fOZG6qJrjtj+l8VoqslSR1V91xkaKKGOeZtpEhHlN12/GKzTF63aMYLbKzc3+3NpWGo8LXfVxn+2ZsUYdtpQk9gOMaj3wKwUKwI9QJ7YZfwMZxioA3H9xHTNM+GGfTRyQs28JZB6HFm036aZBLRDcimuxm94fNDHDt8zaAvUjoMMnNhjjdHP/otRJS7CHsCieQD8Yx5Xkna4G2+Pa/bGEnYalpgRtLFy1CzfQfxi8jPIpY+mjdKMSybYNRFdtS7gQt/UBzQyZtRDDEQg54og98AxO4qCSOhvFjpZZHpTZBsFeQMqEos2q1Ev9JHZFPHX/c4jKSJCt3z1GGn07xmmB3dQSeuA8tkZS46nrlJIZUMel4UM8fqQ03xlHhYGwL+2XKkbA1+5wAbg8RlWMrNCsqA9W7YN9S52hECUbPzgEJJN9Mu1AWGLN7EdsBQ0tLqhMwQHbJXC3Vn4OacJGrDabWHayfQ56j4Oc1GCfU/BGNHVToEtjIiGhZ5AxMU/QzqvDmjlIoD5Hf5GBbw6ZoiCt91YDHk8RRoCquGv/8AG/Ff+/GMwRMI1KlmaTmgeQPbCt9BGNNopdMgScgE+pdpv74FOV2kUVsjNPxOKTTgGU7jwKqqvEoVjdgFst2NcDGACYcBTXHAyyxkn1HjrjhjrbQs2TYyRp2Fs9j2B74hNisarIwSwoPc5aRn3Im76DXGaCaIIELRkB13Cz1y6wANSIo/H+2BKMqGGUycKavvhl0DFjubaCe2agj8oevhgeuV89KIILk98GyqL/p1lNseVFZ7LyAu97to9l7Z7Fv9iOZ1jMJ2579cmFkssVLN0BuqOG8WiK6rcAAD7Ys1c1yx9sE6jRqM1Elm1ChYhGXq9rGuntgfI1Ll3llCkjp1xWEta9bU3980Dq3lg2SimHCmuayhQV0yBtwBtgOtVmrFNIumCbvS1br7fbE9LDti4oV1N9cZQBgVbrkvY04yWrTSlu1GjimpZnRab713x/XshREf/M45HtmejR0wkLbR0rGBbTB2NPur5xmXUqumMXmdBwR1Pxi8cr7iIV9TWAD7YGIFD6uW98OirTNLTSAIBH6CRyx5J/PbJbegPqRqFi+oxRJtwC+Xz75EzHfQ63xigVsOpSWUiVhtAJO30j+TlZJy/lRw1RFhVH0/fEZGLyFWPAFmsmKaWE2pK8dK642CNqfwzUO+9U3Ie4N1+MSfRkSFG5PtjOg8e8lQsiEVwSOQc1E1emnYSoAWPcHM/bJdL9cWYEukkUUjEXwQRwcDLAFJJkJYDkAZ16vpNQpV15H7lrENZoudyxF1J9PHOUsiXjOHNxQl5NvRSercYZtOY3pXV9p6gUP743JpZbXyoGUHmzzkw6Z3sMCSOSOmVaJ1CbRs/UjnJWBtvpIrNM6H+n5nCqegJ5OWEQVVVgOOrDv8YURliDbya++dN4JAz6eMftW6PzmduWM0FXnjlM6LwFQdICAOGNkZGb0X41+Rk+OaEiGUFmcn1C853SjbKOD8jO48ZWwGHQ8fAziZSYdWVqqbKxeoGa2aSJukIAY0BxWGOnL/ALeB7nKaQlmfaQAT3GPwsFkNSFqHfAiURkE0cOwxSNHfHPT7YLSzKzFHJBv0lsenQSRkI7Cz/bFmg08UyoCSa3EnnECxSCeQ0rEuvp7c9cDIhjlKMaHbjgY9E4oEkVXAocYHVsvQv9PXnqfbCgoKOSsd3Qvk31Oeyg9L71Io/tIsZ7GKmd4mV1MSywm1GZKyeWwJHGamlDroNu0lgSOBikmkKi3Xn4xYKKGubT2Shu3bn24w+lp5AryMN1j3yIoYzE17g3azxlEULKCeAO+UZjZuU7EU2OOt5Mqvp1Vmo8dDzWG08gUF4+tVf/OV1YZtOHY7mLUKxUYKYiVA9nlbsnKjTqkaSu4Csa5w7xhNKqAHbfc9Dirxua3EbAeBfU4xN0qAN7bWJs1x7ZcKAOOfxnlQAkfPbC0a6cngDGBEY2pIxvsF++AkY7iWJ5HLY3qvQyxjoor84msbaiZYVu2Nn7YkV/EW0sIK2123XGXgCcv+MNJp3gItBwP9XP8AGU8lpFF8VzycTYhVggvi+eDeVSt1pwfcdcN5JNkHpzldhHsMKIPFNPAwZTyOtjrmh/5TfRdGU1yVOZm/t1xmNNws8Ad8WgrGlaCRbiPPteCew3NffLTBJIEEdow6kdcWM76d7LCz0vn+2H9QrsMrtGeHtf8AScMs0Zrn1HjoeMrFPpnRhJAqsf3J/wBYB0V78t1469sEyvUZU/1QXG5h0zd8EZzCyKaBY8VnMI5jJ3szA9PjOp/w8TJpPMP+o4skX4+jWvTzNHIu7aQl3WcZr9OWRNSK9Q5rO8kAaJhxW3vnznVtJHPLEsrFAx4visMVMmVntI1vCvVEzMwHPSuc0AR5ddBec/4dOUO08HtY6j/vGpJvOo7ztB6HKMno1Hk27nY2TxQ9vbPFtO6mXmwKojEo5kWLaXBB5wJnl2PFHtZfk8jJaZNY1qXCROI6LAVQP04tpYJPLQ7zdXXtiPmTgk7LJ/OH08slW8ps8VtqscYb+mgiRb9s0nPYE1nsAskW62Ykkd89ghQyE1yGMRR1dctXfKQukcmyQ8HrziaRMY4yeLwo0kk29okJCjk5ULSNGP8ASUSzEUbNjqMB5EUs+5HIBNjnpiW10bZJYbDEPDIoPKsu4HAcCSf05rD3z/P3whfdJGKA78YpLN5p9KrYFWMMJYoxGy+uQ8V7YQWy2qlZ1CbjV8n5yii+R+MghilOu07ulc4WMURxYrARZB3I4xjSkLM0jjhRuHt8YA3t9P4yAWCEXwe1YMaJmcsSSQSebz3hR2aiSbaaA2g/OCkNIT7DHPD9M/6QbmHrO8V2GA1+xxgd24FOR3PIx2PRxlN4ksVZBGG0EMAiG5Q19Cxs4yyQpKUXaKXoMllQxZ4/LQgAKT0C9cRl07REPIpAPQEZ1G+NXXhdy5na2MSyWCps9SemIloxRGWc7V69MbQeWlbep5B4rHY9OVINAfN5d4wFYkWe5vAUMvVu5IMahFB6Dk4tKxkbmN7B7jtmwnJJNWOAAMiVS31V/GUgkMkv5artBIPYjvjEbd2FcdxWNuECilA9uAcoUcxkNbA4CaQmWLtZPAPGdd4G6ReGoLCiybPTOVEQLd87DwyJU09ECq4ycnIaeJFtROH8sC9pJNg5xPitGWYlAGL0No9u5OdP4n6ykIuhZtOt5zOsnIdoWdioPbv98WFrZfkyWlBOGSUi1/b0Pth9k0is6CmBoiuvzhtMU8sbVIBNWR3xyOE7xtPPxltmNMtNLqXFhuPvhBopzRMx6ds2P0yoLbcAPYcZO1PJAU2fjD2E2xCDQMY9nmGu/Oe/RhTXq4+TmlHGoI9Ne5GXeBdjBuD1B6WMVFtmcIQvAXrnsdKdABXGewpMOPglDMLLEj0/AGb+k1Cw6V/JjRQBbFjz+c5+SNIUDxSHeWqlyIHkkYq8jFTyeOcpmqYxq/3u5IlY2APb5yil3UbrbtWCcBLYs0jntl9wVVDEqetDtgDdCeaYnGyNQaohsP4cUE1zLt54LcgYnES7N6lUE3uPJzV0WnM3Dhtg5JPF/jGxJA9QQ7gr05rPKOwHfJkULK6qdwBoGssPSOx7ViQmeZdvJP49soAQBd/GXou5v02Lo5V7UH4wAU1Z9Sx39Rqxmy0u6OOKAUqirzA3l9TuPRegxxdQ9goDx3waHw2on8uHow28jaeP74xonmdxIxQiueOuZcGv2qfMVmB9x0w6eKJCoXYQpPJrFBpj8zRtvNU55wEcbSVZo9sXfXRseGFHnKxa5YpQ4K8dAcUF7I1VjdaHQ++VcABgTQPv3wS+INNEWAG8f7YGTVLItMwOEBsshXcXBIA6VzkOhNnqB7A5ETRFDuYfGelLx2pfbuHKg1jE2VYjiwfe8uSCPTfOViaARsZ97VW0JQ+93lzPpHYskZiWgBHusk+4wCFItO5PFEk0K5zqtOEi8PBHHYZl+GQBYzMpEisaB7jNfURbdLHGATZ4AzHOtnT48ZiIzKqlj1pfbpnG6wbtaSR05IHbOv3FSYpfSztx7DMOeFF10sccgcMpViOlCs0w0jPPorKAkkYjoUNxKi6zUgYtEpK+o9TmRAXkk3ovC2rVjUGtMTihZH8Y2jNs19QE8pSx5HSsEm1gAo2m+RXUfGY8/iM8rERoAvbKJqdX8Ajv7YLFj6bpcKNvWj7dspLLaUvJv2zLM2p1K/02AlH1D/V9v+sAZdVf1D5FYQlpo2VR5AzKCQOtDpnsB4JrlhaQa/UzxREelYR1Oex+oRHJAbZHNAmyAT2+c8LWwAFJ5Y+wwisibgWFjodt3gxK0jKADRPPHXGPpManllU3XF4RvTGKHqN8DpkRMztITwWNrWWEbBTe4n74CegmkVX3Ox2kdBmtHNHFBdsxN0BzifhgVg4YFq6gHpj2sA08BCxsPM6EjBv4UuUQSjZb79cuqruDWR75CgEc9hhVUDt26nAzJNF6HQnqcV1b7YmPxjZWhYPXMzxJ/pUfnGNbYtpSd7N2xhpVWgevtgdMDRIB69sZ8qhucgD+ScCysk+oH0khcGJJHJEjsB8YzHEGYFjSjsepzZ0Wi0kcoeXbsroy9MTcGlTnWLDbsd+nPONeH6PU66TZE8YPs7gf2zd8Wl8POiPlRIwJq0oHOYJDPaLtHb4wTTG1DpdP4F4vpG82AxMwFbb6jMLUrqtJIUmiMbWeCtZqeE+P6zQsokkM0PQo/ND4OdfPDo/HNDYIkjYcMByhxsUR86ilnflStX3zV0GtC2msjDqfpC81iGt00nhusk0swooeD2Ydjgd7AhrAIPbExR031g0erUtp3eMjqt/8YaPRIiF2QdOoHXF9EiADUhlDOK2VRvNDTu8keyRiDXHzkhNGr4O8QhWEcAcC+/zj8qKGDMaVDYzC0cUqkS8bVNjNmdg6o5cbSLFDE0bYMQ8RmhMyhnVa5vac57zYm1jRwli1t+3aDedIsMcs26qbvftifjEOnhiimiCq4Y3sr1Y8URmzn4gIvC9Uqn1l9prr1wOhh82FCXoEndgpN0kcs6khd/IBwmmlaPQi1rc5AOUZj8enh2WDR9u5w3kK5JCtxwfnMlZnmqMBnN0ABzjUc7I4jlBivqSKrJ2OFiiKbU8A8e+XLJKfWyh66nofvjcWh08q7hL53uy8DCxaLSDTqXRWAskg85CyTK9WjIcOj1JGQB1NcZ7GVlSTTepCIVPFnv8AGeyqKYnMyQlQJnUgD0m+pONMoYxiAWas0KAGJxh3I3eoV75pwzBRGsSttXksvFjpjbgkZsjSKTXUnivjGdOWYbWX6lNgGvnCaxSHWPZ6gOG+MiRNmwopvZy18XyMaehNEaZnhdJCQxYiqzQ1cvnzKoPoXmsziCqrXPI6f945Am4WSBhN0VCLEu293q9rwhQKBuBI7Ed8JBEp498nUrwqgEccY2LgB+b9h0zC1T79QT2zb1K+VGxLDjjn3zDT6nbsTXOGI8N7HdOsXlo2+u20YeZWNE0VB5voMS09BwslgXxmnXmruVyAR0q//uOlwrEUEnp4rgYLWT0Sqmx0s98Jp1BkVQXN9un85L6GXVakRQISe+TVRrgnow8u9SCyVyPbNOLwGaXToNNskdzbG/pzoPDvC4tPD5W1dx+ojHI5NNpJlRZI0buLrJrTNUsZs5DXeD63w9A+ogIj/wBQ5GG8B8Ul8N1K/wD68jAOp7fOd4zxaiIqdrow5HUHOS8Z8COjmOs0qibTDkxXyn/YzS0yNn/FPhcfiXhxmiQNqIxuRh1Ye2cCkSKtyMUYdB3Odj/hPxYyI+knbao9Ud9h3F5jeL6WEeISSQPG6MSaRuFOFhOXBeMqoG08exzR0O5nWyKA6nviEUUjIdl7FPLdP4zofDoY4tPHO5uuorp+ckMUQLjRU8zy74Z7ux7V2yDq3jj8qIF2HQsfnBajSNDqAzEbZeVb2++HSEkVIpG72xapbbDGd4w7AI9CuTikWljRPS4lilJO0D6T9suiCNz5bgFQRR6H5wOhiMztNJI/lq9UOBffGHRPU6STz5NHpolMRAYkdz+cifTl9bBppkdY4xQJUi/f8ZvjTRlDJF1cUD3xVBr0tXKzovc9RgLhja4Rw66TyFAo2eK564LV+JF4do9Ux9Nkcge2H1rSLqXkUlRITuBNCxicavIZS6qWrqaxUhv6R4YkqzjbIygG2UHhs2tRL5GnaI8ELfHz2zP00aq7TeWdqjkDkDBSFJG2hn23/wC9MnrF/psvOpXw9EBtnNm+2ey8wLqI02yC7o89s9lJitObgYMORZoge4zS0pkkhUbVY/So7DMtRydo3UeCcdhkWKJVYV67sHk/9YZFpjTKPUzSF1VtpP7R+euBjm3y1y6g3ftlkEk7uhRSii1XpQz0qDYrRKVZrBo30GTfg+gkhIlaM2QvucfjTywGdgPvg9GpZQ4B3Fdpv4w9W5uj04y/hDJE8YFpIL9jlJtSvl791lfzktEFBYgMQ3TAzRKqHbQvpWDIeDfWJ6lJZAZJbIC2EuqwEUKPF19Xtjs581ET6i/JF1Sjph9PpoyNghX59TYGqi0JRJ/TYBbYDj7YeJ/6JDGhYqvbHv0ig0sQ+aa8usaLYaMWO2JiyzWPQ2gjUuriqq82oJNNptOXVlDtyRfJznmldCKJ2gcDLRyoygOQGPahkro15sWifE9Rq9W5WFnTnqDQ/nM6Xw2RhbaktJXIIv8Avmp6AQQu0VwCSawEbHUavYkqi+p6YX9Gb8ryf4gvD4tTpCWj1kq+wQ8fxj8/ietlXY0xCkU3As5lamSQTGGGROLBI5OF0pEMagks3fd3wd6X48smvyL+WT/lLZ+O+QVZ26fTyaFYSNmdzbsLPvj/AOmUadaWiOST3ykv2U9iul0ztIlCh7+2aMzsFXTNMNlj84DzVejEptOSexyukMUgaSVgxZqNi6+2GWXqqPFeziNdwuoiCEAqOdzHphtQihV9Z9K1xmXpVggcGFmfjabe6wjO2p1KRQvtYcvsa+PnJTUpbU6E0rLHbFfVVkdwMS8M1M0ks0KhSjMXYkc/Ge8QmbTDUB2okUnHJOO+AxwppANoWX6iSOuX8JKahtRowu1gL9XPZcV8R8WXTp9Z3tzQ5/8AmbOth80vJLz6aoC7GcJqCyztG/IVuNwxoll4J5J9UZJSrFje5+2OMjNp2My0KJ44xVQxBYsATX0jNBNYI9DJE0DsA17yhJPxeDJaKQall07QuDsNUeLwLWrVFYZuCwIB/wD5hfMTymB0oDN+/dRGenFuSnAbkffIIcpVQp9CtJvHVuM9ntH5MMgl1VuObXPZUQoYUbvtWMdCbJzRgjRAGUjjm2HOJ6d4v0zqQfNJoH4wT2WADFVGDKzVNCPUq8byBiQg6dKxeKaSZqLUp6AdMLoow2m1DI30AF16EjI0m1JSUXoKAI+cSUYYqGnptkcAQdhhIYwG574LTx9S10OtYyWBHAoDjGNE6xdsV7Qte3OKOqK0ZkNoetY/PGksMQQj1OATmfrdiTsCeBfTvgNgvMiGo2qhAboe4wiCU6ilcxKvJeuvwMrGx8lGnVQ57lRx+cmSVEItgAe2TWc1ay0O7XLFlex3Br/jJVQfqUqb4I6ZnR+IAzmJSdoHJGSdc7+nSgs3+o8AYBksm6xjWMsKFj+PnENIjOGkIYE3yT0GNRec6VqGEhv8DIdFL0SbA4W8VgY5JaYaw0NOGc9LXjK6eCOIlqG4G+e2JNqKmKgnYBR9ycs+qjKqBGxLNW0jpgkwWOS4EjiXdIw9O5zXHXGFVWG4AE9OTiZkkkkdF9CqKsi7xmOO1VRdD8Y6aLNroZfMY2aAHYDDLIQgDSC2NC+2Cd0hQb2IHY1hZIVdFpaIF2DYwptjkmgejjl3HUqN7EtySaAvpjkeoDsqp5SqD9BXkHJ025dLIyJwBS1iOomkkbbpiq0SWJFAYFJI1JI2lGyQRg1zt4NHvkaULo9PIIFCsByze+LQ6WXU6eOXVhVYDarDgke5OD1so0+nKxvQNclrvDT0U6lQnhOnPimvkaUMYogRuJ43Z0+n0qwaXaVs8/jMjwADSrBAWVmltiVrrnRSDatn26e+NKAt7MnWTLGQDfPBIGch47pWj1Zc1TCxWdVPtlmWNwBQJs85meMSRQtA0kY3PRUn2OCyE1qmDpwSq77YMKB9sfLxzbdN61j638/Pxh4oIYZ5RNExhYWoB5ByJxAADCWUexW+T2wbJqQvPEWYqSoAqqPX5/jDNHGIFKSIwQAGz19/+MokRG0D3si8h2KuCynarbiCeuSzPLLFrQGURsOGGwnp0z2RqTCSzAEpYoEZ7KQsVoQgiSJ9zrbcEG+MDql5eWxts9fnDSyrtPPI5rBBJJtMTsXabo3iIxyf0Hp5tuoVuxBBrv74/pYmErC6C+mv+cXMMOmgjkYlnHO3rjujfz4xLtIvtj6y/a8NKMARhTVV3wiRHabIBq6I7ZGlSxQHUdzhpWo7fqJ6D7YM0hnPNIVjqgVcUb75RmHmNJOV3E0DxWB1BdCyuu1S1rZ7ZKFdQgph6TiMM8nwnUac6uIKrAJu5N3is/h3lQ7wpO1hbbsaG2FZFEfYsoB4JzMi/UTsY5XfyySQN1gHBUMENRLukHkqFVl9TdzjCqsMFr0UWbwem/yUUHkDLl04j27yw5B7DFfhGTbcLQaqL9MJOV5r1YIamN2MkrJvPA45oYTyYJSqzBtvQUR6cu2nhjkCwoGINAH/AHw/EcxlEYvNmlLcAE0Bj36ao+g3jnphRpvLYswHvV5ErHctAWPzhRvyaiKRIPMYE8npjSJQFCsAA4tgqnnrjKzxoluftx1yazN72Ei0T6pmKhTt6bv+MoYW00wj1OqHq4ChemKHxWZJdunYhO4q7x7UavS+I6MxSRPFqUW2IWxeaJI6PFikiXl2O0QkKrRAF0P4y+iVp9YVigGxf3n/AKxTwiGLUTHUayRNo4VTX9++bkStFojKRf8ApVeC2ENl2lPEpWhQBipUAglT9OYGmbTSap5Zb2RqGG7nv1x3Ws2p05nkJTTo4U1+49//ALi2nj02r1UGm0yEguNwHQIPf3wSB7ZteHaeaWI6sny9xAiWudvvm9LPFp4g07cUePfKl4I1osoAAFHoPjMPWCTVa8RTOREq2oVSN1+5741oZ5tkm/U+btQsWC7e14j4oE1MGlE0gKbyTXVeLrGvFA2j0hSFSysoCEnn74BwkcOjVoi7FrEae9YgYGbVRPEEQ2E6BkK4CTWIYdwC7gQGKnp+MtrIP1ZL7XS29St2/OCn08K+l3dQwqu385CRz5Y7rPI7SeosFU88HJnkijoOQCR39sJ4dp0gjdJdpRjaEMDx84I6VFleRSZXJBA4oVjMlirsXmeMx3HW2+rcA57DeWHBGpUqB2XtnsFklo6MMKunPrAFlCvuBIN83eWimeEBY1sAmhfXL6cNPqgzjaCa63h1jCTvFIw3oWUGv75T/pOvorIdRMwZkCXVdiL9s6HSwf00UjmuTmdoojNqQWragABzoNNAErd+caKU+DGlURQ/QCenTk4vIqQgqbvk5oAAr1qqOZOtljaRzOaRRQ29TiYZ5RCE/lrHcoHC9+TWKuJpPL8qkj4sUBWH10aHRxanzDIUNCxVD5xWWRkjEjPUZ44HX4yUc8YxJpUMzNu9BFBb/wC8XYRaWZFQ7ueATxgfEZE2xpHuPFm+gyselp1dzdc18ZXEaYYuVsflZKcIgDCySMiDSsHbYrF+7NjTA/8Aj5lKqN1EEYSHTSPESAzDbZIevzk8HBWLbqG2g0L5vtWN7HE5YlXHcjisvDGV9MfJAsscXk1K+fIp9Tbeb7ZJh/ERrZF2kMxX2o84loi7yBpJH2jrxljpC5Qu5ZT0B6EY5p9GmmjLBQbI4JylwvH1xQGXVOl7QKHcnFgWclZWNuOARWFaPdO5WlFhgDyAcPtkd5ZZyAFNX7n2rGNJLhURqhRUQ7rBN4fw+Vk1s6kWjDYT26Youq8g1sLKx4Pxh4pWUysQWjL2QDVYdBN4uho9XDFKY5VWKKNK4W9x980JNRJ+gD6PVL5bLwxF1z/Y/GczrpHcyCgq7hQy/hryrEyRFgAwYi+DjS+m6z/Gs0ZJZX/w75f1osx9Vcn5OavgCjT6FCqKJGBO4Hg5mEkeFahVUoGcnbfQHNnTor+HRb+yiivGBdANrJn1AeRLRW7DrjOvX0K+micMnqdunHtzgpNFLCRJ5g2Nz9IJBrDqJpERwxddn1YB8FRLvjp6ZiwN30A7ZV9Z+neLUhQRESQB84tMDBMY7sVwy8YZAksL7iBQ5sXxipyvyZp7A61BqbHrSYNuLA/XfzlG0L+R5kkjSMRwGr040UG0AsWA444xWejIA0klEVtBxUb8zZeCPTaeKSRupFD2zPGr1U0nlQlVHui3/fNCBWZP07cqCSbPvhdiJuVFVQq8bRXTCwlZJdMhVki3iZyxJ7jPZaVhqBSXfznsJelp3p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2" name="Picture 4" descr="http://t0.gstatic.com/images?q=tbn:ANd9GcTHn3qwSA63I_mW-fSnoe2IKaI7RRxBqEBfw_wNaeKU8ASeZEUU9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214422"/>
            <a:ext cx="6655832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Клава шла собирать бруснику</a:t>
            </a:r>
          </a:p>
        </p:txBody>
      </p:sp>
      <p:pic>
        <p:nvPicPr>
          <p:cNvPr id="21506" name="Picture 2" descr="http://t1.gstatic.com/images?q=tbn:ANd9GcSOl9R6c2FBRBxIFJdl_FSeNsyhSyYPbHrPA76FVlqrEJ-Ftv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71546"/>
            <a:ext cx="3910308" cy="2928958"/>
          </a:xfrm>
          <a:prstGeom prst="rect">
            <a:avLst/>
          </a:prstGeom>
          <a:noFill/>
        </p:spPr>
      </p:pic>
      <p:pic>
        <p:nvPicPr>
          <p:cNvPr id="21508" name="Picture 4" descr="http://t1.gstatic.com/images?q=tbn:ANd9GcQu4Rlg9iiykv_b1Ws0jKJ8ZfjjBaZ_dV5QeAiWyv5LohxpAuryS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500306"/>
            <a:ext cx="4101055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Алла сломала оранжевый карандаш</a:t>
            </a:r>
          </a:p>
        </p:txBody>
      </p:sp>
      <p:sp>
        <p:nvSpPr>
          <p:cNvPr id="20482" name="AutoShape 2" descr="data:image/jpeg;base64,/9j/4AAQSkZJRgABAQAAAQABAAD/2wCEAAkGBhIQEBUPEhQUFBAUEBQVFBQUFBQUFRUUFBAVFBQUFRQXHCYeFxkjGRQUHy8gIycpLCwsFR4xNTAqNSYuLCkBCQoKDgwOGg8PGiwkHyQsLCwsNSwsLCwsLywsKSwsLiwsLyksLCksLCwpLCksLCwsLCwsLCksLCwsKSwpLCwsLP/AABEIALkBEQMBIgACEQEDEQH/xAAcAAABBQEBAQAAAAAAAAAAAAAAAQIDBAYFBwj/xABDEAABAwIDBQYDBAcFCQAAAAABAAIRAyEEEjEFE0FRYQYUInGBkQcVMnKhsdFCUmKCksHwFyMkU+EWM0NEVJOy0vH/xAAaAQACAwEBAAAAAAAAAAAAAAAAAQIDBAUG/8QALhEAAgIBAwQABAUFAQAAAAAAAAECEQMEEkETITFRBSJhkYGhsdHwFTJCceEU/9oADAMBAAIRAxEAPwDw5riLixSueTcmT1Q9hBggg8jbqmoH9AQhCBAhCEACEIQA5kSJ0m8ckPiTGk2nkmoQAIQp8Hg31ntpU2lz3GGtGpOqTaStjSbdIgTqb44A2Iv1ET/P0U+0Nn1MPUNKq0te3UH7iDxHVVkJpq0DTTpj6sT4ZjrE6dExCExFipUpmk0BrhVDnZnZpa5p+mG8CFXQhJKht2CEKSnTc9wa0FzjADWiSToAANSmIjQhCABCEIAEIQgAUlCiXuDG/U5wAkgCSYFzYKNCAH1qJY4sP1NJBgg3Bg3Fiun2W2X3nFU6Z+icz/stufew9VyV6N8N9l5KTsQ4eKocrfsNN/d3/ismrzdLC3z4X+zZo8PVzJcLubZnPgPwCxe3MXvKpJ0Wo2tixSok8XWWFc+SuBpYeZHqxul0yobwle64HDVMqO+9dFIrIt2UqWOv4IUw2syhKRTYpzS4lv0qFdVHjWqdAhCExAhCtVdl1WUm13McKTyQ15FiRySbS8jSb8FVCEJiBKArDcU0UjT3bS4unefpAclXa4gyLFJNkmkuSzs11EVRvw80r5t2QH3BAIm1jBjjCgbULXZmkggyCLEEGxEaFMQiu9islxOJfUcXvc57zq5xJJgRclRIQmlQm7JKLwDLm5hexJHCNR7+iY4ibaJEIAEIQgAVith3UsjpEuAc0tdJHtoVXQkMUmbpE+nSc4w0EmCYAJMASTA5AE+iYmIEIQgAQhCABCWEQgCXB4Z1Wo2m36nuDR5kwvbNm4EU2MpN+mm0NHWBE+uq89+HWyc9Z2IcPDSED7bhA9hPuF6TWqhjC88B96898TzbprGuP1Z6L4Zh243N+X+hm+1GPl+7GgELPlTYmvncXHiVWeJU8UNsUjqyfoa8Xki/9WUNd5AniVIVXq3dC0RK6IJQre5CFPcgMqhSbko3JXTPGEaFLuCl3CAIVYrbQqvY2k57nU2fS0uJa3yHBJuEd3SaTGm0QIVju6UYdMRWQrXd0u4QBVhK0K0KKXcoAqvEmQIHJJlVzdJd0gCLD4EuvMBNr4QtPRX6FTLbgm1nZioLdu+hY9u36nO3RS7kq5u0opqwrKW4S7hXn0gDAMjmp9nYQVKrWnQm6i3Ssko26KNRg8JYC0hsOMm54npZRd3XoW0Ng020JAFgsS5lz5rPp88cye3g06nTyw1fJT7ulGHVrKlyrUZCqMOlFBWcqMqAK+4S7lTwup2a2bv8Sxh+kHO77Lbx6mB6qGSaxxcnwWY4PJNRXJu+yuytxhWMIhx8bvtOvHoICO0+NysFLncrvYag5x8Dcx5aSeAngPyXF+JdI0jSHhj+8jL5taMx5jKfcnivLYoyyz6kvf5nq+pDE1jXCMW590G6ja7iUOsulRNTsbUdAlQ0BN0V3aBStECyn4QSl2E3h5ITshQjsVdziZEZFMeXJJlXWo8kMZRJIABJJgAAkk8gBqkyqWEZU6AiyJcikLUZUAR5UZVJlRlQBHlS5VPRpS4A6Eq9tDAtY0EKDmoyUXyWRxuUXJcHKyoyqUBK1om+nGNYVhURZU8RlIg5pEGbAXkRF+HslypYRQ7IsqXKpqdAusASeiQsQA2oQYhoENAMEmSNXX0J5CyZlUmVLlRQEQC6G1KQpVhkbkIa0wHh4ktBsR56KqxokTMTeNY4whzRJjSbTrHCVBxuSZJSpUX6+3XvZlK5UKQtRlShjjD+1EsmWeT+5keVGVS5UuRWFRFlRlUuVGRAyLKtt8PsGAypWynM57abTwgDM4DrJZ9yxpavbfhj2aAwNHEO/SNR4be5NUtBP7rAsOvjKWLZHmjXo5xhl3y4OnhtnOo0vqDXuHtxg9fzWU+IdDOwO1LCCSCCCXSXR0nN7LebRqQ6QMzpMDlOrgHa20A1JWM2zU3tNzSRAmAL5iGkSTxAdAnjdYFj2w2x4NuPM3l3yPNSfZTYXDh+a5BA8IiczpFulpurlTZl5mBrFtJIv1spaNMXDeEDjqb+il3fg6Lzwgu3c5+K2aGjNJzW8jMcOGqrzxXY2u0ZSRMcvXXz09lxB1TV8jjkcopiyhJKVMChToEz0TcitCkl3C7NHlLRUyJ9EAOBOitOwscjbgk3CdWF0xcblIEaqpkVsUE4YdKMdqoc57nY3AbLdVdl0U+1NhmjxUuHxD2GQnY3Evq66LO45uqn/iaVPAsTVfMciCYEm2l7CTNuV055J1VwYVKMKtO1GTcyiGIFJdAYVL3VOhWUG0CbD+oEpN0uj3VL3Q8k6Cyrg8Q6k7MOSY8yXEgS7ztfgrvdEvdSo9NXu5JdR1tObuku6XS7olbhbiRIm6lRGznd1OXNaMxbqJkAHTWL6pu6Xf2i2k/Lu2ZYF1TGEUYNyVtUSmlF0nZy9yjdLqd0S90T2kbOZuUbpdLuqTuqdDs526Rul0e6p9HDw5pIsHAnQ2BBNjb3RQWco0l9IYWgMHg6NCLUcMwO6ua0T6l0rxXY2BdjNoUg4CauJaXwA0RnzPgCwGUGy9s2nisr3Pj6oaBNzGZ1rGIGb38li1UqpGjCrZnNrYipSw2YN/v4DYdBkmoA3NF7uMxPJZbatPLTyNsKTGmIIEh7WMFubsxvwkrQbexMuY6CTLcjW38b8mS2hgkuPVY/adctZuwc1/UxDfF1sPvWBWbkUO8Ey4EFzpjyH+keylY1rQAST/dlxOmsR+P3FNbAaco095uB+IS0WSCT+k4ADk1oAbbqXEo5J8EWOdNOOJAJHKB/qB7ri0KJqODGiXHgtMKGeQf2Yjrf1t+Klp0W4Sk6rA3jrMBHEj8BqfROMJSlS5NEdRDFi7lD/ZCtzb96VU/mGI/zan8RQtn/AIn7MX9Ul6Ihg04YNaIbN6J42b0XQOPZnX4UuMm5OpPFdrC7CAZeNLq38sI4LogS2CLrDrIZZwSxdjoaHJihNvKcDF7AaGyFzjgjaRoLWi2vqtO/COdYzHJNGzOivwY5wjU3bKNRlhklcFSM2MCl7gtQ7ZfRA2X0V67mZ9jMjApwwC0w2X0ThsvonRGzMdwThgOi042X0ThszonQWZcbPT+5nQ3gQJ4Xm3L/AFWl+WdE5uy5MadSlQJnAxFPMxlMNgMHqXHUlV+4LTjZvuj5b0SjBRVIlKbk7Zme4I7gtN8t6JPl3RTohZmu4JRgVpPlyDs9Kh2Zs4BOqYZzokkwMom8AaDyWjp7NkwbJrtnQYS5ol3q+DNdxR3FaPuHRJ3DopUR3Gc7ig4FaLuCfWw5dAIFtIEKLuySaryL8OdmzjjUi1OjUcOQLopjX7ZW42y4BzSTpIaDbxRqDwMSPVc3sXs8U6dWqbZnNbPJrGl7j7keydtmsACTxg63lzrHzvwXL1LudG7Tr5bM7t3HgRUlwjORw8IDQHQNAQT7LJYin45ILS4ZwDFmvaMs8zGU+XmV1tv1PEWmDmLQ6+aAGtJGvCYtyXIrVCS6oZdUcePEkuFjyBhZmbIitZeRe4nzMgC/kUrQIN4hrnexAHrOUDqU5jABzMiYnxECGx5kqzg6MgiJ+kk8yBMHpMn1TSsbdFrB0oN9Ik8gct/wC52PBqvn9EWaOQ/MrSUdnOqUyBFhJkgGJtHNVO4LqafHtVs5moy29qM93JItF3BC0mWzSDYnRPGxOi2I2eE7uIUbHRj2bFH59FINidFre5DklGDCED+hlBsXonjY3RaZ+Ha0SYAkCTa5MBP7oi0FMzA2QOSPlPRafuiO6J2KmZr5T0S/Kui0vdEd0RYqM18r6I+V9FpO6I7onYbTN/K+iPlfRaTuiTuiNwbTN/LEfK1oxggl7okpDcfRmvliQ7MWl7ok7mnYqZmvliT5WtN3NHc0bg2mYOy+iT5WtP3NIcGjcFGY+WdEh2YtOcGEHBosdGX+V9Eh2WtR3NJ3JFio5lWnu8Ju2gnM10gakvcBA9Fm9r4sS50RkdlzC0kNlx8hIGvNa3a1QCWyABE3gkZHWB4cFhe0Vdrxu4BaG3GhOU+IeRLnSRzXDyO5uR2MSqKRl8fiM7pLY8TncJhxBE+g+8qI0ySDJ0d6g6THC/H9ZS1ahe8ut4ukC0WjhdMFMkkgiHMGWeRaTMKJeTMZNhFn6cZbGvHy6zyXd2Jso1LR4fqd5k6Ln4DBbx4YxsudAGtzYSfPVel7M2KKNJtPUx4jzdxWzT4tzt+DJqMu1UvJxDs1N+WrTHBpvcl0jl0Zr5chaL5a39UIStkqRpQyUppqSFSGyWCrv2lzX3zAOOV082n+SzuUu1F6iuSzu0btSIUrI7SM00btSQmlqLChuRGRIQU8BMVDd2jInpYSse0jyIyKSEQiw2ke7SbtSQhOwoi3aY6lPP8ArgrCIRYqIhTSGknvZMQYuDwuOV06EWFGB+IHaWphqjKdKoWHIXODYMyfDM8on1WWo/ELFi7qpI+yw+mlvVWfiD2fxWIxlSqyk/diGtJa6DlaBIIBELInYeJFsjuot/O68/mySeST3Nd/bR67TYMHQimot138Gyo/FGqy7ix4/VczKY82x+BXoHZnahxeFp4ktyl+Y5Rwh5b/ACXiD9nVW/VSq2FrOOvkvVvhdXqHB7p7SG0nBtPMzKcpBJFgJvx6rTos0t+2Um/zMHxHTY44t8IpO/yNbkSZFNCIXYs8/RAaaZUbDSTa2qswqe1CRTMefsCVDJKoNkoK5JGT7Qv3gjRhdnf+lIZByi9ySGi3BYjbmNJmAQS0ZyRDgJJLTy+mfXotPt55LbODW5oJMDwCM2XnPPosXiam8qOAgglwDRPIkAHieF+S5Pk60VSKNEEmRIa0GxFnE8OM8VZZTFtNDwv93QgRolpiAGHUATHOfEfew6ALTdjOzJr1872kUqcEgjW/hb629ApwjulQTltVs03Yjs9uqfeHiKjx4R+qw8fM/gtRulxtvds8PgqjaDxUfWe2W06TM7oJAEibTePsnou1Ua7L4T4tbiJ6RwXUg4r5VwcucZOpS58DDSSGmpaTswB9xyPEJYVhVRBu0KfKhAUXk3MJhKm5BMxfmqi0chCVACShKkQAIQiEACEIQAJlarlaXQTA0aJJ6AJ6EAIx0gGIkaHUdEqEiAFQmEOzajLFxBmZteYiJ4J6AElCSoYBI1iyzmxu2AxFZtDKGPyPztJu17XABonUESearlljCSi/L8FkcUppyiuy8mkCRxASplWk11nAEAgiQDcaEdVYVDMPQLGwXOfcmXRNzMemilKUoQlQN2NSJyRSERMc4uILYaIgzrztwWa7abT3Zp0xcua8xE8MoMceNlql5l272j/i3RB3dHKLxeJM/wARXO+IzccFLy3/ANOh8PxLJm8eE/2KeK2tTqMFEeJ1mgOJdLSXm08AGsBH7U6Ss+KUiQ3K5tTKRIdldAIIgC2Xh0K5OFx1TM8ssDF+IhwcOP7P9SulhcUYLi8i8uZqC4khzo9zz8XFc+Etq+b6fY7GTT03t/jJsJh3VXhkEz9Iy3kuAAtx/Neo4XszVpFjqVcsO7ioC0Oa51rx7rn9iOzWVoxT9SPABGhuX/iAOpWzhdXHp4ySlL8P4jhZdRKMmo/z7mfbsKv8xGLNVvdxSI3TRlJqENbmdbxWEyTIgAWXeSwiFsjFLwZZScqsbCaQnlIpEBqEsIQBaQhCrLAQudt92IFFxwxbvQLZhPDh1WV+Hu3sRXrVmVyS4AHk0EGLDRUSzqORY6ff7GiGncsUsia7fc3aEIV5nBCFDSY/M4ucC0kZQGxAi8mblAEyEShAAhCyW1O2tSjiN2MO51IHxPmDA1IadVVlzQxJObotxYZ5XUEa1CpbIx+/otrZSzNJynX6iLq4rItSSaK5JxbTCUIKSVIjYqyux+zrqe0KuJLXNYQ4MMjxSZJdeY5cLLUSllVTwqcoyfBZDLKCklyqBzoRKSyFaVClATKjSdDBkXgGwIkeokeqrYLaVOtm3bg4MfkdYiHDUXF+GiW5J0x7W1aMptHtLVobXZRe7/DPDaWU/SC9ssqeeeG+Tui2ubh0XNx2xKdR28yhtYCG1IBLTMg5TYnzVnANqBgFUtNQCC5ts19Yi3CypxKcZNS7221+xoyuE4xce1Kn+5PVqholxAHMmAvKO31NrqlV9KMryAXT+lAkknhJPsvSfm9MkseHs8eQGoxzWuJsMriIMrzrt1hmU2vp03Zmh7SL5oPEG3OVzfiOTcobWmt34nQ+GRcMve7r8Dz+mzLYOkA/UARI4a39Fp+xWwXYxzQDUFIVJcbMAIbDiw3zkBwmR+kOaydaq1xFIODXOc1oPCXOi/kL+i9z7I4/AU6HdcLWpvbQOV7swGZ5u55Js6TNxItHBLBgjkdzfY26zUSxR+RW2d3A4XdUmUy4vLWgFzjJJ4n3UxsLXtpzVGt2gwzPqr0R51GfmufU7eYBpg4mlI6k/fELt2kjzW1t+DtYWvnYH5XMmfC8Q4QSLjhMT6qQN1vMmwMWsLW8ib81nHfEXZ4/5hh8s35Ku/4n7OH/ABp8mO/JJNV3Y3F32RpKeYyHkEyYyjLA5a3PVPZDYZOg43Push/apgJPidbQ5dbX8lFV+K2BmQXn90hCcVyScZPg28oWE/tdwfJyE90fZHpy9HokolIhREEqthtnU6b31GNDX1IzEcYVhI8wJueg1Q4puxqTXgdKJXJo7eJdldh8SwTGZ1NuXzlriY9F0mVQdCnRGySUkohIEAKklCITAWUQgJAwAQOZPqTJSAEqzOM2Bj3VC+ltF7GkyGOw1F4HSeK7WzaVZlMNrVG1XjV7Wbuf3QShDaS5LiSEgKTOmRIxWdvC3LDQ0HOTqST4WjjAFz1CllITZDdLxPRJIbZG7DAmZf8AxvA9phPayOfqSfxSpCmIUqKpUDLxqbxl9zJCklBToLIH7RpDWoweb2j+a5u0O0uGpZXOrwJ/Qy1B+8ACQOohdZ1Fp1APnf8AFQuwFI606f8AA38kUNM4OJp7Oxjt66tTeYFmV4JjTwg5gfJNxfYvB4lgDHOY3k0gzHMVAT/9XefsqgRBpUyPsN/JOp4Gm3RjR5NAWZ6XFJ24o0x1WWKW2TPP3/AvCOcXb/ESZ03UCeAls/ej+xDDf9RiPamf5L0UCNEqt6MPRB6nK/MjzR/wRoESzE1OksYR90KGn8E2j6sUf3aQH4uXqMoT6cfRHrT9nl5+CrOGKd602/8Aukq/BWYjEgQAP9zExxPi1XqCQ3T6cfQdafs8qd8FHjTEt/7Z/NRO+C9XhiKZ82uXrJHL80zxfs/ejpxDrT9nk39itb/PpfwuSr1qXdEJdKPoOtP2W5RKQIKkViolIEJAKmlo5JwQmAgQmpUCBKCkckCAHIJTEBADpQCmlImA6UkoSBAhUJEpQAiEhQEwFlJKVCAGylQgoAEICQoAUpEiEABSIKEACRKmoAUpJQU0IAdKEiE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data:image/jpeg;base64,/9j/4AAQSkZJRgABAQAAAQABAAD/2wCEAAkGBg0NDw0MDQ0NDQ0NDQ0MDA0NDQ8NDQwMFBAVFBQQFBQXHCYeFxkkGRQUHy8gIycpLCwsFR4xNTAqNSYrLCkBCQoKDgwNFw8PFzUdHxwsLCwpMTUqLCoqKSkpLSkpKSoqKTEpKikpLCwpKSkpKSwpNS0pKjUsKSkpKSkuKSwpKf/AABEIALcBEwMBIgACEQEDEQH/xAAbAAEBAAMBAQEAAAAAAAAAAAAAAQIFBgQDB//EADsQAAICAQEEBwYEBAYDAAAAAAABAgMRBAUSITEGE0FRYZGhIjJicYGxQlLB0TNzgpIHI6KywuEUFkT/xAAaAQEBAAMBAQAAAAAAAAAAAAAAAQIEBQMG/8QALBEBAAICAQMCBAUFAAAAAAAAAAECAxEEBSExEjIiQVFxE2GhwfBCgZGx0f/aAAwDAQACEQMRAD8A/XykKejNSohUQUABFAKQACgAAAKQoAhQEAAABCgAAFCAAAABAAAIAAIAUCBgCFAAwKRFKqlIUiKAVAACkApCgCkKAAAAAAQAoQAAAABUAAAAAQAAQAACAAQAFApABiUhQoUIBFKiFRAKQoFQAAFIUAAAAIAKQAIFIAqggAAAAQAAAAIAAIQpCqEKQAAAiFIUKIqACKVEKQUAAUAACkAFBCgQoBBACgCFAEAAAAhQAAAhSAQFIFCAACFBRAAEQpChVRSFCBSFIKCFAoRABSOSXPgU5XbfSC2rVqjq4qp1rF03/lqzi8M8M+b8Kk21tnjp67adSpJ8mZH5ls/pvOWplVdOuqG+4Qsi2oSx28Ts7Nuxr3I78Lt9OS3JJvd7zWrz6eLxp7Tx5/p7t0Q8Wn2tVPm9190j2RknyafyNumSmSN1nbxtS1PdGlAB6MAAFAAjYAHlu2nTDnNN90faPDqNvcPYgl8U3wNXJzMOPzb93vTj5L+Ibg+N2srh700n3Zy/I5bV9IM8JWuXw18vTgay3a8vwxUfGXFnKzdZpXtSG9j6dafdLrrduxXCEXLxfBHnn0nqj7zw1zSW99jjLtZOfBzlLwXBeRhp65xnGyKxKLzFybk19DUr1TNa2/l9v5/ttTwMcQ/StJqlbBTWcSWVlYyfY4rSV6+co4dyTkstQ3Y8+bzzOzrhupJvOFjL7T6Dj55zRPwzGvr83Jz4YxT52yIUhtNYAAVAXIAxKQqKKikKAKQERkCFAAAAzmOlldij1tdLtfDehhPKOnMZRTPLLjjJX02emO81ncPyW+OztRiOordNnYprc3X4E0mya9LKTosc4zSa453Uuw/TdbsTT3pqyqEk+9HNa7/Dmlvf01k6JdiTbh5M5Gfp1rVmtbdnQw8mtbRMw1NO0bI8M58GbLS7ece2Ufk+BqdXsHaWm51x1MF218J4+R8tGrLm0qLoNcHv1uMU/m+Bwr8Xkcedx2dSMmLLDtdL0jbxlxmvKRsqdsVS5twfxcvM4qnZMvxTS8IJyZ7ouFSw58filmXkjcwdR5NPf3j82tl4eG3tdi74Y3t+O737yweS7bVMeTc38K4ebORt2tH8MZS8X7KPHZtOXZNxby5Y+y+mD3ydatMfBH7vGnTo/ql1ep29PHBRrXfLi/X9jT6rbalznOx92cR9f2Oft1Pa8t98nlmFDtvn1dMJ2z5uNUXJpd7xyXizmX5fIzzrvP8APo36cbFjjev5920u2tPs3YerPDZqpT5uc/m3g3Gi6F6meHa4Ur4n1k/JcPU6HRdFNLUvbj10u2VnL6RXA2sXSs+X3zp45Obhx+O/2cNVVZN7sVl/lhFyl6G30nRLU2Ycoqtd9suP9qO2o08Klu1wjBd0Uor0Ppk6uHo+Kne07aOTqN59kaaDSdD6YcbJysfdH2I+nH1Nvp9n01fw6oR8VFZ8+Z98jJ1MfHx4/bXTRvmyX90jAIezyAAUCAACkBEQpAVVKQAZAiKEUEKQUEJOxR5tIDIhrdo7TnCOYbsUvelNrh9Gc9qtsqXv2SsfdH3f2Obyuo4+PPpmNz/hu4eHfLG96dTdtKmHOab7o+0/TgeG7buc9XX/AFTecfRfucrZtWX4Yxiu+XtP9jyW6qU/elKX2RxcvWMt+1O32/66OPp9K+7u32q25J8J2rHdW/0X6mvt2t+SDfxTf6f9msba5tR+57NHse+/jXVOUfzzfVw83z+mTR3yM8/X9Zbfpx44+n6PnbtCyXBz/phwR8cy+XzOi03RVLjffGPw0r/lL9jYU6XQUcVCEpL8Vj6yXrwX0NzH0jLfvknTwtzaV7Vjbh7764Y37Es8k5KOfkebU6zC9iKl8mjt9qX6O9ONlULF4xTOL2p0bhJt6SNtT/LvZh5M2LdMikfDO0py9+Y01c7Z2+y24p893g/PmbfZGz6NO1ZBShZzdkZyUn82nk03/ha+h5nRK2K7YxeTY6bbFDxGbnTZ2wtju+TNDNxc9Y1Tt/fTbrmx28u20HSC/GOsjbjgoWLNkn2JcmbqvbCyo2R3JvsTUs/r9z8s25qrniOjjCcpVpO5xdsK95PhDdz7Sz2rGeHE2PQ7VajrqdJqJTlHdkpW2pxcpNNpY71Lhnn2Hc4cZMeOItbc/n3cjPWlrzqun6LLaMex5PnLaHcmLNNVVHenJRiuHH7JdrPhDaGm443+DxxrlFvxWccDq+rXmWl6d+IfR6ub7CxtsZHtKiK3sTx4R3n5I99bjJJxaafc0/sWJifEsZjXmHni5n3ipH0wUzYbRApAxACFApAEQpChVCIUClMShFMbbYwTlOSjFdsnhHm2k9RuY00qoWN+9dVZbFR8Iway+XPgc5p9h6uNll9+o1OstmlGOaq6aqorshFzys/ojGfDKI26K3aUUvZ7sp4z6Guu165549u9xPFbszWP3aoL+ZavXB8ZbC2o3lS0NfzV036YNe3rn5Nivoh8ts279ae88KWd3ioyz8zQzuS5yS8FzN5d0I1lzTv1sEu6ilw9W2evSf4faeHGdltj7cyxnyORyOm2z5ZvPZ0MXLpip6fLl4yz2JeM3j05+h7KKIP3nOz4a47kfPn9jsdP0Z0tfKtP58T3V6GqPKEV9DZxdMx08xt5X51p8dnK6NTh/B00YP8AO45n/dLLPcqNZZzbX1Z0arS5JIuDo1xRWNR2ads2520ENh2v3pvzPvDo/H8Tz6m5GDL0Qx/ElrobFqXZk+0dnVr8KPFtO6vTz352yqhJZbSmva+aTR5q9tQsx1G0aJv8s4Qm/wDTusw3EfJlqZ+bdLTQX4V5Hl12wtLqE43U1zXxRTPrRq5SwsRnLt3Mx447nyPvC3PBxnF+K4eaM/hljPqhxm1ejGj2fXZrarL6FXuZjW+ug96cYpOElLKzJcEeCnpRoZJdZdCTXJyplWs/KfL6M/QdTpa7ouu2uFtcuEoWQjOElz4p8GamfQvZcv8A4NNH+XDqv9mCfg0+UH41vnLDZWv0m0qbKarpWRq3I2Oqe44uWXHEot/lfkfd9G6+XX6zu/j4x5RPtsnYOl0XWLTVdX1ri5/5lk95xTS9+TxzfLvNgZ+iPox9dvq0/wD6tRnLu1bec8dRL9EbWimNcVGOcL80nJ+b4mYEViPEJNpnzKkAMmIQpCoAEAoIAgCAqqUhSAUgAowAAKAAABBQQuQbAMgAAAbGs8Dx37G0tvGzTUTffKmDfng9gIbeGjYunqeaoOvvjCyxQf8ATnB7FBLln+5syIXULuQhSFQAAAEAAAACAAACAUgAEyMmOS5KrIpiihFKYlIKCADLIyQAUpiUCgmRkIoIUAATJBcgmQBSZBCquSZBAKCACjJAAAIBckBAqghMhFBABhkqMMlyUZplyYZLkDPJcmGS5AyyCZGQMgY5LkClMRkgyGTHIyBlkZJkmQMsjJMjIFyMmOQBkQgyBRkhAKCDJRcjJMkyQZEyTJMgUZJkmQrLJMmORkqLkGOQBgmXIBUXJUwCC5LkABkZKAGRkAKbxcgAN4ZAAZGQAhkuSAKZGQAhkmSgBkmSgCZGQAJkZAAmRkACZGQAJkZIAGSAFR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data:image/jpeg;base64,/9j/4AAQSkZJRgABAQAAAQABAAD/2wCEAAkGBg0NDw0MDQ0NDQ0NDQ0MDA0NDQ8NDQwMFBAVFBQQFBQXHCYeFxkkGRQUHy8gIycpLCwsFR4xNTAqNSYrLCkBCQoKDgwNFw8PFzUdHxwsLCwpMTUqLCoqKSkpLSkpKSoqKTEpKikpLCwpKSkpKSwpNS0pKjUsKSkpKSkuKSwpKf/AABEIALcBEwMBIgACEQEDEQH/xAAbAAEBAAMBAQEAAAAAAAAAAAAAAQIFBgQDB//EADsQAAICAQEEBwYEBAYDAAAAAAABAgMRBAUSITEGE0FRYZGhIjJicYGxQlLB0TNzgpIHI6KywuEUFkT/xAAaAQEBAAMBAQAAAAAAAAAAAAAAAQIEBQMG/8QALBEBAAICAQMCBAUFAAAAAAAAAAECAxEEBSExEjIiQVFxE2GhwfBCgZGx0f/aAAwDAQACEQMRAD8A/XykKejNSohUQUABFAKQACgAAAKQoAhQEAAABCgAAFCAAAABAAAIAAIAUCBgCFAAwKRFKqlIUiKAVAACkApCgCkKAAAAAAQAoQAAAABUAAAAAQAAQAACAAQAFApABiUhQoUIBFKiFRAKQoFQAAFIUAAAAIAKQAIFIAqggAAAAQAAAAIAAIQpCqEKQAAAiFIUKIqACKVEKQUAAUAACkAFBCgQoBBACgCFAEAAAAhQAAAhSAQFIFCAACFBRAAEQpChVRSFCBSFIKCFAoRABSOSXPgU5XbfSC2rVqjq4qp1rF03/lqzi8M8M+b8Kk21tnjp67adSpJ8mZH5ls/pvOWplVdOuqG+4Qsi2oSx28Ts7Nuxr3I78Lt9OS3JJvd7zWrz6eLxp7Tx5/p7t0Q8Wn2tVPm9190j2RknyafyNumSmSN1nbxtS1PdGlAB6MAAFAAjYAHlu2nTDnNN90faPDqNvcPYgl8U3wNXJzMOPzb93vTj5L+Ibg+N2srh700n3Zy/I5bV9IM8JWuXw18vTgay3a8vwxUfGXFnKzdZpXtSG9j6dafdLrrduxXCEXLxfBHnn0nqj7zw1zSW99jjLtZOfBzlLwXBeRhp65xnGyKxKLzFybk19DUr1TNa2/l9v5/ttTwMcQ/StJqlbBTWcSWVlYyfY4rSV6+co4dyTkstQ3Y8+bzzOzrhupJvOFjL7T6Dj55zRPwzGvr83Jz4YxT52yIUhtNYAAVAXIAxKQqKKikKAKQERkCFAAAAzmOlldij1tdLtfDehhPKOnMZRTPLLjjJX02emO81ncPyW+OztRiOordNnYprc3X4E0mya9LKTosc4zSa453Uuw/TdbsTT3pqyqEk+9HNa7/Dmlvf01k6JdiTbh5M5Gfp1rVmtbdnQw8mtbRMw1NO0bI8M58GbLS7ece2Ufk+BqdXsHaWm51x1MF218J4+R8tGrLm0qLoNcHv1uMU/m+Bwr8Xkcedx2dSMmLLDtdL0jbxlxmvKRsqdsVS5twfxcvM4qnZMvxTS8IJyZ7ouFSw58filmXkjcwdR5NPf3j82tl4eG3tdi74Y3t+O737yweS7bVMeTc38K4ebORt2tH8MZS8X7KPHZtOXZNxby5Y+y+mD3ydatMfBH7vGnTo/ql1ep29PHBRrXfLi/X9jT6rbalznOx92cR9f2Oft1Pa8t98nlmFDtvn1dMJ2z5uNUXJpd7xyXizmX5fIzzrvP8APo36cbFjjev5920u2tPs3YerPDZqpT5uc/m3g3Gi6F6meHa4Ur4n1k/JcPU6HRdFNLUvbj10u2VnL6RXA2sXSs+X3zp45Obhx+O/2cNVVZN7sVl/lhFyl6G30nRLU2Ycoqtd9suP9qO2o08Klu1wjBd0Uor0Ppk6uHo+Kne07aOTqN59kaaDSdD6YcbJysfdH2I+nH1Nvp9n01fw6oR8VFZ8+Z98jJ1MfHx4/bXTRvmyX90jAIezyAAUCAACkBEQpAVVKQAZAiKEUEKQUEJOxR5tIDIhrdo7TnCOYbsUvelNrh9Gc9qtsqXv2SsfdH3f2Obyuo4+PPpmNz/hu4eHfLG96dTdtKmHOab7o+0/TgeG7buc9XX/AFTecfRfucrZtWX4Yxiu+XtP9jyW6qU/elKX2RxcvWMt+1O32/66OPp9K+7u32q25J8J2rHdW/0X6mvt2t+SDfxTf6f9msba5tR+57NHse+/jXVOUfzzfVw83z+mTR3yM8/X9Zbfpx44+n6PnbtCyXBz/phwR8cy+XzOi03RVLjffGPw0r/lL9jYU6XQUcVCEpL8Vj6yXrwX0NzH0jLfvknTwtzaV7Vjbh7764Y37Es8k5KOfkebU6zC9iKl8mjt9qX6O9ONlULF4xTOL2p0bhJt6SNtT/LvZh5M2LdMikfDO0py9+Y01c7Z2+y24p893g/PmbfZGz6NO1ZBShZzdkZyUn82nk03/ha+h5nRK2K7YxeTY6bbFDxGbnTZ2wtju+TNDNxc9Y1Tt/fTbrmx28u20HSC/GOsjbjgoWLNkn2JcmbqvbCyo2R3JvsTUs/r9z8s25qrniOjjCcpVpO5xdsK95PhDdz7Sz2rGeHE2PQ7VajrqdJqJTlHdkpW2pxcpNNpY71Lhnn2Hc4cZMeOItbc/n3cjPWlrzqun6LLaMex5PnLaHcmLNNVVHenJRiuHH7JdrPhDaGm443+DxxrlFvxWccDq+rXmWl6d+IfR6ub7CxtsZHtKiK3sTx4R3n5I99bjJJxaafc0/sWJifEsZjXmHni5n3ipH0wUzYbRApAxACFApAEQpChVCIUClMShFMbbYwTlOSjFdsnhHm2k9RuY00qoWN+9dVZbFR8Iway+XPgc5p9h6uNll9+o1OstmlGOaq6aqorshFzys/ojGfDKI26K3aUUvZ7sp4z6Guu165549u9xPFbszWP3aoL+ZavXB8ZbC2o3lS0NfzV036YNe3rn5Nivoh8ts279ae88KWd3ioyz8zQzuS5yS8FzN5d0I1lzTv1sEu6ilw9W2evSf4faeHGdltj7cyxnyORyOm2z5ZvPZ0MXLpip6fLl4yz2JeM3j05+h7KKIP3nOz4a47kfPn9jsdP0Z0tfKtP58T3V6GqPKEV9DZxdMx08xt5X51p8dnK6NTh/B00YP8AO45n/dLLPcqNZZzbX1Z0arS5JIuDo1xRWNR2ads2520ENh2v3pvzPvDo/H8Tz6m5GDL0Qx/ElrobFqXZk+0dnVr8KPFtO6vTz352yqhJZbSmva+aTR5q9tQsx1G0aJv8s4Qm/wDTusw3EfJlqZ+bdLTQX4V5Hl12wtLqE43U1zXxRTPrRq5SwsRnLt3Mx447nyPvC3PBxnF+K4eaM/hljPqhxm1ejGj2fXZrarL6FXuZjW+ug96cYpOElLKzJcEeCnpRoZJdZdCTXJyplWs/KfL6M/QdTpa7ouu2uFtcuEoWQjOElz4p8GamfQvZcv8A4NNH+XDqv9mCfg0+UH41vnLDZWv0m0qbKarpWRq3I2Oqe44uWXHEot/lfkfd9G6+XX6zu/j4x5RPtsnYOl0XWLTVdX1ri5/5lk95xTS9+TxzfLvNgZ+iPox9dvq0/wD6tRnLu1bec8dRL9EbWimNcVGOcL80nJ+b4mYEViPEJNpnzKkAMmIQpCoAEAoIAgCAqqUhSAUgAowAAKAAABBQQuQbAMgAAAbGs8Dx37G0tvGzTUTffKmDfng9gIbeGjYunqeaoOvvjCyxQf8ATnB7FBLln+5syIXULuQhSFQAAAEAAAACAAACAUgAEyMmOS5KrIpiihFKYlIKCADLIyQAUpiUCgmRkIoIUAATJBcgmQBSZBCquSZBAKCACjJAAAIBckBAqghMhFBABhkqMMlyUZplyYZLkDPJcmGS5AyyCZGQMgY5LkClMRkgyGTHIyBlkZJkmQMsjJMjIFyMmOQBkQgyBRkhAKCDJRcjJMkyQZEyTJMgUZJkmQrLJMmORkqLkGOQBgmXIBUXJUwCC5LkABkZKAGRkAKbxcgAN4ZAAZGQAhkuSAKZGQAhkmSgBkmSgCZGQAJkZAAmRkACZGQAJkZIAGSAFR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8" name="Picture 8" descr="http://t2.gstatic.com/images?q=tbn:ANd9GcTyWf7yiAqoM_XEbbYD04a5UxWhd8010HNOaIdHmgdVR0e6X1hP-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285860"/>
            <a:ext cx="3857652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Луша</a:t>
            </a:r>
            <a:r>
              <a:rPr lang="ru-RU" dirty="0"/>
              <a:t> </a:t>
            </a:r>
            <a:r>
              <a:rPr lang="ru-RU" dirty="0" smtClean="0"/>
              <a:t>раскрашивала </a:t>
            </a:r>
            <a:r>
              <a:rPr lang="ru-RU" dirty="0"/>
              <a:t>картинки фломастерами</a:t>
            </a:r>
          </a:p>
        </p:txBody>
      </p:sp>
      <p:sp>
        <p:nvSpPr>
          <p:cNvPr id="19458" name="AutoShape 2" descr="data:image/jpeg;base64,/9j/4AAQSkZJRgABAQAAAQABAAD/2wCEAAkGBhQQDw8NDxISEA8QDw8PDw8PEBAPDxAPFBAVFBQQFBQXGyYeFxkjGRUUHy8gIycpLCwsFR4xNTAqNSYrLCkBCQoKDgwNGQ8PGi0cHB4sMCkpKSksKSwpKTE1KSwpKSwsLCkwKSkpLCkpKSksKSksKSkpLCkpKSwsKSwpLCkpLP/AABEIAMIBAwMBIgACEQEDEQH/xAAcAAABBAMBAAAAAAAAAAAAAAAAAQIEBQMGBwj/xABWEAABAgICCg4HBAgCCAcAAAABAAIDBAURBhITFCFSVJGT0QcVFjFBUVNVYXGBkpTSFyIyobHT8ETBw+EjQkNicpWi4iTCCGNkc4OFpLIzNEVlgqPj/8QAGgEBAQADAQEAAAAAAAAAAAAAAAECAwQFBv/EADARAAECBAUCBgIBBQEAAAAAAAABAgMRElEEExQVUiGRBRYxQWGxofBxIiMygcEG/9oADAMBAAIRAxEAPwDYbIdkSOJyPAlXNbCgOuVZY1xc8e26sg8NY7FRUrZ9Ouh2pjloJwmG1rHYMNVbQCqJrCyZnGvwOEzGBr36xEcsdIu9UdZ+BXgRY8XPVs1lM+3wmDw64djlaireRI3ZTmVRtI/WkNmc5lUbSP1qktk0uW+t9ztXCYfinZC7Nms7lUbSP1pN207lUbSP1qjLkgcsq3XNC4WBxTshe7tp3K42kfrS7tp3K42kfrVCXItla3XMNLA4p2Qvd207lcbSP1pd287lcbSO1qhrRWrW6400DinZC+3bz2VxtI7WjdvPZXG0jtaobZFspW6400DinZC+3cT2Vxu+7WjdzPZXG77taorZJbJW6400DinZC/3dT2Vxu+daN3c9lcXvFUFskL0rfcaWBxTshsG7ueyuL3il3eT2VRe8tdt0W6VvuXSwOKdkNi3ez2VRc6Q2fT+Vxc61+3SFyI99zF2FgIn+KdkNqbSEUgExotZFZ/SP386df8XloukfrUSHEwDqHwTxEXjrEiT9TvSDCl6ISNsI3LRdI/Wlv+Ny0XSP1qPdEt0UzIly5EKydjO6kIx/bRNJE1pt/wAblomkieZMiuw4N7gqNWdY6z9FMx9yLBh2M9+xuWi6WJ5konY3LRdLE8ywA/VaWv6rTMfcySDDsZ7+jctF0sXzJb/jctF0sXzLBX9Vor+q1Mx9zLIh2M9/xuWi6WL5lNo6m5mE4OZHiCsgGtznA1GuohxKq6/qtZ4BNba97DUrmxE9FMVw8FUkrUU7RRVNw48CHGrDC9tZaThaQSCM4KRaTQcnEdLw3NaS029RG97bki+ihxnqxFVPY+KjYOG2I5Ed0RV+ydZNsYsmZp81Dmb3MUAxGGEIgLwKi8G3bVWKqxx1nhWqWRbGJl4JjbYy/qkACO292GvB7Ye7D0VKFS9KX/OTcd+FrIzoMIHCGwofqtq68LutxVLSso1oBDQMDt4AcS9hvhDYjUir7nls8Xiw3JCReidDCLGzzhRni3/LS7lif/UKM8W75arGwwnXIK7W256e5xrlluSdzhRfjHeRLuOdzjRfjHeRVRhhJcwm2NuYr4jGX3LcWGO5xovxh8iUWEv5xovxh8ip7mOJLcxxK7Y25jr41y5Fg7+caL8YfInCwR/ONF+MPlVJcxxIuQ4lNtbca+NyLwWAv5yovxh8qcNj9/OVF+LPlVFchxIuQ4k21tya+NyL8bHj+cqL8WfKlGx0/nKi/F/2rXrkOJJchxJtrbjXxuX0bGNjh/OVF+L/ALUo2Nn85UX4o6lrdyHEkuQ4k2xtxr43L6Nm9Gj+cqL8UfKnDYyic5UZ4k+VatchxBFyHEE2xty6+Ny/CG1DYwic5Ub4g6kj9i+JUTtlRu9lDtS1a4jiCUQW8ICm2NuRcfGl/l+C5ZIxceW8VDHxWZtGRuUlPGQR96sbgkuC2bBCucHmKOQhQ0c/tJPx0DWsjaBmD+0kvHS+tSb3CBLjiU8vw7l8xRzAbGZrgiyPjoGtKLFZs/tJHxsDWs8SFhwNFXBUG/em3H90d1qmwQ7/AIL5hjjW2Hzh/aSXjISyNsJnj+vJ+Lhptw/dHdai9xijuhNgh3/A8xRzM2wOfO8ZTsmmalkGx5SHBeviG6lEvYYg7gQZYYje4FPL7L/gvmKOThsbUkcm0/8AarOiNi6cc4GYiQYbAR7DnRXOFeHeAAwLXr2GIO6p9GxHw3scwlhabYWpc0EjDWQDh3lF8AbceYo15HZpOTbBhsgwxasY0Na0V4AhYaKpAR4EONgBe2sjicMDhnBQuNW0rKxhVV/V6zOHXiZWZnZd+AsmYlVfCw+sx3a0tPaoVLxKwOp33LstkMpRzo1c42GY9o2vBEt7TDa12nbvrVqeoyhnQiGsih9Ytb2uzYh6K4nqVda72+LQ4bEhqqdPlDhXCKkTMn8nKWFOthxrbdoKLxaT78rqS7n6LxaT0ktqWO6QrnRmsuacXJLZbluforFpPSS2pG5+isWk9JLak3SHcuay5ptsi2W5bn6KxaT0kvqS7n6JxaT0kvqTc4dxmsuabbotulbnufonFpPSQEu5+icWk9JATc4dxmtuaZbjjSW63UUBROJSWkgpRQFEYlJaSCm5w7jNbc0m3SW3St42hojEpLSQtaNoqIxKS0kLWm5w7jNbc0e3RbLedoqI5OkdJD1o2jofk6R0kPWm5w7jNbc0W2SWy3zaSh+TpHSQ/MlFC0PyVI99nmTc4dxmsuaHbJQRwlb4KFofkqR77PMmRKFoeo1Q6RBqwEPYaumouTc4dyLFaqepGERF0WSHQgIBDo9R3qxBrqWTaEY0x3YGtZeYcNyPO0LyPdEoepAoJvC+Z0cv5k4UEzlJrRS/nWXmHDciaJ5EiRKjV8cCbd+rOrPaFnDGmhxVwYHzEu0UPl5rQQD+Km/4bmXQxLFYI/VnRd+rOrUUDCyia8NA+anCx+FlEz4WF81ZeYMLzGgiWKkR/qtF36BnVyLHYWUzHhIfzE4WNwcqj+Eb51d/wvNO6DQRbFJd+gZ1JlZrCBwAO94VmLGoGVxvB/3KyoyxiVujHRJqI61I9R8EQWvFfsklZp47hl6I9F/2g0ESxtli8qbzgV4K2udUeJz3OHuIQrtrQAAMAAqAGAAcQQvKe9XOV1z1WtpREscxkIxmIszHfhLo8TsaHWrR2NAHYmUtLAWn8SdNMvKZmIL/AFWuiuiwycAdDeS4EdVZHW0qtpKm2OLKnDAeML4GLDipi3TudMbrBWVhwgBBgBQdt2YwzppplmMM69Olx8xS4nGAE24hQXUyzGGcJhplmMM4WaNcZI1xY3EIuIVbt0zGGcINNMxhnCtLi0qWVxCLiFWbdsxhnCNu2YwzhKXClxZ3EIuIVZt4zGGcI28ZjNzhKXClxZGAEXAKt28ZjDOEm3jMYZwlDhS4s7gEXAKs28ZjDOEbeMxhnCUuFLizuARcQqzbxmMM4Rt4zGGcJS4UuLO4hNjQwGuPQfgq/btmMM4TItOMqPrDePCEpcVGumbtKy4tG9Q+Cy3AKrl6Wbatw8AWbbVvGvmVY+Z9LSTb3CW9woO2o4wlFKN41jQ8UkmJJgmtM2vHH8FhizoJrDx7xUsd8/vDOVmiPuEb8E1lHjj+CyCQChsm/wB4ZysjZwYwzlYKj7m9rSWJAJbxH0FHbODGGdOvwcYzrWtZspQzXiPoLNDkBgUQTnT71mhz1VWGvfqw1qf1ikupSmXMY1h9YtrFscJIrwe5CfJUIXQ2ufW1xBJaRhGHAD2VIX28FuNym9fZPX+DiWiZqlObLJhTMaBAgMiw4LzCMR8RwtntwPqAG8DWOxarZXsvR3QLRstLMJc020Rt8CoHetHiqvpWp0Y6trid8vcSTvk176rbKT+jb16l9CsJKJndEw0NuHql1kTRslTPJSB/5fL6k8bJkzyFH/y+AtNY31UWq5qTx5G6jZRmR9no7wELWnjZVmB9mo3wLPMtGBTqlZCRvTdluYH2WjfBDzJ42YJjJKN8J/ctARUkiyOht2Y5jI6O8KfMsg2aI+RUd4d3nXOK0EpISOlDZsj5DR2gf508bN8bIaP0Tx/mXMikrSQOojZyjZBI9x4+9ZG7OsXIJLsDwuVJUkDq42eImQSnYXD7lkbs+P5vluyI4f5FyS2QHJ1HU68Nn9/N0DTOH4aeP9IF3N0HsmCPwlx62SWydR1OzD/SD46Oh9kz/wDknDZ9L/UZR8Nr3eq1zpi3a1xwAltyFYHFWOtcYBUqjnfpYf8AG34qoiqpkxJuRDp26snfkqP8M4f50bqf9ikNBE86pkLp0kOx9DpYdi53T/7DIaKL8xKLKBkMjo44/EVMnMArwqaOHYulh2LR1kor/wDISOaYH4iN0YyCSzzXzVVRa6zUMHBUKxV1pAT0938lNHDt+EGlhWLbdGMglO/Nj8VOFkYyGV7Ik381VIJ6c35Jaz9D8liuCh2TshtTCw7FuLJBkMtppz5idulbkUDTznzFTYfoIw/QWOhhWTshlpYf6ql0LJ25DA8TOfMV7Y1ZhLiKxsaShww54/TCK+IIYxiIlZwHiK0gV/QUiBhOHFNQqqwKpgYU5yTshi7CQ1SXXup6HBrwjeQqWxSac+RlnOwm5AVniaS0e4BIsJHzTm0qqWOf07sTzN8x3ydxMCJEdEY18R0NzC41llVqcANdRr3qlqdkuxXSVzBEu2N6wFUCM17h0kG1wLY7LtkmbM7HhSca4wILzBFUOE8vew1PeS9p/WrAq4AFqFkNmM/MQTBjTcV0N3tNaIcKureBMNoJHRXUta4pJ0Bccq/2p/BUjYypQfYI2eH5k07GVKZBH/o8yrIb4nBGij/ixNaffMYfaI+mi+ZK0MstSd6MaUyCP/R5kvo1pTII+ZvmUJtITA3pmY08bzJ4paZH2qZ8RG8yVoMtST6NqT5vmMzdaT0bUnzfMd0a1iFNzfBOTPiI3mTxT84N6dmvExvMlaDLUX0b0lzfMd0a0HY5pLm+Z7n5pRZJOj7dN+JjeZO3Uz4+3zfiY3mStBlqYzsdUlzfM6P80ejukub5nRrLutn8vm/ExtacLMaQ5wm/ExdaVoMtSP6PaS5vmtEUno+pLm+a0TlKFmdI84TfiImtO3bUjzhNaZ6VoMtSF6P6R5vm9C5G4Ckeb5vQv1KcLOaRy+Z0pS7vaSH2+Y0lf3JWgy1K/cBSPN83oH6km4Gkeb5zQP1KzGyFSWXx+83ypRsjUnl8f/6/KlaDLUq9wdI83zegialkl7Dp6E5sR8hNNYw2z3OgRLVrRvuODeAVkNkmk8vjZoXkThsl0pl0XuwfIqj0mVGKizHh7sR/cfqS27sR/cfqTGRYpAN2j1nCTdouEnCT7SyCYjDemJgf8eL5lNxSw3n4EtnYj+4/UlDnYj+4/UnCfmBvTMz4iN5k8UrNDem5rxMbzJuKWLvPwYiH8m/unUiuJyb+67UpTqZmhgvybr4f8TGH+ZAp+byyc8TF8ybilhvPwRrZ/Jv7rtSW2fyb+67UpQsinMtnPExfMlFkk5ls54iL5lNwSxlvfwRK38m/uu1JK38m/uu1Kdumnctm/EP1pd1M7ls1pna03Bti738EEGJyb+47Urux6hZiaishthRAwm5ujGG60hg4S5x3sAw1KILLJ0fbZnSVqdR9nM8xzapqK8VguEUQ3g1cGEV1dVSbggXxvp6HcpGTbBhQ4LPZhsawdgqrQolDU4yZl4UwCG3RtZaTha4GpzewgoWxFn1OWqfU88x4BhzE1DfWHNmYwdXv1iI5QaTHqjt+C7JZlYPJxpp0xFnWycWK1rnw3PgNDyPVugDyDhAA7Fp1O2ByjIdvDpeXc8OAaxwZEticFVUFznV9TSuB0FyPV3scbcM/Nq9pnNYTUpC2hlhjculdFO/JTxYS3L5TtZOD8JZZqXTuh7MzU6kFq24WEN5wks018pOFgrecZH/qR+GrWn6qCaGnBiW0W5iwFvOMh3o/kThsfDnKj9JF8iVp+qgmhpQYi0W7DY6HOVH6SJ5U8bG//uVHaV/lSv8AehKkNGIRarexsZHnKjtM7ypw2LjzlRunOpWr96CpDQg1Bat/GxU7nGjtOdScNiZ/OFH6Y6kmKkOeWqQtXRvRFEy+j9K7UnDYeiH7dI6R2pXqK0ObWqKl0obDMXLZHvv1JfQtGy2S7z9SSWwraczqTmjCF0sbCUbLJPvP1IdsIx6q78kxVhrriYPciI6xFe2RrrBgHUPglU0WORcoo/8AmMr5kosci5RR/wDMZbWuHJfY+f0kSxBSKw3Mxcoo/wDmMtrQLFouUUf/ADGX1pkPsNJFsQXVcPvTax0ZlaOsXin9vR1fRSMHClFiUXl6P/mMFMh9iaWJYqwR0ZkuDozK0FiMXKKO/mELUnCw6LlFHfzCHqTIfYaWJYqKx0ZktY6MyuBYXGyijvHs1JwsHjZRR/jm+VMh9hpYlik9XozKRLFtbeOv3K1FgkbKaP8AHDyq0ofYyjRXD/EylTS23uMV0d1qThNQAqO+mnevsNLEsWNj1HRXSsNzGutTb1Vb3/iOQumyMk2DCZAhi1hw2hjR0BC9NsKSIh6LYUkRDzNZbSBm5+bmH4a4z2trw1Q2uLWNHQGgKPY5KAzsqKt+KB7ipVk9FmVnpuXfvtjPLeCtjjbMd2tISWMu/wAdKHii1/0lcGJnQ/8Ahfo+sa1mQkrf8OqQqIbVvJ207eJTYU0KgnX0OML4JXxJnIiIV+0zeJLtM3iU8TYTr7ClcQyREK7aVvEk2lbxKyvsIvoKZkQsmlZtI3iCTaNvEFaX0EX0FcyIJNKraJuKMyNom4ozK1voIvkJmxBJpUmgW4ozJpoBmKMyuL5CL5CZsQUoU+0DMUZgk3PMxRmCub4CL4CZ0QUtKbc6zFGYJNzrMRvdCur4CURwmdEFLSj3OMxG90KLSNjkMQohtG4GPPsjFK2a7hRKWjC4Rv8Adv8A+0rZDjxK06ihpxG9BxJL2HEpNaaV9vNT3slhHvYcSS9RxKTWkrSalyWGKJINGAgV8ODe6FjMm3iHdUtz68JTD9b6s1MVgwyMZRvEMybereIZlJ+uFJgVmpqWEwj3q3iGZLejOIZlmS4PoqzUmSwwiTZxDMpklDEN7HQyWuBtq21tqqwj4LEKvoqTLgWzes18PAk1JksO92M2asjScCNHIEZzTdA0VNtmuLSR11V9qFqtilh8SLJQIowB7XOArqwW7qjmwoXoNV0kPl4kOEj1RF9zYLLLIKMhTFynYLI8drG2xvZsdzGnC1pcRgwGurp6Vp9NWV0Q1gdL0c50YOBaWQ2yZFVeG6tJNXRUa61rV2dHmJyNEwudNRSa/wCI1DsFQ7FFpaBUzsd8F6UPCNiIk/c8ZcY5r6ULkbI0vzfFH/MX/LS+kWWyCP8AzB3y1ozULr2HDcE7IbtU+5vQ2RZbIJjxx8iUbIkrkMz43+1aIhRfAcNwTsg1T7m++kSUyKa8YPKj0iSmRTfi2aloSRTYcNwTshdU+5v/AKQ5PI5zxUPUlGyHJ5JO+JhLn6FNhw3BOyDVPudB9IUlks94iEnDZBkcmntPBXPEJsGG4J2Qap9zonpBkMnn9LA1pfSBIchSGkga1zqpCnl/DcE7INU+50YWf0fyNId+BrTt31HclSPega1zdCnl/DcE7IXVvudK3e0bydI55fWlFntG4tJf9P5lzRCnl7DcE7INW+500We0Zi0lml/MscxZzRbmua7bOotINTZfeIqxlzVI/eKxX/z+Gak6E7F1b7lqJRnHHq4PUg11d9OEpD45jRwfmK3hy/qt6h8E691joIdjVvOJ5FQJOFwmZ0UD5qcJOBwumtBLn8ZWl7ovZNBDsN6xHIrnykrwxJsHol4PzkXlJ8tN+Fg/OVm+TANRwnhqG90Jt7N+gpoGWG9Yjl9FeJCS5eb8JC+elFHSOUTng4Xz1PvVv01JejfpqaBhN5j8vohbWSOUzngoXz07auQyqb8DC+epd6N+movNvF/SmgYXeI/L6IwomQyya8Cz56uLHqDot0VojTkwcLbVpl7ixxtsIc4F/wBygXk3o7qkyso22ZVv1knBVVgwJoGBfGI9zvkNgaA1oAaAAA0AADgAASLTrH7J3tlYLHi3c0FtsThIDiBX2VIXKrFRZG1IiKkzTaesTiy87NXOFEfCjRTHhuYxzm1PwluAb4NY7Fr9NUfFbDrfCiMFThW6G5orIwDCF3GdpV7Yphw2NcGtBLnE75JwYOpV1IUzHqYy1hi3eG11F1XDvHAt8PFrDkkvQ0OwjXOqmeebg7FdmRezsV2ZejblG42aKHqWGPEjt3rQ9cJmpd+8O4/kz06XPPF7OxXZkXs7FdmXoDbKKPaaOyHDKeylHH9djf4oTW/csd4dxLp0uefL1diOzIvV2I7MvRkOLFd7LobupjD8E+uN+5o2qbu7iNOlzzhersR2ZF6uxHZl6Pto3+r0bUW8b/V6MJu7uI06XPOF6uxHZkXq7EdmXo+6RuKHoxrQIkbih6Ma03d3EadLnm+9XYjsyL2diuzL0jdY3FD0Y1ousbih6P8ANN2dxGnS55uvd2K7Mkvd2K7MvSV2jcUPR/mi7RsWFo/zTdncRp/k823u7FdmSXB2K7MvSl3jYsLufmi7xcWF3PzV3Z3Eaf5PNdwdiuzJHwHVH1Xb3EvS13i4sLufmlESKcBZCw4PY/NRfFXKkqRp/k4qyLgHUE66rrsWRhNcW3lLmo1V2jRX2WqYZKDkMv3W+Rc+tSxyaBbnJbqi6rrBkIOQS+ZvkSCi4B+wQMw8quuSxNAtzlTolZrIw8YrFfSkrHEc5XXX0HJV1PlGAjf/AEYcOypAsfo8/sII/iaW/FNalhoHXORWw6c5RbDpzldd3N0dyUv3hrWcWEyRw3tD7LbWrrEsTQuucbth050Ww6c/5Lse4aSydmd/mRuFksnb3onmV1iWJoXXOOWw6c41KTKOFsyo4SSKuzAus7hJLJ29+L5lIk7E5WEbaHAYHYCC6t5BGEEWxNXYmsSw0K3K2g7FapeEItbYhBc5uD1SXE1deFC2ipKuBXqqzPSSG1EkVwa26H+Bv/c5QaXqtpb/AH7R7is0/IxbqXwrUtc0YC61IdWa+Dewqun6MmTc3WjTaRGuIa8F1XQCtZsNnAHQsb4AKp3R4wrJhuAFZJNWAce+szKWB4ferMEt8gCo8SigeBZodIjjWZs2CnQFTEoQb4FR4xgPuSXCKwVMcf8A5Eu7MKuhFCc6pJAo20lGb7UNrurAfcsrKfZ+vDc33j7lZmGDwBMdJNKklBihUrBdvOA/iBClMew7xB6iCoMShWHgHDwVKM+gKsLSR1FJqC49XoS1NVEZKMz2Xk9daxmYjt3xX1JMSNgtWotWrXds4mAWrq+IBSLrH5J/u1pUJF1atRatVNdI/JP92tF0j8k/3a0mC6tR0JWtCpbpH5J/9OtOhxowI/RP3+jWkwWkVorwpto1V8aDHc4kNFRJqreK6ky95jFb3wkwWZY1OYxtYVVe8xit74TmwJgEeq3vhClyWg76wTMBpaawMwWB0pFcSTEDRXvNBPvrCDRNYqdEeeogfchDC2Vh1je31Bjyjbq713D1nHA9wAw9ashQTMaJ3hqUltHQxhtGk8ZAJPSa1pfCrkZI6RhouI41g1uYPZe44SeLp61PSAJVvRJJIwBCEKgEIQgBCEIBCFGi0ZCd7UNnWGgHOFKQgKx9j8P9UvZ1OrH9VawOoOIPYig9D21e8H7ldIUkChvWO04Whw4SxwJq6jUmvm4rPaaaukOb8cC2BCSLMoWU1xg9lTlJhUyw8IHuVhElWO9prT1tCixKFhHgI6nH4HApJRMfCnGnh96ztjA8KrH2PD9R5HWNVSxGiozfZcHdv3HWnUF1bBNdCB4lSF8dm+wnqFfwrSspkg1OaQUmC5EuMGAYDX2rI0YFElKSESsN3xVg6VMCqAVCEKkBCEIAQhCAEIQgBCEIAQhCAEIQgBCEIAQhCAEIQgBCEIAQhCAEIQgBCEIAQhCAE1zAd8A9YrQhADIYG8AOoAJyEIAQhCAEIQgBCEIAQhCAEIQgBCEIAQhCAEIQgBCEI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0" name="Picture 4" descr="http://t3.gstatic.com/images?q=tbn:ANd9GcSM0O6qgojUni8JhnLztdaIdyAJd5nkGq3lgXSrfdcC3_Lsaij0v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571612"/>
            <a:ext cx="5857916" cy="47757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 дороге рыхлый снег</a:t>
            </a:r>
          </a:p>
        </p:txBody>
      </p:sp>
      <p:pic>
        <p:nvPicPr>
          <p:cNvPr id="18434" name="Picture 2" descr="http://t3.gstatic.com/images?q=tbn:ANd9GcSyquJMKXLUfM8YU3YkZ8nYedb_38iKM9RN3eyjLzVKEmKWALZH5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214422"/>
            <a:ext cx="6580762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Страус выбежал на дорогу. </a:t>
            </a:r>
            <a:endParaRPr lang="ru-RU" dirty="0"/>
          </a:p>
        </p:txBody>
      </p:sp>
      <p:sp>
        <p:nvSpPr>
          <p:cNvPr id="121858" name="AutoShape 2" descr="data:image/jpeg;base64,/9j/4AAQSkZJRgABAQAAAQABAAD/2wCEAAkGBhQSEBQUEhQUFRUVFBUUFBcVFRQXFRcVFRYVFRcUGBcXHCYeFxkkGRUVHy8gIycpLCwsFR8xNTAqNSYrLCkBCQoKDgwOFQ8PGCkcFBwpKSkpKSkpKSkpKSkpKSkpKSkpKSkpKSkpKSkpKSksKSksKSkpLCksKSkpLCkpLCkpKf/AABEIALcBEwMBIgACEQEDEQH/xAAcAAAABwEBAAAAAAAAAAAAAAAAAQIDBAUGBwj/xABIEAABAwIDBAYHBQYDBgcAAAABAAIRAyEEEjEFBkFREyJhcYGRBxQyobHB0RUjQlKSJGJygqLhQ1OyFnOzwtLwM0RjZIOTo//EABkBAQEBAQEBAAAAAAAAAAAAAAEAAgMEBf/EACQRAQEBAAICAQUAAwEAAAAAAAABEQISAxNRFCExQWEEU6Ey/9oADAMBAAIRAxEAPwC22bvM2tVyNjKWlzToYF7qdQ21SfU6MO6wE9nmuf7vMqMrdWC7I9reWaJmAODZt2pdfCuac18wJk9mkH5r3zzV4/W6awz4apYCzO4pc5tRxLjdokiLx1gPFasNXq48tmudhACPKlhqPKtDCMqGVOZUcK04bDUqE4GoZVaLDeVDKnIQyq0YQAjypeVDKrURCGVOZUeVGrDWRDIncqIhXYYbyoZU5lRZVaMIyIFqcyoi1Oo2QhCXCMNVqNwihOEIZVajcIiE7lRZE6jUIoTuREWq1YahCE5kRZFI2WpMJ4sSSxSNwgnMiCkwH2Q+mH1gQ3K0xAgie0WP91VM2m8gx+Ihp4kzqnHbwuNQ0qj25ASwwTlPWJzlPbT3VqCX0wckA8ATPGOH918rPh7Wl3LwjqXSMdcENc0gyOIjvWoWd2RifV6ElroJ4m40HWntKnbv7XdiOkJAytdlHevfxuSOF/K2ASoSg1HlWtBEJUJQCOFaiYR5UqEoBGk3lR5UqEcK1E5UISoR5UaCQEISoQhWrCEcJUIQrRhEIZUuEIVqwiEIS4QIVow3CEJcIQrVhstRZU7lQyp0m4RQnMqJWjCMqSQnYREJ04bhFCchDKnRhohJhOkIsqdGGkE7lQTpcy3R2WypiHOqBvVbLWkaBukzqQIWx2biiWMY4XI61rc9PEKn3M2aHSfu+lp5SHjrmHklzCO4HzWzmnDjkbLXGNASOQ8DC+X7er29NRMRsZlRoa6YE2BtfnzvdP4LCNpsDWAAdg17e9PU8WzJ0sdTNpxgDL8U3iNo0qVHpXzk6xcRJnKQ2w7yn6n+D0f09oYSlUM3uw1RzQ2q1riG5jUloBJFhOpAHOFcbOewg5S14ziDmBnUkyE/U/wej+giCn2AmG2a4+PBJrttGRoMNuJ1JhX1fH4P09+UWEakmkAQP4R5z9EhlGS3tyz45ifgFT/L439L6fkZRNNlI6G38pPvhYmhv4Q+ox1KQwuMtdfI0kTB8Fvj/kceTN8PKNhCOFQYXfLD1C0Zy0ng8RHjorrD4lrxLHNcOwg/Bdpyl/bn1sOwhCOEAEsihCEcI1IlCEqEIUiYQhKARq1EQgWpaIhWgjKiypyEIVqw2WosqdhFCdGG4REJwtQyq0m4RQpnqLomEkYRxExZZ9nH5M41FypJapPq7uRSHYdw4HyW+0XWmESe6I8j5FGntF1YelgGUdh1ModmrU8OXEke1VqECI0AA9609LAtaxjS1vtRoNJcfoqTbbOj2TTb24Fn6aLX/ErUUG2E8APOF8ivZFNtajbBtEhr8RULg0kAtY1xgxwRY7YLH4YszVAHNFs7i0OdBzBrpg5vip21KY9ZwLPytrv90fNWVelNNw42A77x7whp51xD6lNxaZBFiO0WKbp7Ze08Ph8Fvto7ovxWKqvptDWdIA4k6EtBJjjclc6xlCK7manPkEcSHZVRN5ubvPiDXYx7iWkFuVziQCQcuvGYXVG1jfqiLXDiOfMFc6obj1qRzHKckEmb2gkiy6dSFh3BZsjcpus/rCM9yBYi3VceI4QhSqO4l7YjXKZtdTGBJLUdYexgVuqTP+HmuAIFzrNtFyOrtPDNa91CniG1XSCX1WOpkO9qWwZF9JXU9uNy4bEv/wDbvHZo76rilZbnFm8kerjHg3AI00Av4JrCbbyvMOLSZ9kkG3b4c0eIdA8R9fkqbD4prjdgkBxkE8jw810+8YbrAekHENgNrZx++A6eydeC0mzfSVIHS0hHHIbjTgeC5NsxjXE5cwgcY+Sco4yo3PkeNLie0ayFueTlGbxld0wm+eGqR18kj8Yyx46e9WGH2pTf7L2kcCDMrgFLbNUAAtkA2PylT2bbLS03aYGhM8h7l091Hrju7cUw/iCV6ywGC4TquTbM33LbCsOcVGk34iYPat1g6znYL1p+QnKXANEgtzFuvPVHuXqjQiq06EeYS4WA2lvHQqUXAF7Hlhc3qkdYZiBIJsTAlVOE3tq0mhnT1CQWnLWphzYhrgA5pLouLrc8krHLxOqgIEKg3Z3kOIzCqGMcCMozdZ2pnKb2Eeav11lcrBQhCNBIwmEISkFAlBg6w7wjhLoslw71W/ZSfc4dmA0yc1RpIdo48Z4GyQzZThTgV32Efh4DuUyrg29GRESDxPFRaWFIa6TpPPu5rw2vZIpcPTrCoWiqcpEy5twZv4J8YXEOcMtRpM6lpsJE/iTlDNnLZkADzM9VTaGHc14/lm97k6W7FnT1JOz8T/mM8nfVBTDUdzP9KCeyxwPavpHqVqLaLqTMrHsfLXGTkYKYaZtoJW23Y9IQxIcXUSwNLQSHB2uhy2MW4LjHQkEjQixVlhtnubld0jaYMEOk5p5BouSEbtVmO6YyuH7Rw5aQWjCOcCD+Z4CtXGRK5DsHeOlg3Z4rVnkQXVKmVkEyYpgE63uVYn0otdWqZzULHBopsZBYx0jMdATpbvKOUTY7GxMmrwmq8A8DlMfRc82h6OqlPF0z0lN2Z5qaOFmOzkFXmz96WZ+iYesXFwY5pkudclrh3c1ebbxtNpp1XPMgNY8WOVrzDjI7SO5c2mky5mkHiPiE5g3dQdlj3i3yUWvjw0agGD2xEx4SI8VTYTeDJ0gcCBnIYXWzA6OM3tYX1iU041coyVU4TajGMzVajRLtcwIBNgCRorQ1RCEqd8q2XZ+IPNgb+p7QuMVnX8F1z0gVY2fU7X0m/wBU/wDKuQ1GGQADJiBBvPALrowbMMxzajqj8jKbC4xBe4wQ1rBxJJ8FlMMIDj/6Z95A+a1W0nlmCrg5Bmq0WFpH3lukdLeQtfvCy7B1X/wtHvn5K3RidsZsZiolKkSH21A97pU3AGKTj3/BCtSy0m9pE/pZ/dKkI2dh3NfcGJLdbSBMK1q0gdQCq/AVSXXNpLvE2VhWfYkJSrzgasi4HEHmu24NgbsSlTFj0dIH+dxesbuHsluKoYh9VnTVGPoikX3ILi6QO+Fq3Yz9kLOT2AAcA0OEdwsrFrAbXwhp1SGuJmCPHs7Fa47ZGJqPp9JRMNFMfdgFuUMYLl0QSACeCj7crZHNeACQ82IkWa0QfelO3kfWBe5rnCD0gBf0d7BpubAARpxWp9jmui7Fh0fdubBdU6wGr3ENDSP3RwV2uU4P0hVKRaAzqsAa0ZyLAQBcGe9SKm/76k5wb2s7TutZdZ5McuXi102UFgtmb9uAyvzOHMwXA951WxwmMe6nnLAcwlt8sTpIv2KvlkHpqZKLMhhKjTT+8EPAM5ZI7CoVLHNIuQ2HNaSbAZpuT4K90ZvisTcycpVQDdV2K2ixkdZpBEggzx001TTdrsMQQZMWV7Jyg6rXHva6i5rJa6OqcxEEXF+CqGVMVlMsaYuctUmR4tUj1ocVIo1AadSPykeax1lavOyKbCY+qAHGhVJgHMH0j45Q5Pfb9UPk0q8W/wAIkyJ/KTOql4ag1jQ1ohoEAJyL6lXrPs+UM71H8lX/AOmr/wBKCmZigs+pex5qp1ZJ71ZOqtcGxwEKnptI4KRSqEHiuUejndiw6OeKOhhYMm54JNKqCpDE45HadQgk6zqpWE2q+nVFUAZmtLJcA7qkzAnTwUYBOMCMOrenv88nL0LbnQOcJnXUqwwO/wDT9k0QNB1iBHD2p071nMqQMGyfZCsMrRN3na5jqZZ1Zhz8rSNbHNceJVlg6DQLYgk9lQN8IESsa3Atmb+assHjXU9Mrhyc0Eeeqxyh1q3UMwAcemaDOWpVJZmAIDiCbxKexVQmkA7IXNAIiLOHEawq/Zu8rBZ9MN7WyR77q6OIp1WdQt72xP1WPw68bFNiqHSYbNUZTqOnV9NpdrGsX8VH2hsllJuejRohwolzuqSfZN8pd8lcHZ7ssZ2xyI+hSzQqy3J0DiBEuLw4d2UKlqsmuf7P3abVYclUCRJD6VVsT23Cer7h1gMuamRr7Z+YXTKeHfAzZDbgHa/qTgwoiCP+/FHemcY5M3cnEMMhod/C9pTNfZVYOLDTdm5RJuOQvout48hjMwEmQB2rE7sVzU2kajzDndIe4xAA7h8FcfLdx39E6dljuAx2DwlapUaR+0UoDgWyGMcePaUinXhrpIIEkxz1K2GNwwq08lRgqNzZomDIEW8DzVTiN1WvbA6gmdJN9QSDBELtPI818fwwO8OLD6dMt/EHOjjqB8lJ3Pol2GxYAkuFJo7y4/KVpTuCyIOV1zE5hA5dU8+JUyjsMYbDubTbldVe1tnTc9UXcBFiVruuljlFV8OPeU9RqLZ1PRwwzBqtPC9Nw8goY9H7pIZVkgwZYbHkYKz3ZxVYWpddW3ZqTh2S7MCIHZ2Lnv8AsbXZxY7xcD7wtZsNr20aLHAtdSeX2vPtAA9nW9yO21rG+ZssAalM4LBA5w5oiw011Pjqo9beAwMjDPM6e5IwG2yJDx2yPonYzlxZUtl02mzRI7BofBN19g0HmTTbJ5CPgoVXeNsuygTaQSLa8B3o6u8zG0TUcWjKOs0zJOgDecmy1M/TnYr8V0FOu6m5wY1uQC5kZmzPdMKxGEaxhGYQ7KCZkRpqucbf33xVNxfnDSSOo0MgTo2S0yYVbR9K2JHtZXDk5jI9wC6yuVmuv1cHTe13RwSB+Ezw01WCzPov67XyNWuLouOMJwb51aVLpxRoPYRLn0XOA7jexnsUal6T6Lz95RcCdYqD/mb81duUmS47cL45/wCuOlV9quLiQS391pMDzKCfG/eBOvSDs+5PvzoI7c/l37+D/X/2snU3TpAcZGpn+yiDd2nPH9R+TVqxU7Aj6VvJq87kzlHdekXe0GiLAEzPaS0K5Po+Y2mHuNQMIBDiGgX0upmdn7vuWn3vtsqsDwYwD9TAFRlhDupQAnpj5sTB2PhB/wCYvp7TPostWrkArMvK6KWOts3YoED7x2nNv0TX2VggYOI016zB8lhKeOdAAAmB+IKsxFQl5nnzRYnYqG6eHcAQ6oQQCCHNgg8dE8N0qHN/6h9FX7n7RYMDQDqjZDTqbjrGB5K4+1aX+Y3zXNuG27r0B+c/zf2UrC7r0SeqxxP8Tvkmftel/mNV5uxjmO6VzDMBoPiUyHUA06LeqctrQXXHmU23oiYGSewrG75MjHYn/eO96ymGxjg/XnwJ4K6LtHZG4mmyxe0d7x8ypTHTpedFxbE1nOgkzP7sfFdQ3W2s1/qzJJcRTb4gD6I9a7RZbVAp5elIZfMM9pi0+9ZGlsugyt0wxlMQ8vAAZAv7JObRXXpVnLTP+/b5Fi5Syv8AdOHbPwVfFl10nluZ+nbmV3kSCwgiR1TfyKXRr1HAkMEN1PWAHuWR2TvVFCkMmlNomeQAV1t3eR1LYr6obDqzjRb2Z5bmPgHJnBi8sZXfbfp4mhQIFvvHtMm49hpi2tymNmY2q3YxfTcekbXc5pPWILcp4zNp81gnPWgwG+JpYH1drQHZnkPB63W+FputceMF5nx6WMUA2WUpBv1SM3fe3gs9h9u1W1elDyHl5qG5guPO97WVZiqsmdTMo2GycHZ2LZ/pIwj2szucx5AD5acrTFyTylaqhWa9ocwhzSJBBkEcwvOZqLV7kb41KB6AluRzurmmzjaBfQos0zk7KjLyAQDEgiRrfl2rnG91cmsIdrTqAwbWIt71ZbuM6U4QOlwDqpcMxGZoYLEi8SRZZ6NX7LrHbJeKnS0ml7j7fWgxwy8JT229iVn5A0sytGaHOcHF3N0NIkC3iVr31aNCnLmhrBY5RIHkouH2zhK4GSswz2wfeuvGSOHK2uTbY3Mxb/ZY1wBJ6tSmSSe8g6WVYd1qzBFTDVh+8Glw/pld1OymPFiD2gymamwhwXTYx93nnE4WrTlsPaDqCSAYMiQU9hsD1A58SXt6sizc1yZ7OC7zV2U+IknsNx71UY7denUBD6NIzrFNrXfqaAVKOVYqlRLyW0hH7rBHbHijW+G5FAWDHD/5Kn1QVg1z1rjzSs55pTdjYk6UKv6HfNL+wcRBJpOEc8o90yuGOmntkUc+IpN1zVGD+oLp2/M/ZtcHkw//AKNXOdzsK71+gHDR8kfwgldL39M7Mr/yf8RioXDsRxWdfr4/NaRzNVmzZ3itsxdU8OBFgqvEO67u9aCm2QFRY6jlqO75UY1GxngUGd3zKndOFU7EqA0m2mJBEx8FMyLFka1MZWC3/o9joKx51aTfn81zdlI8l1HcVh9RB/NiRwGgyhMDG76j9uxH8fyCxWDkVR3re76Uf2qo8XD3HzFljK9LJUntkLQObTHs+PyW39HOCc7EUHQMoa50y2bNIFpnXsWWeWPZcTxEFav0XVKXrZvB6J0TF9JjwVYVt6TMMXUKTwLdJWaTyLjb/SVyKjR+7qCLg35wF6C23QbU2fVzAHquc3+LMYPmuBbQxTadYlvGzh26FJi12ZXmk2DoIPgtd6R6Yp7HwlJ1nFzXNjmAXH/WVzvZOOa2rBMNJv3LZ+kvenD4ulSp0HZsjJFiIdYRfsCzmC/lzSo2Ew8GCQCQNSAYE8zwTj61oKdo7ReKDqIdDHvD3gfiyjqg9g5K0oIbJSnGE7Vp5Ew4yoEZ0/sd37TR4/e0/wDUFFZTLnBo1JAHit3u9uMabm1alSHCC0MHsnnJtPcoxMZhelq4h0/+G5zonVpcQ/6p7ZWJrginhJe9suBaMxDSBIvw08la4HYLGF5BcS8ODi43IdroFUY/EO2fWDsKXNzUyHEkkgkkcexWtW6tXekTEPp9FVaxwkAwAx3ERrHFSd0qVJhqCu4tpupOaC6m8AOdEGWgttfisB67TfaqHEF0mNf+7lafdvaOCbiMO416lJtLVjmOAcASYOQkOueS3HNrd0tn5W1Gh0uIOV1KpTMm0WBkadim0m4unRr18RVqta0dVkmS6eHECYHmr/C4/A14NN+HceEFgd77hYvbRrtxjmMoj1bMAKjalUENgSfu33vPBO6MNYLfTFyJqSLSC0Ey6zWg98Lo2E6To25yDUIGY5bA+5cNx+PdUcZZVplh/HWe/ssHXCvN06eMxBe2jWfAHWmoYvw9yzqk1vK+3XBxEUrEi4fNrcDCC5btDEYmjVfTc5wLTBQR2a6qf1t51e897nH5pJvqo2yavSUweIse8KyGHKwF96O6M41p/Kx590fNb3euDgqgP4ixv9QPyWP9H0MrvLrfdxftcPotDvvj2jCgA3NVseAJuhOU1mZSRyKz206GWoTwN1ebZxUPtxEqh2niCYXRRabJxGZkHUW8E1tmmDDhroVWbOrwTJiyk42uCy2qkl7vYiKmTg74hatjWrA4Ko9jg5tiPmrVu0Kp1efBZNa1pHBbjdveKnTwbWOIYWVJcXECZJIIXJKArP06Q+asKew67tQf5nI1L7bW1xUpPIIP4ge0lYvHbQJAkq/p7qkjrOaOwSfmFOwu61NtywP/AJf7lOmxj8HtGGwTxKkbL2rUp1m1Ggy2SNeIj5rcU8FTbpTYP5Qn2RwA9wVqkVJ3gxlaj0TA4NtpPAzqVTf7F1XGXQJMmXCbrY9OidX5CPFGnGfo7i0xq909gAU6juxSaNXnxaPkrDpinGuce1WpWYzdSjVYWmQ4jqvcScp5wqGr6NCGn9pYXcBkfHiVuW4c8U0/D9oRqxzbH7k4hh6n3w4Zfa7spv5JOydzatZheSKd4AdMmDDrcIvryXWMBhCwB5IlzhTZ/MYLvASs5sfHhrHUm/4ZLXGBcmXGDx1I7wt4DOw90qOGOa738HOAt3AaK+6YKAcTzKZqY4cEhdsxEaLMb0V5qidMnzKddtI81WbQq9JE6jQoxMxh8O6riRTBgF1+xoufcrvEbJ6F7ywh9Mt0Ja155tktPG8qu+x8ry4VHAnkIN+EpFXAD8TnnvKpTYWNoUB/mtPM5Xx5EIjtRrWk069XNaILmNHOQdfAqBV2aODj4qI/CkaGVayn1dv1XWe8u71O2TvbVw7s1KoWEiDBiR2rNupuHBPYB0VBItB17kJb4reGo97nOcSSZJNyUEjphyHkEEY1qv2ZtJ1MEDnKsmbeq8x5KypbApjRvmSVPo7PY3Ro8lMKMbUru0c7wH0COpSxFT2s57zZaihgCfZaT3BWdPYdUj2Y7XEBH5LC/YdV+rh4klPM3UJ9p48Atr9hBvt1GN8ZShh8O3V7nd0KTJ0t0WcS4+QUyjuzSn2ST3k/BaL7Sot9ilPa4pbdtvjqBjOUD3K0qzC7sD8NDzb/ANStKOwMuopt7y35KHW2jWd7T3AdkD4Jq51JPemVLjoaTdao7miUl2Mot0a5/jAVWKc6I/V3z7J75CNWLD7W/LTYO+6FTaNXSdfyhRaeDcLwpVGlxM+RUcR3BxN/elua1ol7gPFSXYtoUGviWOM5ATzi/mjF+D7AwixJRigToofr0aADiYAHmkHFE8fetYtWHQuH4T8fgiOOLbRHgq12L7So78VKcWrOpjidSmXYlVhr9qsdlYclr67vYpCb6OeBLW+dyrqNP7Vxxbkp3HRgTcxmPWIIGsWVVUxQgANa3mWiCeUhQ6mJJJJMkyT3lMuxC0tS34kph1dRHVky+oecJCc6solfFtbqVEc8cXHzUWsQ7mlFVtsHgFEqbReeSUcGSknAnmEYNRn4lx4ps1HcypnqBS2YADUowq/MeaepPJPFWDcI3klimBoEox6r2o1IhBCa2pUpZeqX5uRaAPio4rJgOCcaOawkujj3t9lxHcjftF7vae4+JRMwrSPbUtmzmC5k37ye4IWF4emXCR70bsCexSqtZrGgjSwPNs6THcidUIOtuHBUOQ03BtGseaU3Dt4HyKadXYLnLKZdtNvBRT+ibyRCk0aAKAdpk6DTt+iB2l3DxSvstWsGqeaFnhj4NnH5JT9pjWb9hPzRlWtAU3UrxrZUB2yRpPjr7k3U2m53tE+CTq3IZd0g9hJ+Cj1cc0TA7uA9yqKlaTafFNOerGU2pjj2Dut79VHfilHfVTfSLWA+ayI1VHdVTLq6cSWKt72vdW1bbjTSqU2nLSp0iykJvUfUe2XuH5oBPZos30iIuSgq49rdSmji50B+CQ9wTZcgacc93YEmeZJSMyGZK0uAiLkUolEoIwiU7DbMLw0NzF7m52hrW5Q3pHUgXOLxEuY7QGAJOtlIaIqczZZIa4vZ0boPSAktDZa3NBAOroAtJaeSWNhVCCYu0EvBnqmagDZE3IpuMmBBbe4WdSvAQlWNbYjmNlzmz1oaM/WDaTqpc1xaGuENNwYtYlRmbOcWtILetlgSZh1XoATaAM9tdLqSNKJE43PYSPKyNKa31A5rkRyDfmpbaMCwQQXNoMLTcC6XZgTLRAEDl2p9wPBGggVX4tj4MkRxhQXFx1J80SCTTRKdggSUSCWSvWhHEk+ATJxZ5AIIJRBqpOdGgpC6RA1kEFInp0h+IQQSDZrJJeggqEgvScyCCUYdURGqYiUaCBTWZAlEgkBKMFEgpHOjIEmwOnbz7kZQQURyn6WPqNADXloExGWRJBMOIzNBIEgESjQUhVMY9zHNJkPdTLtAIpB+Rga0BrWy8usNQjfjqji4ueSX5S4uDHXa3I0jM0hpDbSINzdBBBFU2jULS3OcpBEBtMABweHZQG9UkPfJEE5rkoqe0KjTma+CBA6rIAFQ1RDS2LPOYWsdEEFBFBQQQU0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1860" name="Picture 4" descr="http://t3.gstatic.com/images?q=tbn:ANd9GcRux0qcAO330lWJVyzcVcUrsQ_n3gTAkMjukjiVB_YIV8zj4P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214422"/>
            <a:ext cx="4286280" cy="54749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Лоза                              Роза</a:t>
            </a:r>
            <a:endParaRPr lang="ru-RU" dirty="0"/>
          </a:p>
        </p:txBody>
      </p:sp>
      <p:pic>
        <p:nvPicPr>
          <p:cNvPr id="76802" name="Picture 2" descr="http://t0.gstatic.com/images?q=tbn:ANd9GcTDVQQO6sSI_uJIefzVD3M3BnFkCkQWP_CKqLp5zDFaYUVjzPG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500174"/>
            <a:ext cx="4117822" cy="4286280"/>
          </a:xfrm>
          <a:prstGeom prst="rect">
            <a:avLst/>
          </a:prstGeom>
          <a:noFill/>
        </p:spPr>
      </p:pic>
      <p:pic>
        <p:nvPicPr>
          <p:cNvPr id="76804" name="Picture 4" descr="http://t2.gstatic.com/images?q=tbn:ANd9GcSZgwOpCc0_tV2ykE7GOLedm-beNa2Bz01mJ3kEqpKns66Voy05Z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7" y="1500174"/>
            <a:ext cx="3798818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Роза вдыхала аромат роз</a:t>
            </a:r>
            <a:endParaRPr lang="ru-RU" dirty="0"/>
          </a:p>
        </p:txBody>
      </p:sp>
      <p:sp>
        <p:nvSpPr>
          <p:cNvPr id="120834" name="AutoShape 2" descr="data:image/jpeg;base64,/9j/4AAQSkZJRgABAQAAAQABAAD/2wCEAAkGBhQSERUUExQWFBUVGBgaGBgYGBgbHhgeGhgYGhgZIB0YHiYfGhojGhwXHy8gIycpLCwsFx4xNTAqNScrLCkBCQoKDgwOGg8PGiwkHCQsLCwsLCwsLCkpLCksLCwsLCwsLCwsLCwsLCwsLCwsLCwsLCwsLCwsKSwsLCwsLCwpLP/AABEIALcBEwMBIgACEQEDEQH/xAAbAAACAgMBAAAAAAAAAAAAAAAEBQMGAAECB//EAD0QAAECBAQDBgUCBQQBBQAAAAECEQADITEEBRJBIlFhBhNxgZGhMkKxwfDR4RQjUmLxBxUzclMWJIKS0v/EABsBAAIDAQEBAAAAAAAAAAAAAAIDAAEEBQYH/8QAKhEAAgICAgEEAgEEAwAAAAAAAAECEQMhEjEEEyJBUQVhgRQysfAVcaH/2gAMAwEAAhEDEQA/AKggLmEslRFagG+xgzASp0mYmbpUNCgQS4DguKjaLFIy+YU/CaD0HhHKAR4cowJfR2J/nZuXugq/9ocycqmT0JxKQ84sQSakpNFV+KzV2jlYmqQv+Jmzjwq0p1BAJGzUCgOQraGXZjETlDhKe6TR1CgbZLVLegiTPpqh3Y4JneOkqqEuNjpu7+lIY0uzia7RL2wzvDokdzMUDM4WltqUlhQ0LAtz5xUcgzaUJeI1pSSkIMsKSVPx2Uxbl7wxxeVSZuJM1YKkunvBzITxMBVnar7GK+cqCVzCwSlA1BySTVgK3J5bQmWS5WNhBSTd9HoOLyH/AHAhaCmXKlS0pSBYqKdRAAolIdO1WiLsj2MMgd5qQ81OjRMq7EqJ4SwNBQbCrOYRSe0HdyUy0yyFAJ1K7xVSFErJALOoMH2iDEZskpTLStaRL1EOVGjOEpA89w8aVOMdvsWpcnxs32v/APblaToK1FkpSpJbmVJFEDYCKYvDS504MaDS4QkhLtXye7QyVgNU0d53mlSVAqLcPoKb+HWCRgJaSdBILaSQzj+qvWm0VduzQlS2JMT2flpRrSvUFf8AGASSsC4chgXeJsHk8uWgzFICtb6FEBQBrwsCHIIqwg3tDi0Jlo4UqKRwpDgNquw8veA8LiVzSpIGiShWpJdWplBwjkp79Im/gvSOsryxphWdPD8IQku/MgQ8kZolUwCYkpCk12cvwkVDHZgIU96hSXCdSlChDggg2OwLbwRgZRQVBU1KgLcVacnuKtGSUpfK2U0H53lEqdWw53P+IUZfkIkS1TFlJGxSRXyLvDfHSFdwAkqIVVZRUpSk8ILVAJqSbsOUV9GFcaUL8Hpso77nwrC8Tk1T/wADseXdM5w+fBE0moSTXcV+nh0gXOc+Clui4LEixB3bryhPmyTKWUnpzF41IwSlubuH6s/Vo2xguy5T+D0bsfNEmVLnzgkoXqITqYnYm1qNs20Pcw7ZLmkJDiWlqPVXMk7mPO8rEwaQAwG/4frFrlS5YQyuJ/zaLf0ilSfKRcso7QSikmanU5BDN8r/AGpHWJ7RIxCkyVGXLkVExKip1AHgA0igZiXps8UpGJAdKaA7O9I7UFAOm/1H6xIc46sCaUnaDc9ypHeFMlRUHckhgRsAegpUCsR5lhlK0zGdgxbkLRycQTUk0/PtHUuc4pQ+37CE5cbbsCkKhKdTpDkVoas9Wa/7QzTg5k2Xq0NOUlIXZ6fRxpJ3rBuCy8KZcxIUQQQacJDjaqne3SDMPigmYRP1IkmqDKIruSomtYXV1FE9Nx3RXMXgTKUH4iklRYvysNmrWGGAlLXMSoK7spIJT05hQNTE0nGy2dWlWl3IKgocSgmlnKQHYi9owqlzKJWa2oQx5F94vgzPK12g/LsD3mKCZk5TupTEqsLO5YWF4vWV5OiRqKXJWXJPpSKLk+I7pZ74JAUkjvCCbsK71AaLzgZ2pQ0/BpNiCCXDeFHu0boUEpckazDJZc26RFOz7sqJSVTPlF/WPQornb5L4RSR8yk+x1faDoso2X5rOwqtUpWpJFjUGvXzi2YDt84HeIbwdPsqC8F2XTolhQ+FAB8Wr94Ky/s/KMlIUlyRfoSW9mi7Ko2ntbIb5h/8f0jIEV2Lw4Nm6P8AvGROSKKX2Q7Oy5+JVPmLAQgDUjUxJppKtiijEPcCLXmPZ7BTUqXLILGolrDVNiA7eTQBg8sQZpOEwy9BBSpa1nQpJI1JIUTwkPaoLFoS55gJOEnhGHVN/iHoEqCmcUSRpDu9nNIzuoLrRJ5JSS5brRaZmITh0JoBLFCBcDmB8zXIvfzqs+TJmrUiSkIdRWoS5mpBABAJS3Aokio2eKjiM6xKpylr7wg8KkkhIOk1SxDX6Q8y/OwpSUoQiUllEpd2UoM7oYqAHEA3CXboic23Vg3YHnWarwwQlCtSlJ4qBVXDFNHc2rygKX2iRMnjUkpSCHBY8QDAlmpqNeQEAdo8cRPK0/JwgtRw4LdHLwkwk7+YktRS06vUavUPCoptbPV4/A8b0I8lurtdnp0ooAAHGVCvDQte30eIMQEH4wkA1KgA4+/jA+KknUNNEj4EgVBpVTn6gxs5etYJKeIGrMkgOCw6lh+GCe40+zyVKxTmuLcgFZKNqbC9QbkuHIpAGLzJa0FBUUoaySx/Uxzmc+YhelYPLiSCQ9W4aVNQRzhcucl2BJNmdi/JjAuUuj3ngeL4voKVJ2u2ODhEzknvFAB0pSNV6gfCANIfcwXmGETKIkuXYgcTM4Dkiz+MJcHmFVApr8IbavEx2PUc43jda1mYQpAU1TZxQVO9qbxphKXyec87DjxZXGD0CTMcZbIlFSwHdxV7PTbpDtE/uu4K9GuYhK+IFnOpkuDQlJFN6WhHhsrC1sStzTgah2Z29IZYzCqOIdlKRJlpSC1eFhW7E87X5QORL+TF8MlVnOmeVF5RAD6QSXLOn4hS5alt4s0vASl6GJPwqKyCAtBRs5oWJfqDFeGDEzFqGkMplpcHSygFJCmDhNWfZuTwzxOMVLk9yGHEoltqlwKlg5sOtYT6V1RIR4ysrueLE2cpQS5sKWAsBG8Fh2W9FVsaeFaQfhJACte1I6l4ZyUizn6xqUaVDXK3YaMKogDSAd2/V42vDtS7eXsa2gzL5ClES5YJ5l6CGufypUlKJYOpXzFvykS6KpNiKVILgtDjByQQ4P7dPy8QSpfCGIPsYmRJ5060/WFuY1QoIOGSbEFtx+UYwLMy5QA03BcN+e0SnCGjKSp+ZYxxxSzUFvWKUi3AyVmSrEXY8j49YYJAmJILH+mla/a8BqmIWKs/oYkRiwkMW5PY+1Ip0+iuJPguy2pKSdRQVk1LsQCdJq7D7wwwXYZBQQZDG7lRD0vUuDEnZ3OEhQQtY0nnbq4sX57Q0zrMVYYoEpfAuoBq3g+36QVKrbESbTopGcdmMQkMhayj+lZKm5eDQswmdYrCkPqDeJHrHq2W5imdwLACmpyVzA6jlHOP7OIXtGiDTWhDK7kv+p6VMJo8xFwwWbScQnhUlT/KW+m8UTNf9PhUpDHmIrGKwE7CKACw+wfST5GhhhR7ZiDpQpuRb0pEOOxiZEkqNkJoObCgjzfKP9RZiU6Jo1BJDuCFMCCz7w57Y9o0TJMsIc6uI2YOLHqICc+KBk6K9iu0ExS1KclzzjIWIWSHqIyMlRMtfseZJ2uxUojWrXLB08WkjamoAEFhzPhBObdrZCl6u6MtRfUtIS4/uJLarChgWTjiUplLTrCmJcBkglvMtzrCDMZOietFSlKuF90/KSPCHcvga7iS5/i5k+QjSSXJJKpWluTLUopIPJJhHIwq5a0lTuGJcBhfUHF6NbnDrLMvlDWGYEgsXIF/hSaCtY7ml5i0BwnTUqI3Be1LB4zT4p7LTvpAGc5ZLmkjWQ+knd6VvYPyhbNyoSgkoWWFflCH8Lk71hriMtUAS21VOzAGp6+EdYDAom6gpYUlvh5E/M48IWuS0aH5GSkuelr+BhKwJVKlTFTEErA4XLgOanZ6bdI7/jFIBUpZSmzgAi5rWrxuX2elgFQmKdyX2s1QwegZ4XY5RI0vqSncBx+PDq5IyXcqQVm6ZeIkK1gDQoFJqHBavgXPp0il4/BS5MyW3EZiUqevCSpQpzNOYi84HBJGGUtZ0AJVV2Dg0HqPeFeJy+WuXLmzHUtLAIHwggFRJa5rQUdrwKk1KjVjySjFxT0d5d2cIAUZusM40p0pYh0lgW9YGPZOaSR3xUgkK0qS/EC73PW0HdncRPmyy8tQQ6lIVQO5dI0jbd/rBuBmLWspQdakllE2SRUh7OKUFoYrQmWSVlYwMhUrGaZySkPqSSlxpTUqHMn2ic59TQJbyyCSVy/iUA44uYHXdotmcZLMKCtCk94AdII3vQ1G3nEUkKmS1DEETSQVaVDQUsBQ6XDEvxCtesVzUnbHqbaSoHybHPh0q+FwRydi1Tci7QixKnPOLFm7pQ6gBQBkhkjenSKzPnJQFar0boL/AEMMxqk2jRLWjKgMB+co5sak15CMwJVMUlEtJWujEWEWHD9niufoVQgh926RbkkSMWxzlU9EvCFQSAefOzv6xXM/xoWev7fWLDmmUCXJCU9X8xT6RWsbghfmfYu0CmmHVHGV5iGAUSw3ev0hhMwpUHSoF7B/8PFbxeCUk08Ke0cYbMFKcFn5h6+XOK4/Ral9lkRJWjY16/YuIKRjwaLDpPkR+c4TYTHqNHf8tBMvE60M5JB86GsC0GmazFZlkFGpST0cjoQIGTnKTQuk82pGS8exbYN77xMcIFlxvy8/0gr+yVvQHMxjHcEVpuOYe4h3l2eGYkJWsnTZ2p0L7Qsm4JSaJGpq6Tat25GOF4RI45bpULg+4PI9d4t00A1vZ6LlE12WGCk2BFizP+XpDjK80BQkzVJQTQB/iN3JPPl0ik5HjdSH5bQ3E5JLEjSsDXR2DvQe0LxycJFS8dz/ALS4yJgXxONLkdC37x5f/qfN1YoSwAyEAv1Ln7iLLMzYYdakSZgEkkHiBVoJuE7kdISdrcBqnJmu5mmzDhAHOjJoPUxq9VbM6xSi0ppqxarAJkS5eskzFIBSgJYAUubk1hcuYohqk1d/z6RAvGqWrU7aQw3BYWr5RpU0KA5h/T8p5xklLk7Z1PM/D+lg9VO2uyRGOSkM4p1MZA87TqLuT0FPrGRLX7POFkwM8lWqiSkEUIYAhiqu+78yYWYlWqYES0OH4phvWtyXUT152gVMpJkqmKCwXYOWpd2Nw8QYufNUAdxUJIIIamqt/GDkqHT+2M5SSatUQsWhSTMUCoBTJSkubF1lt0gJIr/VBuV5iQSVqFqkWvfoIkVje8BSpSrnSb0PUQE/dpi4Nxsmw+Y6pepQq5pdJIJ9mrEWSS0LdUuY5N3Gn2PIxGyFaddAB1Hq1wa06wPmCpbH+HQkHckfR7xPm2Sk9IaY1U9JYLLfMHBod+YgSdOUshkgChbZvysI/wDeSAUqGpRsQKdbVhhgcxVocopUJPP38YkrI4OKs1Ny9RTpUslOvWwoAefpBmCwcxYKEHTqVdnbhIfpQkNAcvGrK6M3W3pvHIzZYxEuWkpAHHMLMAAHDpT50vUQEVvthRdqvkteNy0ysEvTMUChCidtZ2BL6gCdkkX5UhN2U7dypcoSsRpklNBwHSoP0FD9bwL2n7V6z3ZLSgx4S5LC5YsfCEmPm4YBKlATHNGPwhh6qd3EGoWtj5YJQVT7ey7Zz2vHdjuCFanIK0nSdPxf5MGZLgwjDIBYLWEqmHydvAOB6x57jZdJIl6u7ltQOxck8R5PFlwGeFemWncAHrzPQQMoUtGrDCMWO+0UwKkkJqfz7RW8H2WVOKVKo/OLnj5SEym+Ys3SFEvM9NCbBhF45Oh2SKsY5bikYYFCEJBAYqArDbK1I1LmkutfhQtT6RUFTnUWiZE4pS4LcvWLKrQ0zLMO86fZv1rFcxSmLE1HSh6ROucVK92/POAswlqUNQ2uPv8AR4tKi2RYlmYQMMIDxMQejF+rc4HEwvWhF6+8MMJM5h/7h+Vi26IkmAqk6S4NDXwNCY1iAUTCsEgXpY2cQyzHLm4hxJNeo/KwtmzOR2AY2P7xadlNUCZlNZRUm1yDyP0jrAZhNSApJcfnOCDJSoAHhPtHMrAGW6Qb1S/06hveD0UrsZyM2Uqq0gu1qGGEtKZoCkniHxAipG4I3pFXlLUhXEktvUN4w7y3FpKgpJqLN9ICWg1sZYH+UTp2Zq3HX6wfiluymYoPMi46GIZ2lRLjSSBXm/77wKrF6SSQWqD4B2Lc4W97NPjz4TDQpKmWOEPtz/zHU6aFoB+IgHiAJUSTU3tarQCrNEIQSFO9hAmVS1LUZhVpYp0i/iaGlGhck+kavNx8sDyN1XWhZj8P3R/pf5VGo5A9fLeIcLMJUdJDsereI5RaMPksubNVhplpidctbAkBJD19vIwnzLKBhZipSjq0AHXZwpyPQv6RSmq/Zm/5dy8ZwluVVYJLCmsd/lfe79bxkSy56SBc9XP6RkVy/R5iyPDhKVa1FyblWx6Am8cZrmvJidjuTsQRUCO5OJRXWksbM0ME5HIJCir4maocUce0a5VBD7K+vFlRLgcSQlSbufIDce8OFaBKJCqgpdIexVWvtSO5uUSZRBBFwQXar0fntBqcO4+JAArUpb0IhLdrXyDaohmJ75SVSkBPNqAjmSTUiIcXgdZo1DxMa+0S4qaU6SpQIsCHDbXNAPSMwuGRqDqvVLLBB8wW33u8GnGqZXGXdCqfhUJL6CVWYWpd97esRAOoqIIY0AoFdGanhFrPZ4lilSQk13p6RmY9niZRSk6uaTv4fo8VJQZSnbpoQGWUp1MKkC9B16xHi8HLdSlTNDg8TuwYMNKblhu/QRJizUJ2CQyXsbV/ubZ6WiKVIdRSQeG5Zw9ymljtE43uwoex2hKjKCTwIC0q/wDI41A76HBAFw5BpAWLy6ZKmaVBAUEggJchIPJ3c0vF1w6kGY2oagHbcDzixYFUnSrUgA0cqZRVfpYcusFz4hS8icpe8oaswKpqUjUlATpd+E8IFRzcEuOcOMjy4oUVHybeDM0yuSpWqWkJO7UB3tsYOw6gBpZ6sOhipSSibvHfquzqfiSaEwgxa+Igm8N8cigI3eEWYSDfbnyMDiaZqyRNSMSqWq7giD05sGbr+f5hQFqUBzT7/nvHbAli3NJtS/nD3QhD3DKqCK3p4xxnEzSQRY8ufKFUuUoHhenqPaC0YrWkomHajgeN+cBQQLOWlQdvTb9jyiOTP7tXCdQPO37GB3KSR97+v1iAkpWCzjcHceURxCiy1IzBKksQ3XlCvGYcBJPyk1oC3h9YhGLTQAmto6kz6FOxp+ntSKWgmrAlySN25NY+IL+0ZKxignSoChoGod6bPvSIpuIKTpT/APU/ML053jt0zEOKVoDdJ5ecMFEv8WjdLuOZYiJMItIVqS4G9i/t+NC5Avyv4VAV9j5GGGBkuSLHlz2gJMZBWWSdMBQn8pV44UhRDoGohJV4hFz5BzHCNOnTsKegrEeW4lesmWopUEsk/Whv4QuL+xkm4e76K6ZylMUtpoFOHD7E/wCPCGUrL50sMHKTdmYcqvDA5eW4QlBUdRSBw1Zw9wl3IGztsIHnS5hcKSRpIASHAHoakjyaFzdPXRXl/lHnh6cevn9hWUZupOKExWkJbSdAp0SH6tURJ2kxqZs4M4KEuqlHNUh92H1hVMLApWACRwXDcmjUqS4Gtm+YigLUaganW8J12cVkysRLeoT5hMZC4oPygNtaNRfGP2IpnacKo/KXLNZjSgFYw5p3NCDqSpmKRRnBFfE/gj0nNsLImylImSpSQQS6UgENuKbR5njUkOgpDpNSRU7hyTyaN81Kx8kk7CEZwMS6CNBdJfUkWOzivh1iLH451EJ1K0txKCHUyr0Atz9YHmYgCSEpCQsb6amr12cbfeA/4kn4gSSwev8AVy6ilOQhMohc7dMsOOx/eBIFAgG1gSwFd+fjCnHyl6ghCS5AsNi9KRyrEpCQJbgqDKBq1RUczDbJ0SC/fqWlCalKVreZ/aop4UDoA5/qEHBVol2h92az5E1JABCgeJJLgeHR3h8TQmF2EzvKwjglaGsB3gPtf1g+XmWCWE1LGoBmrBGzUtaxiSxNuxfA8+xskidOYn/kLAkttR/lF/COMnxAKlgJ06mPpeoobxfs3wmETImrSgKXpOn+bqLmlt2e0UKbjRLUNSRQDdixDi3SLk+LphSXwCY3ErRPoCEs5UA5Ja3SDMF2qWQQqUgKAcklYLevOAxjEqLgkGp8ALnw6xpGNSNQOlQUN/1IvB6aIkvlBk/HEoCyWJsBYHr6bwx7M5pqUtKjV3H55QhVPeWEaHSS9K2BHmHJPnEmGxCUHV8JZnG3I+rQiS5JmvDljjkq6LVi53AgeJib/aSUGlCITpxuuXX4kKqOh38Iu+BRqQNwQIxuTgdfUtlEmYLQp2/b9o1PlBYY7/jiLXmGWM5iuzZJFvMc+vQxqjksRLH9CfE4daagOLFnbxp/m0CozI6iCfB/o+8PlTABb029oHmrQqmkF7M227GsM5gcATvQbs3hbwMCYyRSp1XY7WdvznBk2QSHeocMRttYQDNcJIqxFoNOwKoBl4hxyb6wZJxJcPR+fOF8qyuYr6fjwQjjSNilw/nSBYyiXF4ioe1d2IP4Ikw5BBKVAkfF168n6+EDLZSWO9veApOHXKXWgU48WH+IJdASWxuhJKgBuT6KB+8PVgInKWBQJNOp/wACEuVo4taiwSzen+TB2KxgVpSPmJKj41gH2NitG5eJWqS4DFTt9/HeG2WkpUCxANXv4xxk8lClFChYAjxcv9YtOEyxPCxLAux+kUkmBlTcSLGdmMRNKBK0JNyFL0ljszQOZMyUtSZgSFIvyDcnuGi0yM5aaE9yQpuFRVqF623Ym8K+0uA71ZnKSaJAdIJtZw9D1jS8MXG1s52Tx5RXJIrmYSQpiQKuAW+214XYPVKmuSlQIABUly27g05Q0VhhNQkGaA3S3m8LZ2oh/iIJAb6vvvHMkuMqXQpJte4YjHq/8xFTZCQL9BGoVDKZxq1+sZFb+waiG9us2X3P8ssnhBU9eMFwB/1uY86lzlJJOo1vW8W3MMEZuoEpNPl8mVyHheKrPwpQspP+esdFyvsFO+xthpneB2al4ml4MMConUDRvA382juRLB0AWSAKcokzrEolpSpAUasdTWY7i0AwL3SOihASGBCi+rf0Jp7QHNXLSlTrOosAgJfzKnp4VvHE/FqZkJdZTqZidKWckm1IXBO584r/AKL3Eb4XESwCSFqUDZJSARvUgkEeBjeXZhL1KczZW6dJSsE8iCEt4g+UXPCZAg5ckGWFTBKUpJo4UXVcb29I87Mhuh/PeHuP2NLYcUFqShkKsyrC9QaOk7RL2kyPC6kfzykMAyE94QAN2IYBxesAdkJEudN7qaSHDoIIuLpqOVR4RYp/YrTNKu8mCWwbSAdPPUkMSP7k+YF4D0/miFSzNEhKRLkErTqClLUGJIBApejq9oBXhBzBgrE4YJmrA4gFEA0qAb8q3jmalhFspgeNkLEszJZ0mXpcUZiW9ai0Q4ZR4QqpJLgv19miXF4pKQEqc705D94HyTCfxM9EozO77wsVG7aVKYA7cLekTUVsdjja2OMDMAld4DqAKklq0DODzHI+EW7I+18kSUB3IDVNmMVnB4JchSkcPd7MXIP9T7g/pSOM0wyBLOlLKLkn0tGeWKMx+LyeEuD2i8zO1MolnT6wJicu1DUkUNQP0jzfB4Lu5iVTQrSzmprRxHuUrDJVLTQMw9xGWcfTejpRmmujz3FYVuY9PwQrn1opAP8Adf8ADF9zXKGejg/nrFZmyasCQfC/tBxyWW4X0IZEshTJIY9d9j+c44xUksUkWLg8tx+kbxGsLqGMT4+Xr0qf4gD4EX93h6kKcSvpSywbCoPmIlwXwE9YgxNFE+fs8T4U6ZIJ3rB9kWjU8OG3raOMJmJcpUnUBEOHma1MLm0T4uQJSf71U+jn6e8RP4JV7Dv4hJSUoIF6Ei7fnlA+CC9dXe5LN5CBcsy8qqbFxD/L8u0husRtItId5RKqFbu7mLnlWGUsxVsskqokC8egYHTLRSyUjzhEpbpFy0iKYgINLiDMKdKamtz4wsRiQpTk0HuYlTinNvWOvijxikFLG2qJcZgZEz45SFHmzH1FYSz+yEk/8alI6HiT9j7w1UuOkLhjxQl2gHgi1tCP/wBNzhRKpZAtU/8A5jIsAVGQr+jxi/6dHkWY5gJae7lKP9xZnPjdoBwiu8RxJSChyCz6mD3un7vFhOVS5gc2u4MVvtLjUBpcm1iQ/Pn1aOepJ6ONVBuXSyuSTJI11py5eH7QixffJUUzSQXAKVeocC4djDLsrO0zGrxBvvDDNJGuYqYoOoGVqBLONXyl7sK0tElphRpOyfsnN71ZlrK0BToUtAACnSSEuRQHlCrG9n5kqcZKriurYp2V5jaHuM7UqMtSdAGpfeFQNQQRpA8GFYFxGd96kTHCpjaSSB8NWtTzvWLl1SBnKMtohVnq/wCHl4ZI0oTq1EH43JNeQrbeJ84komy5K5agufpAmIS5UW+E0DFTMCBW0V8zFKUxIBswBr52G3rDHBYn+FmypsxJZCwpgQCWhqbBTfyRdn8X3eLkqNGmJBejOdJPk8eqZtmy8Ola1SSJaFBOsrTXqBWAcHnGGxMlU5MsFBLTDMADUD1NHDighNmeqelcuTKSZf8AWFElxVJ4jpDH2gZzlFaDTVq+hDKxwxCjNWEoJJKmoH6ObPB2X5f3kxPC6QQoqahAPOxqGaKlj5XdK0FSF0+VQIB3sWeLT2YzxSUIlKRwpBZTlzUlrNz32gW9a+SpKhpM7HSCoq4kkuSAaV8nAfYRU8RlBkYgoUEkioVZxcFuf3j0jDTgtII8PSKT2qnA4kgg0SEgpZ2IPPesLhKW0yovZ33gKvzlEuZykqCUj4tJcjrC4rCUOlyoFjqbgpct8R6bdYFxmM7paFE6iwCmLpI384lj8Hi5M0+OPbLPOwiVSpCCKIAcmtGA87R6DgpZKB0DeLR5QO2soUU4FgWNYsGR9vUqOpJJTQKBpUb15j7wicGdyWKUVTVMu8yWCGVFfzXJQXIvz/XnDIZuiaHSf1EcqxUJaouNo8+x2Vl6+cRT5WlLH5a/r9It+ZS0qrY84pmd4gElIqagt4AfrD4MKVFXmBwn+76NEs2WtbBtKBSHeDywIGpV2oOQ2Ec4mUq4TQsxLB3LA12h1iZUlcmKEyBLLovziSRhdRclz1/OcSY3DrQWWkp8f1FIikT2MECq+B5hZISAINQoCFUufSJZM/aKIWTLJiirhuIdZxmUyXJSDeYX4eQH5WK1lGM7uZxAtYwxzjFhcwMeGjelYrHG8iN3iY+eRWEYXNGIFU/9gz+dof4eY4reKthSXNKQ4w8zS2m39JNvA7eEdWDNufEn0NiY6TAiczS3WIZs9RsWh1oxem+hrGQnKlf1+37xkSyej+zy7Ns0mLIlygJckAlYF1NWp5GgYRFjZATLSEj4fi/WvWIZS3FXpfwcGGeFlhYLVZyrxrTo0chR0cOUIR0gKTMCCCDUMXB+0Fy8apekkOhM0LIPzEU6GxgBZCkGz8LlqhyengINyp0ymuHPvC7t1YjJBQhyRFmOYJC1OClL08Nh5QUh0yyEBKhM0vqozVBHWvvGTsGmYkim7g/aJsOKJQTYJBqHDAByLwy4rRjpvaQJqloA1Ala2FyGNSoDoaXrG5Sxr1EajtqOoeYNxGsXLFUTUtW+xaxBjnBSgA2p3UWLvTYekW6opt0DJwk9MuYtFEhTkJdq2LctuYhrlmNmLC5aSdKmKgCKwQMQvu9GrgBJ00vu7VfoYFlKS7skEsyiC9HpSz822ETlqg+V6H5ydMuUJi0CYpmCVMQASzVFLxFiZLkADQenCKf9bwD/ALjNUBxOkMQD7Uhxh1T1y9apBWivEB69T5Qh2lspN3QOZ09CTomJAcC1STQXEIp+KmS5neKqo/MQ7vuCN+ojv/dipSkJCkgHUm5JSAXuxcV9INwGNw7KRxqYPrYBIaxCSXfxicflDUpXVGsThxh5IWViWuZYKSCpVtXMAtFWzWeghIQGAB1H+olRL9KMAOkS55mK56wpRoAAn863gLQFJpsQPZ4jd9ntvx34xeMubfva/gixSgUuLdbvGstxypCiW1JNxHU+U5FN4g7okmDXRp8jH6jplkwOeTFrJw6VaU1IJtzbcxYcFnxmi+ki7xQcCgJmJZZBJDn4QP19otc2WCgqQqxqLbXpfx5QLSZxs+N4pDPHzAUklSlGwcsPT738IWyUcTna0coL1JcmwgiTOQliogs59IWlRmnlUFbIp2PlpJKnOnYbcneJcNO75QGkFTU1G7AsDxAAeEKsNOQBpmn4TqCjUHkCGqN6Ra8nyRE+XMnzZalIQDqTLASmiUlwpr3ceBcbtSvSOTmnKcrZXM1xKuHWNJqwdwRQBnt5vCHEpaoiy9r8RJUmUZKZidI0qEwhVdmULhukVrHj+WfL9Y0Rh7Emd3x1GfjxCMFi3Ok0MWPs/gtcx1fCip8dhFalynTrNwaGLfhJS5adaBRhqPWMs3qhMY2xpNwaQgrIYrVToB+sAy0kkq2EFYjFpMpLElXzPakBy6JjR48WlbO34ePjFz+xpImBgE+cSzZhAYXgXLk3Js8EoDlz5RrQ99kkhHqbwYgwMDHaVwxCZKwrXGQO8ZB2K4HlWaLQuaru06ZYonmQKAkn1izYbsclEifNMxXAjUgBgCSCOIekVOWrSTzSfQg/rFzxWZzjhZryzoUAkks1wxTuRz2qDHMm6PFw29kOWZeuWZLpZM1AZRQCCVB/Z/GGOYycPISpSiBR9CXJrYAE0c+AgXNO16ESUIQgqKUJAKiwDAChHLdiIpGInLVOWpba1MSXYPRQ9toUoUxuWfN/wPJWK1KCkoUlLfCSCb7+XKJ8yGolekHvCmgILN8IIBdnFtyIZ4HL0GWlYOpwH6HcEdDziDMsQJa0lmBBBNq7eBim02ZYZZQbpfoXYvMAf5c1DF63BFBXwqadYOyPKdZWXKEJ+BTipZ36iBkpm4hYmaUpZBSQqxI3q5csLiOJC53eywUp0pKySABpBSQzjZ284u7VI0eQ8Trgq0Pp+OlcSnJAIBLX6t+tYmwyMOti+lncKOlw71fajwgzPHoEvQniUS52q7+cLVY5Z5eDBoGvozRS+SxZvi5KZumUlI0gWLguHsKR3J7U4ibpko/lplhtQAAVSgDV2NmiuShLmBRWVJXsRUKpYvUQwlYwy0yyAHCQ1BzUTbewipRTS5DIKnaCM3lTFrSokd4k0UzeL+MZJwGlkp4KvxDc9DcAWjMb2jDOKLawHTmesAAzVJ/nKSdY+X5TQ0YuzODDnH2k30a7Q4FAIUkuuuvl0NN4SyJICX5q/SD6SkcLECtnPEa33/eF82cdOpqBRTTwevr7QqUX0ev/AAvmxlD08j2uv5NzZYq+33gcpcUYnmD9RziYYsEvu1YkE6UQSwfwqYHaO+6bsCRJcsSw3MPcvwzkS1Kd6vyDUr4QBhQnS7Vf0HTwhhhZ7N0rfrB8XR478r5ill9OPS0Zi5amUEOdB4jWzOwjMrxiUp1LclDEAEMQfidzSlBzeHM5RQVEJ7wKUFJLgBKFJoP+1wfCFmJloNNOjURR3djXygUcyWTlJOKrX3/vZLjUy5iANAE0niA2qSL9CAw2ENezHaVWAStE2WqZKmkPW1CCK0LgiK33yUm4DOw3Nd+vV4bqxKe72AuNwTtDE/oRKTctdAmfYuVMSrQhSA4KQWNN6j6wuxGEJw+rYkJ9okWgrUorLEO/Um1qDw6QwQha8NLlhBOhatTAkvW4huKWj0P4qnF43/tivBy/5CTuot6X94vXfhEspO6W/PKKkjLFo0hQ0BKiWN6sQw61h4gqWFEO4Z/7R+vSFrFylb6Ohi8X376OkjUW2H4BDTEYUBAs4DvCtM3SGFo7mT+RoY2HSkvr4CkKZAA/H/aCROAYC8KRjHKetYJRM0jUYNA1oYd7HSZkASZxVXaJe9gicQ3voyBNcZEsrgUsibJTKXRVWTqCS3ViLcn+0MpWWpmyypUxZmrrSoFNwKH9oWSca4SlQBD3O3KvKHEnO0S0slOssAQDSrg16PGCq0fPrsTYiQtbkgL2BNC3QxDl3ZaZPBJAQAbqdz6PRmhph8X8KUiu7mnr94PwePImlCUglIqdVBTwrASbXQrm2MMsyBEmUzkluJZuegrQQAqbJE2yloF9Z1V5hzRukB5vmM8CYFnhKeEpICX5ORUiEOBzhaCAoUVQvUU5Nv1hcYt9lcX3ZZc1kDDoXMkBICinhdgDzD/TmYzIsb3svVOUlKnNAwoWb7wBmGHC5B1/AACok02I84S4ecBp0FgXAN7Ug0kkRW1sd5xJT3h0l0n2O8cDKHAYs46biIZmVmXKM7UVhRD/ANvMxqTi1IHE5RsRVuY8IOITX0SpyQsXWKWABr5vAadaV6VBuvPz3hvLx5KHB4TzF4jVNQQXB8eR2gqBjLYLiZDgEX3jSVKMkhgQk/EBYGwPUmJcOlSviSWahZw9L1te0STZYTL0USVl1FJexISn6luogXJdB/sVysOTvBCsvdBTXm/lTzMTS8IXDKJDKqGDH5dT2D8o6mqtoXrFCVAEAqZiwNWFRWI5KT4mjDKWKUci+BNLy9wSXHJt2b0grBy0o2c9YImTim1t4imZohnUDdi23UjlESrTNPlefl8hvdJ/Ac6JoZSQDzG3WBRhW4aONxvEgWkVd4hxOO0lnDc/O3TnF9I5/fY0GASuQ6lrSU6iA3xBgwvRjq8lQtTgyUHvFFABcEWrQXuLeMN8qxCJkgMpRICtTpoovVql6aYDwMhKeBRUqWT8JNn+kDVGuMsShv8AuBV4TuwNK0zCoA2BYbu+8M8JkK1IJMxiTYWYgGgDRLh8ndI02DpAUQ4YubXFYJn5tLw6AnVqWCzDbr62hTd9dipS5SqKoS5gkAhCR/xkueZdz9oaYWcTN1Ip3gc3uDW3lFZXOUXYE1cmor1MWHBpEspUbJIdlPcXg8b4ujd+PyOHkJy+dE2bYdRWD8JNCzv6mC8PMTKl92Lm56x3m+KJLNQgEHzhXLJ35xsR68OmTNXKkRzljSWiNaeRiNYYGCQcnohwi/h6U94LxGI1EAQok4ghxyJHrWDcGbq9IJC0xlNxIQGjJU6FOKnusDlBSJtosPlsYidGQL3sZFhWiqKLH3aC5K2B1UQ9N9n2jIyMsu7Pmd7o3OzRKQ0sEk/Mae0Q4Se6FCWTqPxvzJa+8ZGQLikg+KIp62TpUSyT8PKOcPoCwlyl7kAHa7E3qIyMgGXBasazcokqkhnUlD3vzvC/LsGnUVAjQkuUkElmG73doyMioLsPGk7sZ5rO1ye6lgpBIJdmarj1hZlEjUqYolgCEMBdhXw/cxkZFRW6A+GOEJ1ED5QwA5DlG85lplS/Gw6xqMgm9iV2LpU0teNpzEB0rBLbjlGRkXIbBXZzilA2fSdjE8lDJ0sAwFvX7xuMi0q6InsgmLYE9DCmXM0pUWcKDFme4s9qxkZFNBLo6w+KChbTXSA5V1Dk1J6xmIxCnCWDEDleMjIiXaDkrQ8yrHBMvSzCWCX56ncNzeIZOcp1O1Pl6tsd41GQKOn4XiY82OUp/AYqcJqH/qcvYh2cDpQUhZInqlqCd0KLedD7RqMi6SRgyR4ZZRXSZFOkFJ1EsFA+Yixd4FStQDJ0VHgP2eMjIBL3MF+2Sr7QeuX/ACgglylQAPQhx7RyrDBgN4yMjVFnv4ohVL2MQTrRuMhpJ9ChSmmEf1D32iRWO06Rs8ZGRQhtoinzv5hg2VOjIyCRVuwwTI3GRkWNs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0836" name="Picture 4" descr="http://t0.gstatic.com/images?q=tbn:ANd9GcTnOG8U8ycfa0c0BqRDowzAVn90xx1zpxLw3QFEJEOU4k1YLbazP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85860"/>
            <a:ext cx="7514649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Ворона нашла кусок сыра. </a:t>
            </a:r>
            <a:endParaRPr lang="ru-RU" dirty="0"/>
          </a:p>
        </p:txBody>
      </p:sp>
      <p:sp>
        <p:nvSpPr>
          <p:cNvPr id="119810" name="AutoShape 2" descr="data:image/jpeg;base64,/9j/4AAQSkZJRgABAQAAAQABAAD/2wCEAAkGBg8NDw8PDQ8PDQ8NDw0PDw8PDw8PDw8NFBAVFBQQFBQXHCYeFxkkGRQUHy8gIycpLCwsFR4xNTAqNSYrLCkBCQoKDgwOFA8PFCwcHBwpKSkpKSkpKSkpLCwpKSkpKSkpKSkpKSkpKSkpKSkpKSkpKSkpKSkpKSksKSkpKSwqKf/AABEIAMIBAwMBIgACEQEDEQH/xAAcAAEAAgMBAQEAAAAAAAAAAAAAAQIDBQYEBwj/xABAEAACAQMBBQUEBwUHBQAAAAAAAQIDBBESBQYhMUFRYXGRoRMiMoEHIzNCcpKxFENiosEVNHOC0eHxFlJTY7L/xAAZAQEBAQEBAQAAAAAAAAAAAAAAAQIDBAX/xAAjEQEAAgEEAgIDAQAAAAAAAAAAAQIRAxIhMRNBUWEigaFi/9oADAMBAAIRAxEAPwDRRiZYorFGWMT6LwrRRkiiIoyJFUSLpBIukBCRZIlInADBIwSBAJIAAAAAAIBIAgEkAAAUAAQAAURgjBYEFGirRkaKtBGJopJGZopJAYXEF2gB54oyxRWKMkURVooukIoukUSkWSCRZIAkSEAAAAAAAAABBIAgEkAAAAAAAABQABAgkAQQ0WIAo0UaMrRRoIxNAvggKwRRliikUZYogtFF0iqRdFEpFgiQAAAEEgCASAIAAAAAAAAIJAEEmj2tvfbWk3SnrnUjjVGnFNRbWUm21xwZNm712lwniqqUlzjWcab+Tbw/kzO+ucZa2z3huCDabJ3dr3kFUoKEqbbSnrjpbXPGMmLaexK9q17aGE+Uk9UW+zK69xI1KzOM8rttjOHgBJBtkAAAABEMq0XKtAUBOABgijIkUijJFEF0iyIRZFEkgAAAAAAAAAAAFCCQECCQFQebaV4qFGpVf7uDaXbLlFebR6jkN+dsOKVtDK1JTqNdVn3YemfIxe22MtVjM4cPeVnUqSnJ6pTblKXPMnzZ6tgWtGtcQhc1HSpPOqUeD4dM4enxPC4f1PVbLTy64/4PBl6n6g3R2HZ2VFRsaMaMammUpJynKo0uEpSk23zfmbu/sY16NSnUw1KD+Txwa70+J8c+jff504Qtazb9msU31dNcceKXojv9qb7UnRlGhqdScXFNrCjlYycfFebRNXWdSu3lxDAIPsPnAAAAAIEMkAUJAAwxMkSkS6ILosiqLooAAAAAAACgAAAAAAABBIAg4nf61xUpVV9+MovszFrH/wBeh25o98LH2tpOX3qGKi8OUl5PPyOepGay1ScTD5wkXjLB55VdL4GNVHnPjwPC9eW2ttoeylGaemUXGS7U0dZW+kK2ilpp1ZyaXDEYJPsy3n0OBt6TnJLi+PJdh9Z2VsylQpxVOnCPBPKS1Za4+9zZ20YtziXLUmOMuejvlXrJ+wtlDsc1cVn4pU4Y9TzVtpbVnxXtY90LOaX80GzuMs1G3N4aVrCeJQnVioYpOXF6pYy8dmG/+Ttas45s5xPxDlP7f2jQ41XXx2yt46fmpQj+ps9m7+wbUblJJ8Pa01JJfig8teMWzMt/6OmHuvXPSpR1NKLbw23h8OvaeTb1WyuG4Yp1K75Ozpzq1c98k4xl88mM46s133V2NOpGaUotSjJJxkmmmn1TLHziw2jebOcaM4ulCs8wVbEVHMsastPSu1fPx6hu/itVShCslzULqpB/qonSupn0xNMN9OSim5NRS5t8El4srSrRmswlGazjMZKSz2ZRp7HadpcKUVTXtUpKVGdJ1KnY+SeY95xVC2jRdd30K9KSi/ZRhHR9a3nOeWnpw4ce4W1MEUy+n4B85s69CVODqXtzTm170YqpKMX2J6+IM+b6/q+P7fQImRFIl0dnJdFkVRZFVJBICIJIAAEgKgEkAASQAAAAhs1V/vJRpalT+vnD4tEoqlTf/sqv3Y+HF9xpK37Tfe9WqQo2746p5pW+O2MJYlWffLEe5nObxHXLUVlsNq74U6Xu20XdVG9MdP2evsUlxm+6OfFGtq7KuLiPt9rXH7PQWH7CDUV3J80n3e9LwE9uWVi9Nov2q4ktLrN6kl2ZS+H+GCwZLW5q1Jqs7S6vay+CdaMbahS/woPKXi+Jzmc9y3EY6cVf2jpTcWpJc4OcXCUqb+GWl8srieZHX727LvK8P2qtRo0/Yxw405ynU0N5zLo0m3y7Wcgee0Yl2rOYbjda4hTrudWUYwhTlKWrqk1wS5t8eSNzfb+VG2qCjCKmnCWnMnTXJNPhx/2NPuna06t1ThXgpwrQrRSl/wByg3ldj4HZLce11VPdkoSjFU4qc805aWpSznjxw+PedKRaa/ixaaxPLjbveW5qv6ypPGU9OdEWuzSsI8VK1q1MaIVJqclFaYSacm8KOeWWfULXYNtSlCUKUIyhFxyor3s6ct9r93n0y+09atYKOhRSipa1Hop69eV/m4m/DM9yz5IjqHy7ZO707uc4x1QdLhNaG2nlrDbainwfBvoz6Ns+zlQpxhTp0aWmMVKXWbSw5OMFjjz+JnthRjFycYxi5tOTSScmlhNvqXOlNOKsWvuara+w1eUnTqz4rLg4wjGMJ4wn1ljtWeJrt1KmpVLa5gncWj0+/wC+3S+61q6LguHRxOmOa3it6tO6tbi2x7WSqUnF8quIucab8VrS70haMTuSs54bPauxIXGmSbo1qf2VanwnDu749x5LPbU6c1bbQSp1JcKdZfYV/B/dl3foerY+3qV2mo+5VjnXRnwnFrg+HVd/ng9d9Y07im6daKnCXR9H0afR95rvmqdcSxT2RbttuhRbfN+yh/oDTf2TtKl7lC7pypQ4U3WinU09FJ6XnHL5Amf8rj7b9F0UiXRthdFkVRdBQABAArUqKC1Tagl1k1FebCrA013vfZUedZVH2Uk5+q931NPcfSNDlRt5zb5Oc4x/ljn9TE6lY9tRSZ9OxIPnl1v3et6YwpUm+SUJTl/M3+hehX21c/C60E+rjToR82l6GfLHqGvHPt9BPBd7dtaP2lelFr7qmpS/LHLOZW5d7X/vV6/w6qlbHm0j3Wn0f2sPtJVaz7HJQj5R4+pd1p6hMVjuVL/6QLeC+ojOtLo2vZw83xfkaCttjaF8+FKdSm/3UIVI0X+JxeZf5pYO9tNkW9BYpUaUO9QWr8z4+p6yTS1u5ItEdQ+f0t0L+4cXWlC3jF5jHKxD8FOnwi/I31juRbweuu53dTtqt6c/h6/Ns6IFjTrBN5lit7SnSWKVOFNfwQjD9DKAdGESimmmk0000+KafNM+R7f2W7O4qUvu51U3205fD/p4pn10476RrHVTo11+7nKnL8MllesX+Y5a1c1z8OmnOJcnu7X0XdtLPBVqa+Unpf6n1w+L2snGcJLnGcZeTyfaX18TGhPa6vpAJB6XJAAAGs3hpt0HUgsztp07iK6t05Zkvy6kbMMkxmMEThoNr7uU7zTcW8/Y1mozhWhlKaxmLljjnGPeXHxPDb7w3VpJUr+k59I1I6VKXfF/BPwypdzNpCnVscqnCVxa5bjCHGtb5eXGMX8cOxLiu89VDaFtdxcIzp1U+EqU0tXhKnLj6HLHPHEt5/cMMd5rNrjcQg+sZ5hNPscWsokwT3St8vDr010hCvNRj3JdEDWb/Sfi2kS6OVvd/aEMqjCdZ9r+rh65foap7zbRu3i2hKKf/hpN+c5Zx6EnUrCxSX0FySWW0l2t4Xma+43ms6Xx3NPK6QbqP+TJyNPc2+uXquaqh/i1JVp+SyvU3Vj9H9tDDqyqV32Z9nDyjx9Sbrz1BtrHcpuPpCtIfBGtUfdBQXnJ/wBDxPfC+uP7pZtJ8pOM6nrwidRa7GtqP2VClB9qhFy/M+J7WXbae5M1jqHFLZ22bj7St+zp9PaRh6UlnzLr6PnPjcXdSpLui36yk/0OxA8ce+TfPpy9L6PLRfFKvPxnCK9Invobn2NPlQjL8cpz9G8ehuQXZWPSbp+WG3s6dJYpU4Ul/BCMP0RmANsgAAAAAAAIBJBQPLtPZ0LqlOjVzpnjiuEk08prvyj1AnY53Z241rQkpt1K0o5xraUfypf1OiAJFYr0szM9gAKgAAIAAA8t5suhX+2pQqdjlFal4S5rzPUBjI1P/TlJfDUuoLpGN1WUV4cSTaAztj4XdLT2e79rS+ChTyuslrfnLJtI9nRGOJkQiIjpM5ZEWRRF0aEkhAAAABBIAEEgCASAIAAAAACCQAIJIAAkgAAAAAAAACASQBAIyAjzRZkizDFmWLIMqLoxxZdMKuiSESUAAAABAABQABAIJBRAJAEAAAAAAAAAAAQSAIBIAghklWERkEADxxZlizBFmWLMqzRZkTMMWZEwMiLIomWTKLAEgQCSAAAAAAAAAAAKIBIIIBJAAAAAAAAAAAAQyjZZso2EVySVyAPDFmWLPPFmWLIr0RZkizBFmRMDMmXTMKZdMDKmSUTLJlFgRkkAAQAAAAEkAAAAAAAAAQAAAJIAABsAyGyNRDYENlGyWykmERkFcgDXxM0QDJDIjLEAqrxLokAWRZAFFkSgAAJAEAAKAAIAAgAkFEAAAAAIAAAqwAKMMACjKSACKgA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9812" name="Picture 4" descr="http://t3.gstatic.com/images?q=tbn:ANd9GcQraN9eEjiVx3Emeq3E-L5YFi3rZmA61NnbFFIUDWwntroHKU-9W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214422"/>
            <a:ext cx="3357586" cy="5289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Луша</a:t>
            </a:r>
            <a:r>
              <a:rPr lang="ru-RU" dirty="0" smtClean="0"/>
              <a:t> быстро прочитала </a:t>
            </a:r>
            <a:r>
              <a:rPr lang="ru-RU" dirty="0" smtClean="0"/>
              <a:t>рассказ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118786" name="Picture 2" descr="http://t0.gstatic.com/images?q=tbn:ANd9GcSW7mZILb9hYkIBG0qXL1E6latKyvZt4ZmN5YkA9WDP0Pq7EDs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357298"/>
            <a:ext cx="6500858" cy="48693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Брат завтракал в столовой. </a:t>
            </a:r>
            <a:endParaRPr lang="ru-RU" dirty="0"/>
          </a:p>
        </p:txBody>
      </p:sp>
      <p:pic>
        <p:nvPicPr>
          <p:cNvPr id="117762" name="Picture 2" descr="http://t3.gstatic.com/images?q=tbn:ANd9GcRvkGKNeTJbrLkunMBfcV83rcx7XUydfhxYR__ZXuojAIHdBdM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285860"/>
            <a:ext cx="6676135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 орла зоркие глаза</a:t>
            </a:r>
            <a:endParaRPr lang="ru-RU" dirty="0"/>
          </a:p>
        </p:txBody>
      </p:sp>
      <p:pic>
        <p:nvPicPr>
          <p:cNvPr id="116738" name="Picture 2" descr="http://t0.gstatic.com/images?q=tbn:ANd9GcSvw142z7dAy2hMDpk67btyfEVQNQU_OFCPqNXMhl6O5zaKc12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214422"/>
            <a:ext cx="3500462" cy="5327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 ворот скакала сорока</a:t>
            </a:r>
            <a:endParaRPr lang="ru-RU" dirty="0"/>
          </a:p>
        </p:txBody>
      </p:sp>
      <p:sp>
        <p:nvSpPr>
          <p:cNvPr id="115714" name="AutoShape 2" descr="data:image/jpeg;base64,/9j/4AAQSkZJRgABAQAAAQABAAD/2wCEAAkGBhQSERQUExQWFRUWGBcYGRcYGBkYHhcXGBwdGBsYGBwXHCYeFxwjGhwYHy8gJCcpLCwsFx4xNTAqNSYrLCkBCQoKDgwOGg8PGiolHyQsLCkpKSwsLCkpLCwsLCwsLCwpLCwsLCwpLCwsLCksLCwpLCwtLCwpLCwpKSwtKSwsLP/AABEIALsBDQMBIgACEQEDEQH/xAAcAAACAwEBAQEAAAAAAAAAAAADBAECBQYABwj/xABAEAACAQMDAgMGAwcDAwIHAAABAhEAAyEEEjEiQQVRYQYTMnGBkUJSoRQjYnKCsfAH0eFDwfEWohUXJDOSssL/xAAZAQADAQEBAAAAAAAAAAAAAAABAgMABAX/xAAtEQACAgEEAQIFAwUBAAAAAAAAAQIRIQMSMUFRBCITMnGR8GGx0SNCgaHBFP/aAAwDAQACEQMRAD8A3EuHzogvGlhREevO3Md6g6jVcXDSwejW7JNZTbJ72xtLlS1yhhCKHduxVMhcmTevUBbpoL3JqN1I5CqY2LtN2b9ZtumbZoJsfePnV0G7qQaBdekrz1RyYXMZNyaiaUt3KOtyp2BagVkFDCiasxqkU4HJD1im1rNsPWjaaniVTRS+KzdRWnfrOvtQkFsQuCgAUy9D21GjlkybVGUUJbdEDmikFOiLhoIapZ5qQKHYG7LBj2qFBnNMWbdG916U+20BxF1qHFed4NQ12lAhjTKK0LYFZCXooq62KZNI6Y1Rq3CKSuqKWfxGhnWz2rKSNuQJ7JHaqK1aV1cVm31zSzjRGQzZYE1pWXFYdowact6mtBpG02jTc0hfaq3NcKGDup5ST4Gm0UJrxapa3VdtIQD2mo4NKJRN1EZMteNLNRgTVhbrchsClurBaMoqy26NAKCanaTRAlX2UwyiwNpINOrSxWoa7FLuSKJNDVxsUnctTVxfmrJcFOpJj8orb0fmKq+linRfAFL39SKo9tEHhgFsVL6eqW79OW7kiudZZrsyrlmDUIKc1QpU0HhicMb01wCn9wisQMe1MpqzTLUH3gtYuaFFEvXJqiZpG8iWBNyKn32aI9ml2WDSStBUqLnNemoBq22tADds0Lt0UndzVwKrHpTuVjU5EJamoaxR7RqzGtSoWmgVrT04lgCgI9NF8VSKSHSsH7mp/wDh7HgVp+CaUMZNdImkUDtVY6e5WFxRxJ0DDlTQCtdvqLSxXPeJ6dZ4oS06QNhlolWZKm0KMamkIxSmLZoLjNSpqe+mZMJdeKm3cpe7mi2VispWxtzsIaFdojVRjTSSDvYBpoYY0xFDNuko29ohrhqoWistBLGqba5J8kARTB1YApLVahLal3YKo7n+wHJPoJNfN/ab2te8zIspbHaR1erwf/bwPU5p9LScuOPI8DrvFf8AUGxaMKGvH+AgKP6zz/SCPWsj/wCZ6k508D0u5/W3Xz/U6gnkyaV95XV8HTWGHafZPCPbTTXztD+7c/huQs/ytJU/KQfStp5n1r8/3nBAgRAg5J3ZmTPHbAxXUezntbqbAhmL28QtySI8lblfvHoahP0275RZQ8H1tBNG9yBWX4P4ymotLcSVJwUPII5j8w7g4me1PC9Jikem9Ne9CM9uql635Ue6gFBFypSrgwFkonvAKpqHEUK01J8roxqaQCc07etCKx2vZovvzHNVVIrGVF7wiosrNB95NGtNFInchG7K3TBq7XiQKCcnNXRhShUjS8M8Q93T932j8prCd6hBV1OXAXLwaL+JuTNBu6pjzQPfxQ7jzSNvyJuYRXzV7l3FUtiitbxNZJ0ZCpuV5HqNuTUbYqTQuUE5NHYEUHS3QDTd64CKpDKOiEFJcizXaHuqNmagnMVs9kpraSjUZ6Wdwks5CqOScD/P1rnfE/bQTtsr/W+PPhZ//b7VXR0pzwkBHUG4IkmAOScAepJwPrXP+Le11m3i1+9bzEhB8zy39OD+YVx+v8Xe4Zdy0cTwI8lGB9qyr2pmu+PpIr53YaGPGfGbl5tztOIHYAeSgYH9z3msW400a61LutWdLCHsBeSldgmRTsyIpjwT2bu6u4UtLxlmPwqPM+p7Dk58iRGdLIUzMsad3YKgZmYwFUSWPkI713vhv+nviG1Sblu3gYLsx84O0Efr2rpPAfZC3pQCoDXIzcOT6x+Ueg/WtrTahlOTXA/VU6QrmjkX9hbv49TbPqdJaY//AJMZrpPAPBmsg7r7XQexQKAfTqJH3j0FN37wJotk+VT+PqTe1ytC2XvikJyab1CmgKk/OkmnJ0hWiipUQBTAsEVn3b8E0ri8G45HHs0WRtiqafVBmINIeI3ihlc06bukPsfJoKaILvalbHioa36+RGR96FavmZIpmtuAxhfZp3LcCaGbeJFe/a9wiosScUHQGqZ5CZppVqBYFDvXNuAaKwsgoutsTVrtryoA4mqrqKDaqjDW6iBjVLVwd6sbtPVAoVb4qaRZFVaz3oVq6RQSrkZpEqma9caMVUSTQboggkxPE/2Hn9KnGMm0ooS8GhatAiayPGvHrenkYe4BhJ4/nP4flyccTNZXjntUVPurB6sbrkMRbDTHwgmYk9IJMQIMkcaiXrpJtW3cDl9m0T3lmgD7zmvT0/Sv+/7DLPI74j4vcvtuuHzgcKvoAfp/3k8ZF7VwTx9Mc0e/4LcXbuMmJ2od7D0OQB59JPqamz7PszS262nmygn+ld+T8yK9GMJcJAcorszgGdoVSzE/CBJzwBH0+9d37O/6N6q+Va//APT2zkzDPHkFBgH+Y48jxRPZ3Wpouuxpke4J/e33LbZ7iAip3+EE5+Lz27/+pWujoGnntNu5B9FHvdx+cf70ZaGr0hVq6fk6HT/6PeGqoDW7jECCzXrgJ8ydrAD6ACvmv+oPsTodNaL6XV72B/8Aski5iRO17Y6SAZ6pkA5nlT2h9rdfqFK37rFPxW0ARPk20dQ+ZbntWH4XYa5et2lADOwUTgZMSc8Dv6VD4Uo/MP8AEi+Dnh/avsPsp4V+y6dUjrfrc/xMPh/pED57j3rhPZHwVb2sx1WrZ3kkRKqTsBEnLGMTwG8q+q2TzP8An+YrzPVT/sNJ9FLt+MRSy3R3q2oy1QdNurzm3Yt2RcszXrGOTEUzbwI7+lCuIDTbe0DBe02Yqi9BntVffV52JBU/enUq7GTD3r/kaXdVgTQHttHyqbSSMjNZztmTV5A2LQ5B6hTdpJGf8NW8BS3udGwScf8AFaF3wdwcZHpVtJ3HckUk+0ZfupOBRLRk7eT5c1o2fAnLgHAP+fStrQeG2rJkxu8//NVjpOWZYAo3yZun8FMFmx6f71mrbYPziuo1ni1syoImsR9ShQ/mE1tVQikkF0sFCcxQf2aWMiiWdVBEjNPDUiZj7VNKMuReTPW1yKhrJHFPNfXuM+tDujArOC8mwJEmP9qMixVVSDUa2cQKnvpWB1eCTe7VfT2AxyYUZJJgAeZJwKUa6qjcWBPzH6+Vcn497S3gTtRgg/6hHRkEY5SPVpJ/h+EdOhoTm7mqQqydlq/FLe1jZUlF5usOkxztk/8Aub7cTzqeItef92ScmWCzCyeLjSi+RIPnALSK57w6w2rIbVXLj2ydqIGLM5XqIRZhVUESRAEzIgzteI+0luyNgg7YGwYVOwDNgE9to+gNe7o6cYr2qv3BLDNMBLa47kscmGJ5Jad11j5n5YFZet8czzODE5n+ULPH/fNYGp8de6Ygk+RJ/QAFv0X+al/fuT1ACeZbmOJAOT/Mwauj4+nAk4TkadzVhpn9efnOQv03sPTIqj6wKNw2qBAmAogcAZMn+KS3yrMvX2PwnaOJEj7Fju3ehakBbYXAIZ3MkA7mf6Lm4J+WfpUZer8BWhfJ0a+KE8jHZ4Iz5LuyfoPtRbOt3CRuIPmCJj+bkfXnzrHFi42FtuWOOOr+oE9H9RHyPbovDvZy+4G9ET0EuR9SAP0+tI/VGWguzN1N0csQewUQIHqe0+kfWs/xW2+l2uRse4rFU6iyL8IuNOVJJO0HM2zIERX07wj2RS2Q56n7M2SD/D2U+oArl/D/AAsazW3ta0myrbdODkP7sbBcEj4QQWHPUx/KZ5NbXdWy0YKKGvZfwE6SwqsIuPDP6GOlP6Vx8y3pXSBe3eoVVB2tMgY7/wCd/wBaDqUb4l4FeK5W3KheSbyDb60G2wI5zWx4d4+jgJctqPPvTOs8HsESOg/ajHS3e6LH2eBJEXbjJpVdMCSDg5pnSaA8kkc+gigqvUS3A49aeUMq0GaSeEJ3EA71GnO7BMEf2qWt7ukxu/yKnUaYW/iYAx59qjHS3S/QTbeQN3UZgZFN2FkUkNEVIMhlnEc0VA0c+dBOpbWjdkXPDzDHzNamj8QdIEmI78gj9ay/FdQotbgeGk54/wCKrpPES/14/wAFdCWzKQytGrd9oH3eUcetZt7xJ2udWT/n+Zq+muB2O7AUxPr2Nev2QCGk5/yKM5vbkzboqLhnJGaI1zbAGSc0vbt7gYM/9q9ptUlskswmOOT/AMfWueEJSftQiVjVkHepOAe1N+IeLqelRBFYWu8eQCScesCB6zSTePqCAoktxiJJ8ickfyz6eddkfTTrLH3bcGtuYmeR+n3mjajxAAAF1H64+8f5iawLupuQTcbYncsQg+pfIHoF+pkms7/1BZnbaNy85yfcq7Mfm/MRjDD6YFdOn6PTi7k2ySb6OkveMEfACx7M8IvPCgrLHtAU/MUob9xlPvnJUdh0SOeoklgPTHrMxWTYu6y7cFuzp/dY5YA7E7FzhVx262IiAZzu+H+xlgy+t1ZOySRKqqxmZuDbHyRfnVt+nD5UUUJsyj4jbWWBHzADD5bnkduAfpWfqvaZJgOpb+Ytt9WKyR9Mngbjg9Vc8T0Ym3oNKdXciDc2u4AOMOQzkH+Dan8QrF8Q9nNXc2m+9jSDsNoZwDE7VshgvAkl93HlWes/ojfC8s5m/wCLuq7FiwjDqLCLl3O4SqZRJJISVEmWLGSc9dSAehC3YEg/oFAhfRftX0HS+wOhtxuuvqHPct7tSfKEO77ua5D299mPd/vrLRZkI1sEj3bHHH5TUX6pN7SipOjJ1HibDp6V9JA+6gfrtn1p7w/Q3r3w7RPcyx+vY/pXP6/wC7p9rOsK3wt2Pyj6/Y19I9g/EbRUQJPc+Xpk/wDGe9NH3DNk+G/6euxl3difUrjy6CGI+bR6V2/hfsTbRNnCd0UBEP8AMtsKLn9YY+tP6LWqR05rTtXSeaptBYvp/BLaABEAjiBx8vKrvYC0W9rAo5rA1niLXTAwnc+Y7RHAPnSzmoK2BltZrw5NtM9ifTvEVnvA2qvSigKoAAAC4AHkAMfSi6ewqdSmGI74maggAEscloAry9TVlNiN2J30KTcaejEeZOAPXkfemvDPGrdwe6uTbcTntxOfvRtRf3bN2JaV3AAA5EGck9vnWXqtMyuMLBJJBGSSIyewAj/OVi9r/QonGKNL9gIXphhMFh2qljWlW2XSGThT8/PtU+GvqWlVtyFwoWRj1/5IrqdFoItg31RTHwgzn1bv9KvCF5iH23aOa8TsajVLbtWBt2mWuMYUKO38RPl6ZpTxG9dAKq9s7MAlSA5HIXOc4x5cEZrpvGPEAEhTt7COfp9K5e1pQFzJg8HPPr86E5U6QjkZSi7s3su1gSZ/WqIz3H3BepwN3nA7nyrXvFWldpj17RiZ8qTuachN1shQygEz5njHpNck9R8r7A30qGtFaKgqAJIJA9eI+dDu3Apg47fbmgEMxDI4lPt9KMjoOm4MjPnzz50I5z2LyD1mlW9KgxtADes848/+Ka0/h5tfBBVV+gj/AIqusstbbp3AEzwpBnJmc81h+N+yx1JLi6bY6Z2293yy1zpH8oA86vtt1J0BVeRlvaBA8u5ABJICyPKfUT34rO8Q9vV4AEZO5yBPrt7D6nmq6H/TZQ496zXlUlj7zpUCMkgGSc9yaL4l7I2y7rYs2LYO0q5DOYA5tq4VUnEmD9cGrRejp5q/r/A1KjIu+MXbibgQttsgs62lb1UEg3P6Fasv9o1VwwhAUdwrM0ECemMfYV2ng3sPaVgXi4zfEWMEngHbye/JNb76FLTbRAUhxHAx28pq8/Vpq0sfZfn2DdLB850fs5qHcBbN++xG7c7raT6uWn+k59BWnZ9n9aZBazpVxuFmGYgnuw+I4/MPnXX7BbAHwSSFjOPKmLV5CZmDEdXmJkwPP6VD/wBTfFI1+UYHhfsRp1YPd3ahgeb5LD6LMD0ncMV0Vi1btF0RQoIwAoUegIEV5r2T8xHGTQQi3ekyrHgnHHYnvSfG3YYqeRhbO4qJysjGJxwJrnvFvABdcG6XZckW52pI/MBJZvUtHkBxXRLaD7QxFsy0HkHvtniQKnQalbV64t1Ve08bJU4de5Lec8dooZuykJZEfDWEfuJthRBVFAWfOAIn1+dLX9M9x9zsWGZJEfSBXfe7sgQUVIxtEgj0xS6WNMGjaAAuBLcHJ7/5n6bU0pTayU1NNt2cLcdVztvc8Ja94THYRWb4l4euo093bcJ3SNrArB5yCJU98+VfTb3helbpKcxjcZkTBEHB5zXC+PeF/sdy7dsi7qEIE2yICcy/vBPTOCCsmTkDNFaVeBHptFfZq1Z1WhtW7qdQG1iQOSD/ALRPar/+hdGm50ZkHMcLI8gP+/n6Csj2J8QLEpsCjeWCZ7yRk89z6AV2emvCNpHUZwR8MzBHYxzj1qknKLwCzEsa+7aMBdwEAAcmeMUHwj/UezebbLzMBQhk/U8/buK1fFy9q3cvcsLN17cLIZktk/TrE7Y7V8GRyTzXRoaspXuAfeh4yuoV9nwLhiGB3EQSoYfEACJYYyAJyas14zuU/h3EAyAROPnxWT7KKBo9OAP+kIEnJcyR5AST9xWlaYuBuWV+GQ2FniBEsCAcHyx68mvq75NCuRa9rGO1E6p/ER2I+/NKi4zYYgFTGf8AftVr1vJg7WOYPof1HlHnVmvlE2MFmZ2tgzw0beZn7GRiuaTXbFbsBqdK7W2kbtpA7GPMHvTfhPtiqEJq7O8Di5AYj0afi75GfnzUaxzHS0GTK87u4G0cyB/4FU0tkIo3dSukOeDB+IGSVIOfI+XnSbWp74Srp9odcUdvpPHLLiLRWIBhcRPEgZE1k+I614JDLsaSsiDjykmRzXP3PAEUhtpZUBdXwPd8HkCZ2kDjiKvd1CrtSQYyGOdwydpHIngeUd66pa0tr3YA30Duvc6ZaQCW+QyM4zmP0rzWzsUGBB+eeQOe+aJdOCQwj4uOwJk/kXhTA9Oc1V7pCz7sdUCXiFtrtzJjJbcSSDGBPExUU3+cCVku4Yqo2jfJK+W3mSewz9o8xK9xnUEdPmBhRM9/Ido5/U0a1ZmBgDZnP4VMBdzGTuuQD5GPSLeHaV2Xp2dmImBlQRj/APont34pnF8IYrZWFU7TOCYEgSe3mP8AYUpq/D4ck5wOogDcRMxMelaFrXoAWBP4RA3bVMEmMAiJn7fUdt2RYJadzHEHBjuyknynExQ3RWG1+fyCs4K72CkCAncse4MMMyImcenlSm4y1ueDntKxyY5AH6x50bxGxd2bAEXd8QncWHJAWZyNsEHvPzBp1bfIXau2IIZd0FSq4H4srieDPFZxlWTOLob1PWigNIBKNzjymOCDj5Uqtw+8W45JPRBMMM/CTt4AjP19aWa6zWUAV2LMAFVlLIQxIUluxiCZH0gTt2jJBO7dbMyABDMdwQgQAFhoyJLKOxpNim1L6Api6+KbCocZ5BjERmCee5xnn0orpuAO/aFPOOrkAeYOOT5jiaBddS8kAySNwKgbcmeSWJCxPfaQMCiXj+727cw5CoJJ+FRxLNkgxnkj5UUrQ1vsrqtCr2ouqSYLKVZgF8mkcR8xMdqgItpS97bK8KzGQkEkwu4zMTP1qrtuDPag7iVQCQJWMhSeSD3Akj0FEs6QwxOJgiTJJfBIxLGAeO/qYIcrlx+fn2HlOUnbF9LqDvYbAQzEiO2BjjJM5HfNO6RXdjtWFyWLDHPBMRH2PrxQNb4gVPQikqZ33WMKRAG0W16gWgnqX5RFK3bNx1h7itJk23K20iZPwOCTGYyvaitNLl/YXamM3dQjHbZHvAxLFkUkGMEWiY3KDy/rA5mr6c464KPtHUASNxGeTmO8jBJikk1ii3dBJW3cDqp2srBWI2+ZC7gOD+KYaIr2mvBbaklbWVCIFCDcSAONoXPKgE9M7ZMEtxu+xqRoWSUZgATtAUCfgBJAjt2AGI+VKp4gOly0uNsD5r8M8CR5d/oarrbTSVDIozgzuBBwUXjbBPO2eod4EW+lmhlNuerazTtgSIkBQOiefiGCKSpcIV2H1PvWkq20r8UOV+YG4yu0nJ3enaaV0t9lKlTtEHIYEbiApBM/ERtEyRgdwYh/Fi4MSCWhvI7gTtEKCDuXpmcT5A0DT7xANz4lWQzMeAwJiRtkNzxzPoIxUnaM7l2YOl1ATVMGmDkSpGMEnjHb0j51217VJIdN0NJXaULFmAxEkdXUYwBPAIMcfrvCQHNyRwwgzIYLkBjgSTxPfMggnUsm2gtlA4YbZAAIO0lhK3COtlmFUtJxOQTeTbXtA0bB8Qdl3RtdMj3hA2mJxJg8MMYxgmvnvtN7Ew1zUWNoRWm5bAPSQAbjW4wyLuXcBG2TEhSR1yeJKwNoMwRkO2QDtIXqO0EqNpGJbAwOJF9HrioAXpOXAbaILn3kmAGwdvaOnnBWhCclLcBOhTwHW9Fr3W1lS2ltiFdjvhs46YPIJzmRGQuvpNcyvJBECQGU7RtkbmBAJgtOIgAVynum0uoDWFJtXFlrSkiJDGIB6htbcpB53oI3LW898PKAqtxJbaGhy4BOVC7gOxASRuO7qDTSazuT5C2Hv+IK5AkyOox2HxR68xzJByJAml5BO8lQCyAKOTJUEHEKNhBn7edH0wDGAoKhVAneVxkAEMpUkz17okgxEEZZvAEJbEbZVuWntuIUyuRk+ZIGTFc09PNyyKzQuxO8XJfCldwC7wAGMOelWIJ2gHnPxbaJ72N+DKEw4kRAYMrTHIY/EfrkVmavVW7Y3MDA4wo3KYLGMGSIyfyzBgmsi97Sgaoq593sLcGfeTlCpWBt25CGJDD5VRabkrHUGzrhqwu4cEzgGNuZOwgmV3Zggk+vFD3fFIMkjDNPXAYNJ8xEZjA+mYdKTeJYHZyTtMSVHw8AmW/N6TxJWZlWCu4Z2CQx2gMvSWUwNwcZGI6tu3cZU6z1wLlGnd1QkI8KZVeAMKQcbsAxiR9O0mlGs3Cu4EoS0SZhSFgEkAyAIk/CCCoBFZNy6v70KNyueeCidSoFgxsEhSoWDLycZhAw5jaduW3EMomHAcBnEsOA3GSIpoptmocNkLuUlIYMm4cMR1OjB+wbq5ggYjszb1pQSG3LtieY+GAQYMBR8sE+VZmo0m8qwJVmJEsZ6AASRtO4wg+H1leTBdQitKSUB/D0/DmQoXjLLlRBI6Qdu4lOnlBSGL+1rhAy0sp65EkqBzgmfOcnMHimo0pEbyAxEkMWmST/AAnHb6H6H01tjIJYmVE5IxkHawzOcmZCqcy1G1jq5lW7tO14AIJGAAPIHOcx2qWpoaepF7gpsV/av+mQtwZJUsSUyFIEgfmHGSDPHSW7Wn+BHXahVgVY7CNxnbtBaJOcRk9hxn6xAHDqMG3dOJ+D4lwRnqzkCIPHIZW6xkLsyCgUgy27cOhgrSW4gkg5J7gMsYYzrs8LH7s7Qq3A5GdzdI6lIG3r+YxLNg/DQ9PfUnHV1dSqxQrnlYGYB9PhIOMVcuTAAHTJCu0cE4UEbH+e5TjvyQftMQCJUr0kBZVgBPaYwM8kiROJWWasXDCe/wB5KPtwzNBjOcr2MgEwZIlTjiYuySH6iEHUQQS0gkgysk9+QTtSQTg00pVwQSevcBBacSF4UmDyIE9EUrbKPlysbQPwoWJwQoDMSRJGBGIyT0tBNpMyQRNQpukkqls7QSANohdsOLmMQBJBb95M8igWfFT1bSJLmGMflJJEECDgQVIwMHhbah15Zl2sF273KDvbYAu6giDxMEBuSMh07i47gKGe2yyUcgFbhdYLwUtkvtEeRmIGXSlQWO3LqMptr1M4YAleoH4YJyIhpjEEyAMigaTUKyFVKruB3MBkkkSx25I2wNhjEZP4ZuaJ0Vj7vcGkLEOVG0ll6oJJSZg4BEr3BUtKylgIcRjhR+ZWIEnG0SZUdUHKkZ+QWiQN4VT2GAFYEjIYE7gfimN0A8gAk7Tm8yuBEbgCQTM9oJBJwcY/i5ByhcvKAon4VBJ+HbMvAfgdJBETkjJwDK5JZYcY3E9gpEw09RJO0NAP8JGKVStWLd8E3dwIx+XnI3N0iFQwQemWECcgwSB46gmFLBgsHpXs20mPP414GFHNXAclPeDadwO0DG4DBg4wQMgzJgxtirXFKosyu4ACVXhoJIIXd0KCD1LEHkHLN10awHi+0JtXsAPMoWXcQAxJPB6/5R08Gvuh7s3SjENJJ+LaFJ6jtUsyl8TwArGJijnRtd3QUDAztYLFwiDK9jMrhhjeFM1fU6QMS6qeklVBMMArMgCMxhQsGEI3SR8UlmzS3Ww8iMBJW4ZHPUWbEAhoUZ8vkPlMAQm0ETtxu6senS3VO4qAGBDCNvdnUadDtI2AHaNu0KSFUPED93kYUQDD5ABJBLvgwuXQGIuASZcmTMidxxlxJgEDcQPhqib46GToQ91cIVbjM+4EdJ5WTBBfCEAsuzAIOCO3kQmVYliA28QpABAwQwIX4nHwxIKmZitH/wCCqLYU27ibQQtzernnIIKAmVOYDqc5naRaxpBJgxgrtKygBECVMbiAVEExE/MLwxOzP0+hD22WSQwfMADqEHG4qVVmRwRON2OAJ/ZOrehhgwUMXtuDthSHiZOwGZJkAesbWn0Ab3YFwhVW2CZJlFIDsGaCuF5BPnzIoCW7l1ba2xvdkSC21juIPVAUyoGSzZGRnbupkpLAaEtFbVQxlQCuUKsDC7YcO8jpZT1tkycA4LniQE7tqsbjG4ymcsSqblhSwgi4ZB+K6VJMhaf/AGa7bNwjThJMblSCGHwh9qtvKmJaTwOB1VnKtyGGJLHHUCTPUx2HrMyCADuC5J3U0vbHLHcaWCl/w0xcAR2V9pMHfJXqA6dp3Lnvgtk8xnro7ggraIAk7HDNIgERJDySdhI2wQBuzB1rnhoOwsj/AMLKVcAqSBKufkckEGOMwvpdSLKbixGArLsJIBVWMAKSciJiIZhPali4x8gsVS2wL3FkyqtbW4ubZZnJLQV3OSZVbkSXyCThq5c3dM742dIY7WEYbAIVxwMsJDFiYBNNVrE2EOQJhgSBa5EAfvE5AZgeSd+TDVKa1HVRbuWzCMCN3wsxDbwqnu3OJ2sQMwazbfRs0UtWRBjKlDILRHBnaSXPTGdzDaMQDAa8EdQ6KwGCFZY3kuMSMmJdUb1BxmKVuXLeWBRWuEKhBEswLGFUld4F25+H8wGcCkBd/fKV3LtaWBIUEjb8cCT8MYMgq3nWVxkmDJ03tVbaxbNzrJYMVQe8uAdMBX922WacnIA3heo7zyFnxBltC37tjdZkafdQU3ZG8CTlpkgAqyoOohgOo0txrp3T0r0uHdyNoI3LJJ2clxMQVUiYis/V67cz2lLQoO4Krs1wjlmYHaq56ULSd+7ym80pe6ii4LNY1BFliXtBYkKRsVySx+HDQSMZChYBJAob6e8AIbBAMtn6A5kCnbPtA4uH90rAg7iqg7oVIIhj7ySYgKIBBbbtk1Hjt0CEe2oljC2i45iAbhttiJ4jq5rmekp8s7Y+ogklSA3HMiN04GZaXDgEEEScER1Hg7QJmnLIty7NuHkGg4IiDKTv3c9hOGg0vY8UJQkiTIKklzgRBBD9TDOY4xHep0uoViysAwXeSQPhEkEkEcEEDPlzjpjvp4PM4eCNQenO3qiSMATtBPTAcnAE4+LIHBtboHYJG9WAQ7lJniZjauFGSVuAdKz2hDpYKoAUnJKtmYAH4SXBg4mBGYop8TKCek7xIAySYEEwCpmZzCnOWJBVIpcvP7m7G3su4UlkZWKq8kQxG0OV2gB7e4bR+YrjsTR7cW2cOLaMZCyWgwZVoklpZMr+RvzUvZw2wRAG43AN4GApQE424EmDMDC8Gt244Ls4K7Rt4AI6SScHcekZkD4arJtZaDQbTr7sALZuFgZLb2cAbp3QwYAKTuE7YjJFE3dJBRVOBChRMDcelgfdsGUEHPYZKggVvxVdQ4w3vRkjLMQIgrumMYAwJIHembCqMBjvV2cow2k5nMjGAVMboIPnIZRk/p0ZxYvo7sOLaiFxIVAORLQqkRgrAmOcCYpySGLYJjjdPyKljO0GWmTzjgg1FgBSqyA5YtBJMkztJXCwAAF/lBmIANWrhVCHIVQTBO6I3DB6oGftzUZNwzkRUGawrWw0gohIKSSN3ytzgBh+HAn5VOl0zW5DNLYkyGLSoK9XaQJJ7ZAbso2ssbah2fc5lh0W13qTMbVBeFE5J+4NetX7qtvndbJRSVGcbgABk/i9RVdzTTr8/KG4PBQimF2lshAw+CBDgBo3CMGAYHyq9/UguHaIKjBGcsCxUnESZIMCGkD4dsG0ZKOoAI2LA2wFnM7iHliRwOMzANXNnblGwJGOdvwx3kcny6iMxIPus1klW2oJ6ukGDHvQFGxGCiScASBPTziAJ9OXB3HbJZsK0mFOUyCGAIIhZyOd0V61phtDEhi0rBjmRiIkER9ZX0jQJufEGkmBuySY8yx7bfXj7pBTa3MOKsW8M06oykkurhhhtwbeI2kBSYyZyILCB1GElQm50sDggQDEiIVkcBojcCemSFWOCG7NpUIHVgCVKiOkqVTHkS5xPHPevashijCFOe4kHJEwQQ4A+xPlVXKW0OS+q0bBW95G/aWLAYVjAVULkkD7fiPJghU7XMArcJAUttkgHdgPgkExLAfi3AQQrh1ys24bkO2NxY5LgSwg4AML6zQLOqVSxLFT+LJldpOAeRLGfr3oYvdZhjxbREttabIIMqDbYOD3LL1SJ44GSPVnwfxi1Yke4dW2wLm8MrZ/ErOPd5g8QfPArGZibRE3DvGPiDWgCGUZ2qIj4YI8pBIq95banrfcVIG3awCMRDRiSe8AkZyM5rbi7DF1k6i37aohCpZd1AnctyyWiTLbN43ZmdpJJnE4r2v9skNkFD+8KjocEbZGC2CF9J5+UkczrtIQ0kKdwLDmOe8xJ7nME/PJbl4vJZ5PumJGTJkDeGgHgMDnPlMmqObaaHcmAtahPdqUIBUj8CrHCnJLQVAiMfAMAiDXVafcw32kIQ4PSRMehUqkQI2kmAI/Eo7elErsEAE85VRMY6sROYGZORMUS58YgoSuCdiwygjpI7fikcZHzHMvaLijO1lp7mDcUFRBmydxYkm6VHwAkRGRJkmcinm1Qs3EV0uPgAm5dhED8blCkAFgsgnBIJIgkX1bEMpSR26BPbhAeDx0zmI8qJq03NbZrkFJgYkllIgfjETwBMiZOZaMlf8A0G5FLmva4ptBbSlkJkk7nDlhAdoh5YmTkziSDIdbuLztYMQrbXBxmWBUMCZYk4MQVIIzUWdKqrvBIbG5eoDIACqIG4ABhk980VbqFghg7cgeRI8s9yTz3MzRlbRknQM3WbrJ3kjaTsHw4LKBCyMHmeRI70xc0oZ3naACFGScAAAgTCrlQVIj6zRZEYZtkkx2EgztEgf+SfOUbdgqGCI0lj+IZk84/wB+9K5XyDkUvW7vvN3Uu4NIVxlgRKgAGdwEkGO55INAewynanUwwxcmfzAAbhCyWj5n0rWW0ReAuCQGHGROBOI/3jz4q72g1x9wECIMHPPk0cR96RNvkO0VYJDMeOGj+LpU9WPM/WYkUvpVD3AGUAEKSjRDuAQAsHBAzuMYIz1EUbxO0EBCiOifqRk/PJrGu2glhri4cSZk8hsGOJ9e+atGCvItpYZr2b1rdAK5ywKm5G6ekwkqpcT6DuMUe7oXctG88YlztEZIljIA3AAZyeO6Psy/vUt78+8ZQ8dO4bmEHbHkK0bybNyLhA91QsmAsHA8vnSKCq6wG6QW3qtjS3K/CG42gnbkHAAMiZz+l/2mepm4ZiVJwoC7QDHOSG+tJeHuTZuA5/vgTzyc0VhuVpzkc/b+1TUqEvsP+wLIKQCFaFIAIIErtPcAxHfE5qBbczGNykSCcwfJZgY4HnRUuE3EUnADf2I554oJYgMATAuKBntER+p+9VatZDdgLlyE27gTIbcDAgKAPiA8ueRT+n16kMjLtxB2yMjvB6QSTJ4E/alzpl6kjpV4EkkgGJyc9/Og6pdxKtkK4AHYAYjHOKVWlu/wFraH1N4OsMTc2wdpMdK5+FWK8xMT9K9ev+8vGBh2Ak4ADEwAOeYB70azp1JDECYXP2NK6diLltRgMWBHyOPlx2pr4NXQqdaRlVBXG5iQY2xDE7dxjnvJPypu+hCSrGCD1RK5AiBgqInkDjFCbVsgBUwenMA/ijuPWnr+VUnJOM5/vRUE0FLoz7lm4jqMdQiSJmDPA4+dalu+yzJOxhucc7YB+EGIPmByO2ZpLX3CGtZ+K0pPeTB86prdQwIAPIJ+tBf07BxgnRXmuKGZtgjaWaDzmfzEzn6tV7+kUhmtgKWw3I3bSSPoJJiraTrIVgCMGIHJPfzomotgXRAiIj0nH9qTdj/QbwUOiC5klQvxKAcduTJBPcAEE/Or3wwdWvBtzHAA3A47xnyH0+9Qdt1lHGwY+ck88Zoni1oFpP4d0ZOOmja68i8sE11ZEAKCQIiGAYxJ5zuBz2n1qbKBGIYhR1ESSSSxmRPGST5/2ol5B7q2YzHPfnz5qmhsq2oIIB5P6f8AFFq3ga3eBTUpcuOckhfzMxMfInvjjimPCwWlhuJXpIAGPKZBLgYxNWe4c57t/tUIP3QAJAjgMRMecHNBTXKC5OXI2tthun4fwqPXvj1xXhpwgbEkxERgiR/nyqjiZn/IFM6Mfu7h7wP+w/tTNJugPwAtN09facevAn05/Sgvo9pyDLA4Bk5HYnM5/Whai4VdgDyBRr1w+9nv/sKWKTVPoyrsSWWVVMLEFuxHcKf871n6LRAXgZ6o2qcfDztgYGcyBXQ6gbtxPOwZ/wDFLtZXauBncf7UFG3yNVKxS9rNjLa2FiRIbIhvhHOI5+9NajUe7XbxwZ+Xc9/tQryTtnOSfsDFI3WJQyfT6eVPJZAnZom+YDHbkDtnOOfkJM1kW2fJF24RJHOwY7jufn6U54PdLEKTI2qY+hoN7BNLNuxviNI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5716" name="Picture 4" descr="http://t2.gstatic.com/images?q=tbn:ANd9GcS6x8fJ7T6dezF3bKKYkdXFiQ48GCGfR3UYJm2hCwwKisfiW9jZ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571612"/>
            <a:ext cx="6763184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ромашке сидела пчела. </a:t>
            </a:r>
            <a:endParaRPr lang="ru-RU" dirty="0"/>
          </a:p>
        </p:txBody>
      </p:sp>
      <p:pic>
        <p:nvPicPr>
          <p:cNvPr id="114690" name="Picture 2" descr="http://t0.gstatic.com/images?q=tbn:ANd9GcQp3Y8dbQ7yKXjfeP_loxYTRw62o5OM-J7BlnLNUXqzjooOilWfy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643050"/>
            <a:ext cx="6977888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Юра хлопал в ладоши. </a:t>
            </a:r>
            <a:endParaRPr lang="ru-RU" dirty="0"/>
          </a:p>
        </p:txBody>
      </p:sp>
      <p:pic>
        <p:nvPicPr>
          <p:cNvPr id="113666" name="Picture 2" descr="http://t0.gstatic.com/images?q=tbn:ANd9GcQv0HzRmoU_ahBaDtMhP_aGpaESLvfL2K5zhTEnwxwDADiczsF-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285860"/>
            <a:ext cx="3929090" cy="5245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Машина выехала из ворот</a:t>
            </a:r>
            <a:endParaRPr lang="ru-RU" dirty="0"/>
          </a:p>
        </p:txBody>
      </p:sp>
      <p:pic>
        <p:nvPicPr>
          <p:cNvPr id="112642" name="Picture 2" descr="http://t2.gstatic.com/images?q=tbn:ANd9GcTU7cd9Y0bROfEvW77qBgqeb71Yw2IdNW3AVkfNQl4V-j5WAdj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3" y="1285860"/>
            <a:ext cx="7021113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Гусь шипел на Иру</a:t>
            </a:r>
            <a:endParaRPr lang="ru-RU" dirty="0"/>
          </a:p>
        </p:txBody>
      </p:sp>
      <p:pic>
        <p:nvPicPr>
          <p:cNvPr id="111618" name="Picture 2" descr="http://t1.gstatic.com/images?q=tbn:ANd9GcRVjuLJaOhh1MfRYRkSABusi3xVatFYSD_fxEYRrToHCiSnrJ7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71612"/>
            <a:ext cx="7192592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Лаз                                Раз</a:t>
            </a:r>
            <a:endParaRPr lang="ru-RU" dirty="0"/>
          </a:p>
        </p:txBody>
      </p:sp>
      <p:pic>
        <p:nvPicPr>
          <p:cNvPr id="73730" name="Picture 2" descr="http://t0.gstatic.com/images?q=tbn:ANd9GcQ2MmsRjmSGdfdRqeWXtEz3szNBRg0rYguwiLW1Fujbs4OOVDLq2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85860"/>
            <a:ext cx="3910308" cy="3929090"/>
          </a:xfrm>
          <a:prstGeom prst="rect">
            <a:avLst/>
          </a:prstGeom>
          <a:noFill/>
        </p:spPr>
      </p:pic>
      <p:pic>
        <p:nvPicPr>
          <p:cNvPr id="73732" name="Picture 4" descr="http://t0.gstatic.com/images?q=tbn:ANd9GcTatPB-6a1GXSh_tXt6h09UuCgvS5rZx3j5Tl1_9Aa_m_D2P_M-0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357298"/>
            <a:ext cx="3214710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 пруда росла крапива</a:t>
            </a:r>
            <a:endParaRPr lang="ru-RU" dirty="0"/>
          </a:p>
        </p:txBody>
      </p:sp>
      <p:pic>
        <p:nvPicPr>
          <p:cNvPr id="110594" name="Picture 2" descr="http://t3.gstatic.com/images?q=tbn:ANd9GcT58dohVyovq2UMHf5MwoonOSMD--yZdrZDSjtGItmx_MmDy4A6w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357298"/>
            <a:ext cx="7072362" cy="5297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полдень стало жарко</a:t>
            </a:r>
            <a:endParaRPr lang="ru-RU" dirty="0"/>
          </a:p>
        </p:txBody>
      </p:sp>
      <p:pic>
        <p:nvPicPr>
          <p:cNvPr id="109570" name="Picture 2" descr="http://t0.gstatic.com/images?q=tbn:ANd9GcQp7lKATn7lvh9w9gL2s6oinsP2Kyx3cHYdDKVZoLExSKE9EF1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00174"/>
            <a:ext cx="6572296" cy="4967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метро есть эскалатор</a:t>
            </a:r>
            <a:endParaRPr lang="ru-RU" dirty="0"/>
          </a:p>
        </p:txBody>
      </p:sp>
      <p:pic>
        <p:nvPicPr>
          <p:cNvPr id="108546" name="Picture 2" descr="http://t0.gstatic.com/images?q=tbn:ANd9GcQv-winPKHbx6wCdZ5Lq2OheVbhHqHDjA4T7m99wuwHXnzvrAE5S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357298"/>
            <a:ext cx="7296222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Роза шила шёлковое платье.</a:t>
            </a:r>
            <a:endParaRPr lang="ru-RU" dirty="0"/>
          </a:p>
        </p:txBody>
      </p:sp>
      <p:pic>
        <p:nvPicPr>
          <p:cNvPr id="107522" name="Picture 2" descr="http://t2.gstatic.com/images?q=tbn:ANd9GcSDq3o6QsdNZcXW2YwxKpSVkKLPZFEEVRaZHUjbfcOZvcAhIRs1N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357298"/>
            <a:ext cx="3745668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 пруда сидел рыбак</a:t>
            </a:r>
            <a:endParaRPr lang="ru-RU" dirty="0"/>
          </a:p>
        </p:txBody>
      </p:sp>
      <p:sp>
        <p:nvSpPr>
          <p:cNvPr id="106498" name="AutoShape 2" descr="data:image/jpeg;base64,/9j/4AAQSkZJRgABAQAAAQABAAD/2wCEAAkGBhQSERQUExQWFBQUFRgYGBcXFxwYGBgYFxcYFxgXFxgYICYeGBokGhUUHy8gJCcpLCwsFR4xNTAqNSYrLCkBCQoKDgwOGg8PGiwkHyQsLCwsLCwwLCwsLCwsLCwsKSwsKiwsLCwsLCwsLCwsLCwsLCwsLCwsLCwsLCwsLCwsKf/AABEIAKwBJQMBIgACEQEDEQH/xAAbAAACAwEBAQAAAAAAAAAAAAACAwABBAUGB//EADsQAAEDAgIIBAUDAwQCAwAAAAEAAhEDITFBBBJRYXGBkfATobHRBSLB4fEGMkIUUpIzYnKCI8IVY6L/xAAaAQADAQEBAQAAAAAAAAAAAAABAgMEAAUG/8QALREAAgIBAgUDAwQDAQAAAAAAAAECEQMSIQQTMVFhQXHwFKGxMoHR4SJSwQX/2gAMAwEAAhEDEQA/APEPrWF0rxkGSrVKyWUbHUqx2lMbUMpLGFPY0oHWMrPv7IXuRumVC62CpQGwDVQlXrbkbXqelX1GhJqSZpo2pvv+4Dyj2QaFWjE21gek7t6b/Hes1FyrJJvqBydmdwul1GLU+rdF442LljjfUk5PsZWtKJzPJbBVGxWag2J+RHuLrfYzaMIMqgtlNwS3RKV4VS3CpAjAIHOTSEpwQ0eR1Iqi6J3pVRyYAhIXaPJzkZ3oNVaSFSXlruLYgsUbQOxa2p9NUjhT9QOVGEaO7Yo6g6MF1mhXqwtUeFXck8pxPAdmFQpO2LtFiW5i6XDeQrKch1N2xLFA7F1nsQ6ij9Nv1DzDCKDt6F1By6jWqy1VXDX6ivIcgUTCWaB2LsGkqLAj9LfqDmnIFB2xC7RnbF2QxU5iouE8i87wcJ2iO2KLsOpqJvpV3O5oDalsEbdISGmypy8hZpGzSjdS0kLTS0gLlMT2OTrPIGhHVNRqlQCFz3OuLd9Vbn2zVucDQOMImsCyGooKiR5l2ConQdTEJLGCUxgmmbrHSdfFPzI9hXFmo0AiGjhINe6Y3SFqhPGyDUhzdHCngKM0gJgrBaUsbRFuSFiilmitOuClueFOUMY8ZSEGmgdSWmEDlN4olFNmbw1RpLRCqF3JR2tmc0VQorRCgCbkIXmMW2knNYqCYwK0MKJymwwxXqqmm8IoWqONEnJgliW5qYXJbjzQeNHKYp9NBqJpKqFJ4kOpsrVUhWFC7FMsaA5FaqoMUnvBQ4p1BC6iQhcxFrZIHmU2kWxTo2qKF0bVEKGsyUhZRwuipMsi8NfJHrANKY1W2lwTadHDfuT0ziib+iO+0Hmjdou8KO0YxMg5KtM4U5sfYoQ5E6mqbS5qbs5G2nek7dl7rDSPzD6Lfo9L5CDYd7VgFP5vwmlewGHUpic1YaO/uqqAzkpe9vL6q0PYmzUxg7y4om0Rks9OYuev4Vh8Z9COO5aVONW0Safc2sYlu6oKTzOfMfUFLdVOaeWSNAUWaSlPCjqkoDUSOaY6Rc5K7oRU3pcrtR1DiVNZATZQP7xVFNiOI0FNDUlrp4pzO+4WnHkIyiMDUXhq2jd6lEFtjIg0KLUp1Ly7zWlxS3BFyOSMxbt6ISE1x80MKWoagNVXGE4pmqoGopgoU4FUMMc045d+SrUTiihT6971T6cp4b3KAsR9DjK8Hsn6KJ3VUhY1CGaOYgDp+FYpGRlywWx2ixiI/wCrB9VRaP8AbyMei+Y5Z6lmZtEzgJ4JjaBw35R7rVSOBNssXHfNnBPYw44cYHWXEJ440ztQsaNHH6fVbBTgfuE/8R5ZohVEQXQdmszjIhaKcRcyf+RPoPRaFBCts5Gk0IOGP9p/KQKUZY7T7i66ekziCb4HsJMTnPfBB41YNQjV+U2ngsIp37K6pbYwJ6rIMYz4T5p+UmLKYIpTgLoxo/DvkmBnf4Caxk7PNaseFEJTFtoAKDRRxEb0/wAKM/JDHcEdQtPKXqiOt9xfhBK8ID8/da43pL2Y2PVSniXoh4zEupSMEp9Na3CyQbrNLGi8ZMV4avwkZU80FBBbYoMCsU+iaQqaRkmjBCuRbWdymMF7HohBTmei0RiiUmExqZqqh3ZHHcLXFUiDYkhLeOSeQlObvSSQyYl07fqpKI4fjsIQFP1GIJ7wVwrb1ULUyAyihHcEItXyVuToUEd9hU5qNCU1gEm35URPyVpHIejTR0YRgIj+OpJx2hDUoNFri8ydQZcE5lKDcgRIuTOPqiqUvLaT5SCvJ5exs1ChRMgAiAJxH0TQLn9pnOAY4ybpoo2Bk9DfomNbvw2E++CZYztQVG9gSI2NaN2JPcp4Fpm+EOePpMom3waRwnNE8jCI2yJv/iE6gdqMOkNdJuP8iellje0gxD+N/qFv0twJOBHG/oFndtgxxGWyUrhudqENNsY5AfRZQ2CcMd30Wwujbz1TO6yyC5nph9EyiLJhimCcDHC3qnU2xOXT3Sxy5SU1lMnI8h9lqxpXsZ5sjo2TyHlKmqMvpwwlMayPPd/6oXOGbm8yPZXaXqSsHl9Z6Jb8cvRMbug8EB3TyI91KXQdAF3cj2Si6dnVOcLZjmknO/qskrNMaBc7chJvs5qwVQbuhTscs8Rx9EHi7/uic635Va3esjfZitDGPGw80xn/AB6n7pAPDqns2WnhZXg2TkjTRO0hEY4oaU7kZWuLdEGtwSe4S3i+aYRx6D3Snt71R2F0pHJCH2t7oQ7Z3zRF3cfZLaTlPX3CzuW+xWhrD3CM8PRKpju3sjjd6KkZbCtEKgd3CoY5earWG3pP1KZMWg+qpxCsdyhP/XoqWKAd5UVOqbsdwVpdSGo3tJAvDb7s8Zvii1JzPX7zEI2OIiAJxkav0F1C92AmOMR0Kw6Pc06gmMg2xHeaITljxAn3UYTv23Jm35TNeN52z6zdFQo7UH4RiCIGUuOA3blpa2ALD37sszCIsCZx2dSZT21h/ZykSN9sOaZK/n9AsXpAECBfzxySKeiOcbNxzufTEohGAbJJygl3LFeh/pX02jUcC0gFzWNaKrWnOTLtpnV3QFSMLe4kpUtjzNXR3teQC6wgDVLMRf5ybHWmA5rRvXNvDA5pa4CNVwAcIJs4ZXHnvXrq+mkAMp1TVY6AQ6PEpyY1tdhbrNOEG2WyefpFYVGVGtbTf4IjxC+HDA6rW2LgPmsRa4tCb6aKepDPiJSjoZxmstFu9uKLUGcdZVhh7CMK0YLsZnIHV3TynzlW0RkW8h9Civ2FRxwPT8qmlISyg47T3wS3uvn3xTeR5geSAs3X4JJJ0NETqbvIe6EsGw9B2UZZGJG4Z9BdAYG08u/RY5JLqaU7Eagw9h9VNQdmfqjB3db+3oqFQ7xyA8rKKSKWyap2d9UJjI9NY+hVOg3JP+IE+SuRCZCsIOsM+R7lOpv3+RWeRuHX0hOYd46KsGTkjXTPRHtS6UceSZO4+nqtsehnfUByU927z907l1gpdSpOY8kslYyZlqiZt5/dLDOXX3Ka8Y3E8AlyB9h9llaV7lU9g2ZX9UZ59EDTPDgjKpEVlX2FRpO/vcQprefD1UPBUFJqneFNbrwKm0qOPFOKJfJJzA/5e4UUey+Eq1N+xQ9jU+DUqgPhuLdg1i5vTHzXP0n4RUb/AALhta63GJkdEunTFjcHaDB6rpUvij2RfXEbp5navJjlnHyj1JYYyOG2nIM25jHrJy6J4bGMZCcQN/mtjPirqlWKmjN1SbPkBwnOfuE46BReYpVhrH+JIOGw4wrw4qD2e3z2MssMvT+PyY3wDZwIthjyWrQ6zSdVzZBuAcQW/MOo1h/2VVfhT2G7SWj+QMgcAL+Sz1m/KRJm95AI5gz+VsTUltuQacXuavg1HxH61FzoaJ12gWaQbgvsLbTIxjBbCxtUlzdI8Z1O8EMLhF5a+n87cMWh2FwV5X4fTaG+HXNNlSm0FkueyWOOvJIcGuPzT+Fu+IfGHPaB4FOq0W8UMe0i8EmGjPEhzuSqnSJ7sD4vWcTrtDS4AvDg9rKoEgOFRjRDwZEmBIN9zHuYNHpA+CyqZMMqEhhOQa0OLrb5ExJKrT9Dq6RqNbo7abCY8VzyJOr+3Vb8z9vzEftM4XF3wZmj09ShpFZlQSPl1JBDS4NB1NYSXUgL/wAomy7UdRnr6GaZhzSDsI98OFkJaBuGe5JaazarprisHs/mLguIcXaoAERdoERrb0H/AMcw/uBqH/7CXeRsOQC6Fu9jppKnY2jprHOhj2uIF4aXARtLbA7k/VEbeQHTE+SG1gMucZW81Yurae5FsuNnof8A2seiU+d544dMEyd/f1QG2/mllAKkBy5SUpzO5PumuHHqSlnms04losXq7FJO/v1Ram5C5qi4tFLsrU3nqr4+ZUJV8uiaMewGyg/uU1j9/e5C2ewjbfd35q0UyTY5p3lM1d56gJI/5HqUeuMvf8K6JstwG09YSXM2Sf8Av3KdrnsICLXAjgucUzkxBBwg8nBKAO//ACTX0xM6t9qXr7x5fRRca6/PsUTIG9ym6uc+iSSewiDTnCCXYNluaeP+Kkd2VlgGzr6Kjt7KdRFsgdudxCt9PceYHmhPDvko9hIwvt+ydIUCG7+Y+yioN224WUSUPZuZ8SOYgbbrZo3xBrrAzGS4tOkTf5gI5ERC1sa0HWAgDZafvdfJx4prqbo5pLqdgVOaD+kZM6rZxsBMrmH4m4WgHeo343e4gefRaVnhLqaOdB9T0+j/ABiq03IeN4E8iI81oPxnRnf6jCz/AHOaRf8A5NxXAo6SHCxBnLNdb4V8M8W5cdUGCGwXZTYkCBI9lZL1iytKSM36j+GuAD9Hio0M+dtiQ1pLg9mFwHOEThEYFcAfHdJp09ejTrMpeHreIKLn/LF3Uy0agt/InLFewq/A6lCoTQaY/g8Bpkb2zG6IXGr/ABIUKb9TVZS1CK9NrZDQRBqUmXAccCMBMus3WOuOfLFaWY5YIN6jzWhfqNz2UqhqOazxwxocJlzgNbUm7zfWe4mLtEfNDt2kPe7SYbUYKbteDWJBAJNnHEzrOmB/Lfb59pemGrXbMU20yG02j9tNjTIAnH+4nFxJJN19QofGKRBdorSZBl1Ut/8AHvBaTlOMGYxutOPLe0iE8dboxGg1r3YFzCWF4bq60RN4/u1hAwDQLQAiBPYXQ074RVa1pDS4RJ1WANE3NmkkGSf3DABc2em9bMbi1sZckWnuGxxROPDySiTmIUBnZ5Ky6EmFOXnII8pUdxVPcAO7yhLkrCinHYhcFHPyzVF2xQkVQOqMoVR3+VC1UT3+FOqHJKqO5VnihA3nl7QhRwQ5I2uy78roLImvwsO+IVVZNminuKsv3980pr7zs3FF4hww4j7qyEC1kNS2Y4E/ZQmOHDHvilEbrco9VzRyJrzmPVA4dlXUMfxhBrRbv7qb36jhB53d7kUnbZBO49fcKjHDmgl5OGDbKrfA6j6IA3gOB9UTu7+icBOXfJU5+6OZ9FQdt6fhC/gb92RoFgFxGePeYUUdU3nr7YKJRiUHkCNa2Fz3lKsMccBYHKb5jHglsEbJtjfy3pr6pPy60AjI4bhtXw7NCoCm8mJpkDacOX2XoK/6c1tHbUbOtGs64k7dW2K4ZMGAHOcLxmZ3leh+Ffqg0hq1KbakNGqHfLAwj5ccD1VsUopvX6lItepwHto067KWkVKlKnXa4NqtiGOiAXYTBORx2DH6p8E0GhSbSpUBIawguxLvmk1Dq2kuc7L+QAxhfJNPD6j3F5p1KReXNpvZDWZAMc3GBAkgzABlbtD+JaXTAax9JrcmsbqFoGQOrJA5K2PMsa23NuOWOK2PXfqn9dN0Oo9pqvMMjw6bNXUcT+59QmZOQAsNpiPnGn/1ml13aRRApMY4vYP9IAvguID7vc6ROMiG4QF6J9Y1qdRulaOw/wBp1tY+cODpm+eskUGGkCKfgsBIuWkOAGx2sXECwEuTfWO/P2GaxerObU/R4rs1XeFQqfMYH8akWDJg+E4i9MjWY4yyQS1YqHwfStEa+m2mXuc5hD2TAADgRBbfFt7YZr2WhPaGhniAkWMQ2+dltFIReVrjkb6M6MYdUeL+CUdJpvLjQdJI+YvLA2M4GUHADIWX0qnR0arAIZUJGJDQ7mW6rpXL+XaUl2iNcZhpjOwKDck9UXuFxXZGnTv0gcaLgR/a8x0cBfmFwdK0CrSMVGloynA7L4FelZpNdsQWOBMQ654jPrkV0KPxNjgA8hpNiDcE4RJtktWL/wBDItpq/ncyz4SEum34PAtkZ9ERBAsb7/yva6X+mKNW4lhObDA6YdIXC079IVmzqRUbucQ7mCJPIlejDi8c/HuYp8Nkj59jiVJjPrmhjZjvlXWGoS0ggjEGR5FAHdO9iq+5IsiyBzhmfqpqyI9LfVDToxhgkGKa/eD31RiMbcVZbx4/lJBvgTOcj7IpCsY+qB9h9EbHTh+EuYOHe4IteTgRzI8s0yAw2U4vfiTgmPM5g8SR0sZ+4SnOOOW8+4R+IIz734p0gX4LNTI/fvkgqb88h6q2vBBII4ZJTahBtG+xPpHoiwIsEC11VYlTXM4COJ9IS6jDNjAzt6lIwl621Fvibd8Eqf7b3yE8pCa4zbVnkgEDXOwDcT6og7O3IoJIgAenTcqdWJsWlu8SR0iEwC21BOIQmpfE/TqUIP8A23+8IHVS04WOyfSJXBC8aMe/JWl+Idh73GFEAkNSIkzu2x35pprbBjnGzflY48Vnccsx9s8ee5NpE7d4g7QviGVH/wBbaQDe975HPvBDTqNc75rxmSRwVsqkxa0ef4ReHN7Due+KDoKDLW/2giN+G6M09zJM6zh/bsiNoSXMOtjIPlY4cAnOeHRjae7YZJWFMIvMWsBOXC42K/D1/wCNxltmxx+iG7je342I6VUwPm1sonDdGYSdB15M9TRSx1mOOOYi4FiTEcPdN0V9UEExGNnXv5LQdIccWy0Y7sRj3mra+cwDhaeG/Z5JlkmjlGnaZtp6YHGCS07MTzJsMFrbRBuDPNcpjgf3AQcLkgnds2J9N8CQ6dwMi8XtgFqhxtKpI1xzdzfcYE9/gIDTmbYzhvy4LCPjLRIeHTgIBM5YZXWuhpjH/tItv7hbozU+hoTTJTL6f+m5zbzE26HJdFn6mLB89Mn/AHNcPQ4LG9++yXIR09jmj0Q0mjpDYMPGwgTfYcei5Om/o6m4k0nFjtjvmHX9w5yub/Tjhwt6LLS0NzKgqNqPtjeCd0kHdkjHLmx9Pn7EZw1dUmK+IfANIpXcyW7W/MI4jDmFzThYwvo2hfqhjoD/APxuNgHZk7Dnmn6X8F0eqCXU2yc2iD1GK3Q42/1GeXCp/pZ8xDd9+XqivvnhivV/Ef0M4XoPDv8Aa6AeRiDzheZ03QqlJ0PplhO2BPA5hbIZIS3TMs8co9UJg4y2TxH1VM5TsV6gIv6+yoOEgWthYflVJDKdV2EAcA5NNfbbldDF7QT0UqfML/X2HoqiAGpH8hfgFet/u5g+yrwmtxw5qAjECw3m9wLSd46pZSUeo8ISnelXW4r/ALAqmgnOOB+kIn0yPm1RebXmASNkDA9ED3OInVsM8/IcEimmrTGlinBtNbootIvJ39wqNScQTG2/QBE13GRncH0RGoTeCLgW3z7JZTjFXJj48GSbqK+Wl+WhZ6cQoKnXbB+qc6hGJnHHGBi7hIQNoTa/7mtg5k7hlbzReSMVbOhgyTdRXzb+UZw1uMCdzR+VHOI+xjyRP0UTMDoc8DzSH6KTg0f4zwxTOSEUJP0YLq2wE8lErwD/AG//AJHuPRRABKQdNyMhe8n65DmnawE7h54RPCUp7A0tjO89PdOzHeAXxrKDBVOrJECc7LQ2tt5R152Cy+KSOJ+gKY0zc77ZYSkZwzR3EkyTE2E7bX64LbSHymbA24WMcTE9SsLGYd4a3sFpNAS3OQSfP2CVv1OLaNjpAxGdo2b7ItYWNsc87DHapowGwXJJ4xPqAnnR2hsgCcPJKykU3sHR0aW2ve8ERmLjIbpzSv6IESZEyM242wGeaOg2Ld3ICOp35INVuVtAsOr8rQDEYnDiYlaGM1c4N5g2gXx6rE7SDMb/AG9ynNrEhp3+glK02C7GjSW7uLhOM7Uz+pabFsT/ACbG3yPtuWGvUlwEAAtJtuulaPVJeBMWytmfZXhlcV4O5sltZ3QJGsx0m2NgYOBgWMT7JzqxAnUO+LkdMQuR4YJAOBk4ruFuqBwm634M6ybGrFk19RFOs106pmJB3EYgjIogNqd4YIkgdNgWTS36tPWbYy3ORBcARfitJcuo0Rfp91m/qKlEHwi6+I/dzvhgLp1ZxLZmDj5KtFfMz6cUsoqSFasPRv1fWpth1MvO33gYe69VovxBtakNcB0j5mmHCYuDkvJVQJiFldoob+0uFsnHNS0Sh0d+4tNdD0mn/pGjUvT1qRyAEt6YjkV5/Tv0zWpAkt1wP5ME24YjovS/BtLc9l8hjmeK6tKqYW3Fxc4+fclPhoT8HzB1oM8R7pzXg4Dl9l9A0/4DRrXewB39zfld5Y85Xz3TKeo8gEw0wJXqYOJWW6R5+bh3j6sGo0Zgjz76KzWGIJBDYmNrpnyEcENTAkGOCT4VsTff7qs4KWzQmLLLHvFjrb9UtDRaLWnE5xjvQuIkn/cCbfLa5AvJy6JFKjjJJ4x7Kw2SQbhRfD4+338Uafrs/wDt56Lvf5GCsDP7iCI2TfWI3SY24KCttn5jrOgbMANnfNZoAa0SIjM+mCJzPl5rnw8H1QFxmZVUun9P/iBNcEuJk60TA2EEgTECAArOka02cDLzeMXCBcHIJDsTnx7soXpeRjk7a+IaPG5oRSi+nheox1Qa2tBxJi3IbcZ5JTdNAidaZnZgIbjjHlvSNNaGtDgLmcUGjv1mgkDhFkZYYN018+MWHF5YL/F1+y8ffZbgOoTt6wol1HKJtSIUz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6500" name="Picture 4" descr="http://t1.gstatic.com/images?q=tbn:ANd9GcTYG--Z75dkIxuL-qubR4afUq1pb2hIdyxSFDlAlgmIUSa4hD8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285860"/>
            <a:ext cx="7085240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Малыш и </a:t>
            </a:r>
            <a:r>
              <a:rPr lang="ru-RU" dirty="0" err="1" smtClean="0"/>
              <a:t>Карлсон</a:t>
            </a:r>
            <a:r>
              <a:rPr lang="ru-RU" dirty="0" smtClean="0"/>
              <a:t> - друзья. </a:t>
            </a:r>
            <a:endParaRPr lang="ru-RU" dirty="0"/>
          </a:p>
        </p:txBody>
      </p:sp>
      <p:pic>
        <p:nvPicPr>
          <p:cNvPr id="105474" name="Picture 2" descr="http://t3.gstatic.com/images?q=tbn:ANd9GcQGZyhBiOXX9qWpto5yDVlPPexiEO2ezUbzMgAsoNpnylgOsG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500174"/>
            <a:ext cx="5786478" cy="49090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Доярка поила молоком тёлочку</a:t>
            </a:r>
            <a:endParaRPr lang="ru-RU" dirty="0"/>
          </a:p>
        </p:txBody>
      </p:sp>
      <p:pic>
        <p:nvPicPr>
          <p:cNvPr id="104450" name="Picture 2" descr="http://t2.gstatic.com/images?q=tbn:ANd9GcRKQPPosTOlLeoHkg7IiImn_qbf5GzwDvVKkd5PxN52VRTV5Dg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00174"/>
            <a:ext cx="6576052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Лопух рос у дороги. </a:t>
            </a:r>
            <a:endParaRPr lang="ru-RU" dirty="0"/>
          </a:p>
        </p:txBody>
      </p:sp>
      <p:pic>
        <p:nvPicPr>
          <p:cNvPr id="103426" name="Picture 2" descr="http://t3.gstatic.com/images?q=tbn:ANd9GcQhHtekjymbAirGb__jX6htnxhC5lppchzPm_hJ7h0HW8sE52Kgo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428736"/>
            <a:ext cx="7434232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Мягкие лапки, а в лапках царапки</a:t>
            </a:r>
            <a:endParaRPr lang="ru-RU" dirty="0"/>
          </a:p>
        </p:txBody>
      </p:sp>
      <p:pic>
        <p:nvPicPr>
          <p:cNvPr id="293890" name="Picture 2" descr="http://t1.gstatic.com/images?q=tbn:ANd9GcTQPyjsigC-zSeZ-aIRVVaYk-nPnPEys_YBCOM19uKK1JFeWYPeX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00042"/>
            <a:ext cx="7795255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3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 портной, а всю жизнь с иголками ходит</a:t>
            </a:r>
            <a:endParaRPr lang="ru-RU" dirty="0"/>
          </a:p>
        </p:txBody>
      </p:sp>
      <p:pic>
        <p:nvPicPr>
          <p:cNvPr id="292866" name="Picture 2" descr="http://t0.gstatic.com/images?q=tbn:ANd9GcR4mXZEPRMUS_jQwF41XQbf0F966fs_h_HPrEL04EWEvzORiDW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7166"/>
            <a:ext cx="8001056" cy="60007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2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Лампа                           Рампа</a:t>
            </a:r>
            <a:endParaRPr lang="ru-RU" dirty="0"/>
          </a:p>
        </p:txBody>
      </p:sp>
      <p:pic>
        <p:nvPicPr>
          <p:cNvPr id="72706" name="Picture 2" descr="http://t2.gstatic.com/images?q=tbn:ANd9GcQiibo4RnQfMjJqC-HDEs6SpWom4FC4ywRAA3d1CHqdxMhq0E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3857652" cy="5150164"/>
          </a:xfrm>
          <a:prstGeom prst="rect">
            <a:avLst/>
          </a:prstGeom>
          <a:noFill/>
        </p:spPr>
      </p:pic>
      <p:pic>
        <p:nvPicPr>
          <p:cNvPr id="72708" name="Picture 4" descr="http://t0.gstatic.com/images?q=tbn:ANd9GcQEX4stE92M8bRmQwZJuLCEckiOptQsfP1HdglKkvtCxbKyAf0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143116"/>
            <a:ext cx="4000528" cy="3571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Всегда во рту, а не проглотишь</a:t>
            </a:r>
            <a:endParaRPr lang="ru-RU" dirty="0"/>
          </a:p>
        </p:txBody>
      </p:sp>
      <p:pic>
        <p:nvPicPr>
          <p:cNvPr id="291842" name="Picture 2" descr="http://t1.gstatic.com/images?q=tbn:ANd9GcQ0CgTQSxLQ9Wd0YHIHvjaL-GUlW4tUHLAMlzHFUmwsTO4VtqepP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214422"/>
            <a:ext cx="4000528" cy="5300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1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Старушка ползёт, избушку везёт</a:t>
            </a:r>
            <a:endParaRPr lang="ru-RU" dirty="0"/>
          </a:p>
        </p:txBody>
      </p:sp>
      <p:pic>
        <p:nvPicPr>
          <p:cNvPr id="290818" name="Picture 2" descr="http://t3.gstatic.com/images?q=tbn:ANd9GcTeEoXf26PANmMDYcFwH8_7jeKdSFI-fJZRbeEoJpwY8CAYNDP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14421"/>
            <a:ext cx="6929486" cy="52171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0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Разноцветное коромысло над озером повисло</a:t>
            </a:r>
            <a:endParaRPr lang="ru-RU" dirty="0"/>
          </a:p>
        </p:txBody>
      </p:sp>
      <p:pic>
        <p:nvPicPr>
          <p:cNvPr id="289794" name="Picture 2" descr="http://t1.gstatic.com/images?q=tbn:ANd9GcQXhU7M3h0zUEJ8-5E5z4J8XFkP4FiWu352jIT5q0cspz0pV8i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5" y="357166"/>
            <a:ext cx="8042295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9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Построен дом без топоров и углов</a:t>
            </a:r>
            <a:endParaRPr lang="ru-RU" dirty="0"/>
          </a:p>
        </p:txBody>
      </p:sp>
      <p:pic>
        <p:nvPicPr>
          <p:cNvPr id="288770" name="Picture 2" descr="http://t2.gstatic.com/images?q=tbn:ANd9GcSSjx3D_fP99gsA8dKrxLC6ykjejd48eoSGmJnQCGlrfroTDyT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28604"/>
            <a:ext cx="7541975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8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Голубой шатёр весь мир накрыл</a:t>
            </a:r>
            <a:endParaRPr lang="ru-RU" dirty="0"/>
          </a:p>
        </p:txBody>
      </p:sp>
      <p:pic>
        <p:nvPicPr>
          <p:cNvPr id="287746" name="Picture 2" descr="http://t3.gstatic.com/images?q=tbn:ANd9GcRbHFjmTnZV9u02D2LJ-ldfyN79iuwf0bACgASjH19XmevKcx4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00042"/>
            <a:ext cx="7725242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7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Белая морковка зимой растёт</a:t>
            </a:r>
            <a:endParaRPr lang="ru-RU" dirty="0"/>
          </a:p>
        </p:txBody>
      </p:sp>
      <p:pic>
        <p:nvPicPr>
          <p:cNvPr id="286722" name="Picture 2" descr="http://t2.gstatic.com/images?q=tbn:ANd9GcSoRRlrc7AhAzodSTZ5ikHcQvqCTNPJ1mGSmlytj9VrUrodhw8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642918"/>
            <a:ext cx="7286676" cy="5872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Рассыпался горох на тысячу дорог</a:t>
            </a:r>
            <a:endParaRPr lang="ru-RU" dirty="0"/>
          </a:p>
        </p:txBody>
      </p:sp>
      <p:pic>
        <p:nvPicPr>
          <p:cNvPr id="285698" name="Picture 2" descr="http://t3.gstatic.com/images?q=tbn:ANd9GcQMn2lwLfPYaGfKRITwbhLWGnQKMDyHC90aBlCv68UKXcjO9C7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6592" y="714356"/>
            <a:ext cx="7813060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5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Чёрненькая шубёнка укрыла весь мир</a:t>
            </a:r>
            <a:endParaRPr lang="ru-RU" dirty="0"/>
          </a:p>
        </p:txBody>
      </p:sp>
      <p:pic>
        <p:nvPicPr>
          <p:cNvPr id="284674" name="Picture 2" descr="http://t2.gstatic.com/images?q=tbn:ANd9GcT3x8zBATGpFo2cqByUlLGWz1Gjqv0GlsN8w5sFjw08rxe9-vv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57166"/>
            <a:ext cx="7429552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4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 голову надевают, здороваясь, снимают</a:t>
            </a:r>
            <a:endParaRPr lang="ru-RU" dirty="0"/>
          </a:p>
        </p:txBody>
      </p:sp>
      <p:pic>
        <p:nvPicPr>
          <p:cNvPr id="283650" name="Picture 2" descr="http://t1.gstatic.com/images?q=tbn:ANd9GcRbhuLr9YZBQMDsHAlY7LaXvBojlDs2RafPGj0zyVsJsgc4sqo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571612"/>
            <a:ext cx="5715040" cy="50666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3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надела сто рубах, захрустела на зубах</a:t>
            </a:r>
            <a:endParaRPr lang="ru-RU" dirty="0"/>
          </a:p>
        </p:txBody>
      </p:sp>
      <p:pic>
        <p:nvPicPr>
          <p:cNvPr id="282626" name="Picture 2" descr="http://t2.gstatic.com/images?q=tbn:ANd9GcTAj1ZKSm8VTdRdtf9z5Kf_x2jMLU0FFtfF4WhLebgzD3nJjYg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00174"/>
            <a:ext cx="6786610" cy="50834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2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Ла-ла</a:t>
            </a:r>
            <a:r>
              <a:rPr lang="ru-RU" dirty="0" smtClean="0"/>
              <a:t>                       Ра - </a:t>
            </a:r>
            <a:r>
              <a:rPr lang="ru-RU" dirty="0" err="1" smtClean="0"/>
              <a:t>ра</a:t>
            </a:r>
            <a:endParaRPr lang="ru-RU" dirty="0"/>
          </a:p>
        </p:txBody>
      </p:sp>
      <p:sp>
        <p:nvSpPr>
          <p:cNvPr id="10242" name="AutoShape 2" descr="data:image/jpeg;base64,/9j/4AAQSkZJRgABAQAAAQABAAD/2wCEAAkGBhQSEBUUEhQWFRUUFRcXGBgYGBgXFxYXFxQYFBgWGBcYHiYgFxkkHBQUHy8gIycpLCwsFR4xNTAqNSYrLCkBCQoKDgwOGg8PGiwkHyQsLCwsLCwqLCksLCksLCwsLCwpLCwsKSwsKSwsLCksLCwsKSwsLCwsLCwsLCwsKSksLP/AABEIALgBEgMBIgACEQEDEQH/xAAcAAAABwEBAAAAAAAAAAAAAAAAAQIDBAUGBwj/xABMEAABAgQDBAYECggEBgIDAAABAhEAAwQhEjFBBQZRYRMicYGRoQcysdEUI0JSYpKTwdLwFRZDU3KCsuEzg6LCFyQlY3Pxs+I0RFT/xAAZAQADAQEBAAAAAAAAAAAAAAAAAQIDBAX/xAAnEQACAgEEAgEDBQAAAAAAAAAAAQIRIQMSEzFBUWEEIpEyQnGx8P/aAAwDAQACEQMRAD8A5OmmJGQ7b8gxDWzzLDhE2ipiUqc4erhsRfViOZs+nlEDpcLscjrmS76ZiwiVQUxLKwk4SC4yZ28XKeHnCd+DINUgpActwBuLgNpdw5cWuItkSxLDWUACcQUA4sHAvd78w/AQ1PrAqYopAPrKskkJugn1gSEgh+LG94FKS5U2EMxsGu0snJjnkGzF7xMsvAvBMkuWJBVitlxbrG2TAdrm8PzZwuwY9a6yWUcJKixNgQEhuXeBMqwzoVhUsBIZILkKIcpBs5uLWxBmYOmqnKCcIwKdJxKJDgPhYA5Kztq75GMMJiHZW0iALAlYBL/zJdRFz63ZcG2ul2Bt9bBOnVzIYAg/KOVg7cuNjnlUKJRCnubZllB2CjckPYsdONovtjbHmKYjCxTiYB1gpLYFAA4VMokE5s0b6LnGf2kSipKmbSnScIxXOrZd1vzzhzDF9s6hloQAwPM3OXMm3fCl7HQQWcXz4R7a+oXk439O/Bn2gNFvP2GQCUl+XGK0oYsY2jqRl0Yy05R7G2g2ifSUaVZnSDrqAJunLhC5Y3Q+KVWV7QGhbQaUPF2RQ20G0KwwYRBYUIaHJayMoCpZGYaCaE6Y02iQms4w/KqU6mIBRBhA4RjLT9G0dX2WHTfNAMGKlT5Bu2K3BC0LIyJieNl8qJ1WtapaglKSSkgBR6pLWdtI4lvFQTJFaFLQAlasKEMGCQEm6XN3X2X7o63XVpSgqUTk1hdzlkzxyqfvcKmf0VQSyCQlQFitGIoKkqBIGLCGyzcF4w1IVVm2nO7ortr7RnFRXZKVdZLkdYIIl4nN3dJS4Yls2ilqdqYgcTm51JcHS/C7cIl1+11LlzOkCyshCEkqcJD4ykNbMEsLcg16iVLSoF1BJPAG3Gw7Pzpxaizk6ETKfaalTJSVEFEspYFkgMQWJbU2fnDqikr6rsVqJe9grqg6vxyhnZKEBaTMJBB4OzAkHncAMxdzkwiZLRhC1BPVSXOJObuw5/J4jxMHcRPsYmzVcMT4gMmDKc3/ADmOESpM8I6wAKlHJzZOEDLPV3cac4j0y8Jv97Bj1j3sR/N2sddPdKAEpTbMAOpJc9z4j22fIRgMcOzQEqmWJfE/AkcMvWe3LO0RJiSqYQoGxYkW9VPPssIsZNQnBqUKVfER6wSbPofpA2Cn5QqXICUltFXDZ5kt9YA52HKK3UBElUhwjsHylcOUFE/pv4u4JA7hgsIERu+STPSpCewsex7nk1u3KJtBWpSQwsbEFOZw2IIyuBby0g9o7G6FRTMU68CFMln64ClAt6qgCdMiONpWzVJlSVrKT1iEJGaVAEEpxKe4YaDNPERrKPaZVi1oacrBmr5Q0UUggYgOrcAXLjF3ldQkrX1zhWrGV/JCSCou4N1McjoRm9kp2vjmBXBIxgJF2FwwABFny456ypdMMYUHWlRxpDYRc/KxAAgEAWdyntjFydMApWzDhxEXDXdIe7l2wsc+wBocUtKZwS6bggKTmotmUOcGls3TpkBMlslSEES1qw9YlSA9wSbOGCik82OcP0yHcrwKUE+soJIUQCFAKOR4EEZm+kSpeBDkhgLun5JGMnDhOeKwJKWABNvKNbugUIyUtSg7kh0XA+Vpca6GMjs6lUsLL4+jYn+EKY5ghQ6oJ79TFpTVAWrESEpdma5SFJsptc8xZjzbbTe2Sk0QzpsjaLDiInSdpAi8UVAkFIKS47G55EDjFiiaGyj1XFMxUqLAVSiLZRCq0Yi4DQSaoDIQpFTAk4uwbUkMIWRDlTVlQbSETlDSGTGsY3lmMpUqQuQA9ywh5KhlEUkaw4hcvUHzhTHp9EtMhJzAy0ha1AkNZoi/DpIzUhPasD2mEztt0wuqpkBv+7LHjeMXP2zdR9IdqJjmAhdu3lEBO9dCpYSKiSVkhIAUDiUSwsLRcyZawPUfwg5YJVYuOVldg5QpEknl2xYJM0H1FeEJMxrLBD5PY+cXz31/ZnweyEunILNCCmJskg5vC6mai1nIi+XwS9JeCh27s2omSD8GVgmaG7sxFm14PHDKkddQmEqmFQdZ6ycIJfCX7LEHuvHoydPB4cxHCN+KhKqialQKSkhKE2wpSLOAHYEh2Ba5ztHPrSbydGlFLBS1s3ErCogIJCiUpCiCpIc58QO7iXiGKcBQAUC5Is7i+FzlxETZCMLpUwC+sCFO+E3Dix9U+JHYcmllrV8ViJSSSWB6oNlMGY3yuBxMcknfZukFQUQMxONTJcm30XGj8PYe2zl1qAAn18SlFnuk2S4tmcL3Y31e1rTUnSKEyalSZU1WBICgjqTJoQgAgkAgucBLgDNrxlyEiabmyl/zAEgOc7kDxyhP7chVi61CkzlDF1S5fPEknOwuCDwB1YQ70NkvdIccDiCnIPiOwHuggXQGViOEqV1esGTkC30UDjmdWhAqilILOApRI7QMw9zbzjKXYDsmUGALnCTbN1FRS7ahhoO2BVzHJBLpDZ3/AIi3G7sxsNbvGp5airrEhwGYAlVkgAdtr+MTRLCQhw4ViN83OTu7OzePJ4YF2gBhdYtkCGHIdXKBGWXOnufjNfnmCh0OiKKt0kOxcF8IJs4zAsGUdS7CETlg2HHNyeVnb2QzLIv2ecSVFyQUuQlg1vk5kjMBn4Zw2McpZzKBGjZPkE55/l4uZk1kITjLzEjM9UuolOXqgYlOOLm7xUU00ICnBezEXsbnPl/6h4TTNJbD1QpTl3ILEtncNoxuXiHkTROpUFU1Tu5a13UVEEA3AYuA+RccYtadSWBSGw5KAdlE3bgLMNGHExVU1CQlJAD4Uqs4zClM6mY20zOsWOzUKWhR6wX6yMRLKwgrzADqKSOHgYza9CHadRLJLsLgAAoAS6WwEMWAsR98WWy5ikErlEpv1WF0hiR1lE6EBi/Va5is6Nl+oThCAkAulViSklOg65vctfNhcIqkGaQoAJxfSASRkHJdnYBWRYZkRpHu2yWb3Z1aJiLBVsyoB31BI8e8aERLAir/AFhRTMlRlENh6igVFZIASEjIMfutrW7z70ImUkxMhbTAUeq4IJUlwFixsTkY9eOrFKjllCzTtFXvBWz5cnFTIRMWFAFK1YRhOZBKgARbMxyidtCakFS5i2BHy1EEm4yN8obnbxz1IKOknKQTdLKIA4XuOxxEz+o8JGkNDy2auv3o2ql/+XlS24rlk92KZeICNq7UnFjUyZPbMlj/AOMKMZZW28IwsodwB7YerNslCUG5xglnAYW5RySnqP3+TpjpwXhfg052HVTB8btiUl9AqYtu1wm0Z6v3TqMX/wCZJm8xNZ+5bGKmZvCWLOCfpZdloKVt1QGSj2r/ALRFT8l/auiadyp5/bSftke+Lah9DlfNSFIVJwnI9KCPJ4pJO3VKUlOHMtnxOZteOn7u7VNNQGZMmTghKkAJllAOKasi2OxDYT4xnNyj4Ljkyg9DG05Kkrl9EpSSFApmJsQXBZbA3EaBFVvLIF5fSgfQkTP6LxJHpkpgopMysBBILy6dWR5Zxo90990V6lpkTlky0gqEySlNiWFwbxlKUvKNEkY1Xpnr6deCrpZaVcFJmyldrEm3NomJ9McyoUhApkJxLQkqKlqYFQBLMMn4xI9NtOTTU8xZSSmcUghJSQFIJI9YuHQLco5vs6pYguLX8IylqVmJpHTT7Ox7w7fRRTEpnFTLBKSlLixYvzuIqP8AiNSjWYf5D74Pf2Sivly1U6hMXKcrSjrEJWngPpJA745vVbHmoUoGXMsWDy1h+eUeto6znC32edqaKUsF5vlvTJqJktUrpAEBWIklD26oAB0P9UYqsrzmz4QAkkermbd+sW6NnAyiVAgh7XGXLwihr5DNoPd/7iNV07HBeBiQe1nckZ65ecSJda1w6QxDC+IHIEnQcOdmeIsouWsIJRGj5RjZpRbp2weiMrEoI4Yh4AaAkJfseIKqhkgBzdyb5knTXi/OGyjJ+P8Aa/DWJy6MmUkhyl3yA1YsotZxl2cYGxEjZKUEK0GFgCbkFJ1ZrFxlkeUN1yRjULgJcANhFrZntz4HhEVMpbukMQAXFinV8+fsi5qCgrx5A4UqOoOEATML52KmJFhzjMQzIqsNmdiFHkQlgeRcP+REybPxEKfq4sPWct1VAEFhfPTXhlGXQYioOAQlJ6vFRIIL9vlbMQVROHRrSQWtkQWwixtpy7dbwmIkTKVYJwyiQ5Ysu404+2BFOlU0hwVMeBU3dAgyOitlyxxtl+fKHEoCdX4cNc9H5QSpDZX7NDqOfshCFfn8/m8UUOEEB7M7OPH3+ES6BkrBBfViLqysBcG5ty8IjOANLuNXABfI98TwgFILhKkJBBGFzfi9yHHNtLRLEXFJcF3lgAdoJdKm1OaSdO68GKmyQzrJOZbFLIBLl8z1gbuNDEYrwgqFklOK1jiKMBN7YXvwyFtAmYSEGxWpWLE/WGgUSAxSOZ0LtGRJKUtAADAlykapcAE4mN8xo2eWQkT6soSFEgvcgsH0vmxDDO7nnECRSkAEoGZ6xB7AXHAvzuL6QvacsqlFRILAqSbFkgBJFi6rBGls8hCpNhQ6K9JA0+U1hYH5J1Iv45RDm1gKizl28Qc2hmbImLQwSQU54Q7uBw9Vw/bDo2bMxN0ai5ABCFHxI7ItRpUFCNrTioS0jVQbu18T5ROkTcEsAKI9Z8iScRubZwyjYM8rQRInMn/tTM+Hq9kSf0NU/wD885rv8VM4vlhjq03tSpinFvFFDte8wNwHjDO2JrqSPmpbzP3NFnUbGnYgoyZwa/8AgzdO1MMzdgT52OYJczChsRMtQCQzXJAEW5LGS4xddFEBDolszxKTs18lCH07EPG/YfdFbkFCNmIealtHPgI6Jvgro9m08sZzKlHhKlhP9UY/YuzCJyAS+IhNgqwJDk2sGeOib6brTpyKXAUNLxKw4utMUtYX8WkA4rCOXUknNG0U1E5T0RVMmYBkVqOlkuT5COgehSd/zdQOMhP+laR98Qqf0X1qSpaRLdWIYSpikKcXsQ7GL/0ebm1VHVTZk5ACFSsIKVBXWxpLNY6HSJ1JJxeRxTsuPTOn/p6DwqEeaJgjlFDMPKOsemM/9MH/AJ5fsXHHaU20jikridMGWPw6sp2myJhloUsywpJS5yWUkFy1xnGs3s21tBEulmUy1ELpUrmlpanVmVHGOWlozM6oCqRKTmmoCh2KQQfNPnGv2vWhNLTDjSt7RG2nTpUZzXZS7v71VtTRVMwHpJ0pckICZabhSji6qUucvKHN3t8p9TVdBVS5ADLJeUUrBSgqa5ZnAcaxC9E9ThRUczL/AN8Lowk7dXYMcRazXkubdsaOKV4JTeBB28TPly6jZtMjpVJDmSUEJKsJUAcxn4Q1tXbVHJnTJStnSl4Jik4gtUtwC2QEWW/y1GtpHw3ayQUg/GixBUXh/wBKssdFTlh66vNI/DAv9kpopdqzqCnWZU2jUogJLonLT1VpCwGJtnD205+zpCwmZTzziloWME0EALQ6XCzdQc34xeekBL7MlOLhcr+hQiJvhJxbKklvV6AvxdBSx4s48YafQqRWbTptm068EwVaVFKVMlSFJKFgK+UXezH+GGqui2fKWZcyfUS1IIZ5aVhiAoF0i5YxN32onoaaYAOsJIJYP/gWD5kWMMb/AOxQJMqoCbr6MKN9ZKW/pMNOyXFehG0KUUs8ykkqBYBRSQV4wFBJF9CQzNwisrqZK5ZUWsAcViXLnCQk2DAl9bWiz3lmdaVND45kimVbDf4kIPM3B00MZ+unrQpPBSMILdUqS4tm+fjCjlHPJVLBEXsYOWWk3+a3kYEQzU9nnAi6fsRInSmmEKaxzYhtSwMHVIS/UViDXLN1iMmaNptXduQVgJXMJUXySFG5KjkzAFgLdsNL3YQxCekJJcFSgcIs7Nmo3u0Z70FGQNAzBYYliLaEAg8wQdOEJkzMNyM9O4i48I0Gy6SXMqpstlkSzMwps9lBIJuNbHuz0LbOyUywwcqsbpABBU2htYFg2nbDcs0PJn+ka6smt5ZWt/eJ9FtuUlviitg11qvYhuqxyMRp9KegKy74gHbqsAxdQObtp3xUpVGkUmhpHRtlek400ro5UhAS5LHGpKX4FRJPPtixofS8ha09NIljRwLjxBt3xykzTDlPOAUMSQoPcFwCODgg+Bg4omm5noyRvlS2BUpKiHYS5nLgnmPGJv62U4DlagOKhMSB2uI5ZsLbIlz5SES0hCyEetNUUhWeHFMUBdrNHSjJRhKmPgY5NdvTlRtBKSsWnfuiJbp5ffMDRIl740ZynyftUe+KNM6nUQTKSXbNAPrAkPflBBNOf2KLt+zGoJ+6MHJmm1GhG9tK7CdJ+1l++FneGnP7SSf81B/3Rmky6e3xSL/9sagq48BCz0ABJloAAc9Rsk4uPCFvDajQK2hSqz6BX80s/fGbmb30nw80ypEoS0pBM0hBTiIBAyYC+b8Yy+1d4pawyZaUjpAfV+Qlje+ZOnKLCftmQG6EdGpRI6QylEJtcYVNiN+IAdzFxnTyLYXm9m05MtH/AC8kKIZ+jSkAFTYA4s5JFg5I8Y0G7tOBTylEddcpJUoviLhwL3A+iLDSOabQdHVQodGkoONLdFjcJMwh2cPnmSDe0dQ2LOxU8o4sXxaLjIskXi3QukWAEV9bXMsSwMRJBIDdVPzi/OwGvcYsBEWrSM2ufzeE3QjFemKYTQEaCbKPN2V9yh4Rx2SphpHWPS9NPwNViB00ovoXQQG4+qX4Rx8VSWIu8aRTaGnTLKnLl8gL98R9ubxTV4UYzhlpwJAsw1Fs++GEVhRIJdySw7f7RX0t1OsFV+LA9pb7xnG+nCssz1JXgvdgbQ+DyVqxEFeQFnw5X4XMSdgT1KqFVK1EYS5VqSRhbwhMuXMUAfgCCnIPMmJDAafGBxnfnnGn2Fs8LR0U6kTJDhQYTZib2BUUT8Se8NbMRUrfRMa8lLP2vMqqoKKupKuCoBRSlJfMhw59sHvDtpdZORKSoqSC9/nEXLaAB41my935CjNly8KcLJWDIngHMi6p4JSWN0vE6k3HkIJI6EFQI9ScQxzF55aJqi7Ri94dvLqejp0KxgFL8CUjCm2jB7wneDbipkuVSoWFISEA2ADpGFN/aY2Mjc2mkqKxhSzgqImsxGjzm5Q2rcKnScSVBJJscKzmdAZvB2goVmR25tpc2XJpErxhJS5YfJBSkWGQBMNbyb2GZJTTBQUhOEEgBuoGDHu4xc1e7C5JV0cqXOB6qVgrT1CCV4gqbZTW6vE9kUm0KEyQkTqeXLJcsynKQwxA4yNQIaRMpURtv14VLpGuZdOUq5NOmYDysfARUfCCuX0aiSQrEMzoAGDta+msX69nYh1CxSUkElim1g+Sk/e3N4EujwzAJgSAFKCzwCVEMGsCycrZBocVSoxctzsrRTcxAhXw4i3D6IPm14EMR0npPHtggswweSX8OOcNnsPgPfHm0TZm90ZhNVOVqQo+MwGLja1OJimJLAC7sC5ACSe8mKndmUZa5pvY4bDgXf2ecRtv1CVAzArrhXV7i1vCO3jcpv8AgbZM24CKMpYYXCgQCLkkFzYE9V+8xjEJu14t6/aJmpBUoqPMvFS0bxhtVFIJZhyQ2Id2kNGUYfp0seJeKKN3R1CBOpupLQEzUnEkTAc+BUQx7NI6kurAlqu4HrDh7s45OaggpWJaZfRlzhKwrK5HWtnwi6n75lE0yUDqsMUwnEm40QQOt2k98cn1Gi5NNG+nNJUaeXUyUgXJAa9z6oIuctYfkzEqbClRsGuLsCNH4xS7O24hLNc2ALue1ybd0aSVtNxnbi94w4WXyBSaJxZJLc1fNKfm8DDe0Ni40gFKgl3VhIJICcOHS1hxi0lzss76PyzL/dE2UWv1U9vAeJMTw+bDecrmUHS1GEjAMRyGEJQnUA5WEaXZ+xqbpWwBRBSeuSokKe5e1yDpGl2jSU8xcubNUomSXSQpQQDq4fD5PDNRtGgWCDPlIJ1EyWgu/MwlHOGVux0QZmxUKloSEp6JU5Iws+JCMShc8VYlHNwY0ey0pTKSlIACbABgAxNmEQVBLIVKWlcqWDdJBYsEh2swBPjEHd7aKJchKVKcgrvhVfrqL5c4oVWjUhUR63SIKtuyxr5Ee1ojVG88lwCtAHEzJQbtdbt3QpO1gSRmvTWv/pqRxny/6VxwYx2b0t7wU82hRLlTpUxYnIJShaVFglYJZJNrjxjjRzjs0P0mWp2EkRIlvk9uENSxeJCBG5mOdKrj+c4WneGoCysT5oWWdQWpy2Tl8obaDpNlTJvqANxJYf3hAT5W+1YCSKhbkAE9Uuzs9vpHxhH63VYThFRMA+icJ8QAYKZurPAcYFcgq/mBFZ8HVjwYTiywteHSC2W8mZUVEmatc6YpMtJJClrLkBwL290VB2hM/eLt9NXvjUbIolCSqUU4StKnUpQZ1JKRkSW7ohK3HnEHAtC+Qxe3C0SrzYrZSKr5hDGYsjgVKP3xYbLmLWGurrNcktiDa5ZHxitqaRUtRQsFKhmDGi3LwlUxKsuoe8EwpulYS6J86tIJxpOFKZd3cnrucrOQO617w5Q0IWolnUV4nUxDG4W7B7gjmRoxEL25WJMpYS+IpAa/zhpErZ9RiSgqDKSnC+RZh4/2jmlN7bMyFM3OuWmABywZ2GgeBF38MHGBGfJMNwyKnC7JWQOCczlrlFfV1U9aGEkoxNfFccTYW4d8aKZTKGmWd09/5DwzMlLt1FXPk1jaEoyX7S9piqyUsICQllOpRLEOLP2j3xW0tAZq8KWf6RIHkDHQKvY4m2WhRa2o8MvyIhTtyUHJC083t5vHZHUdU0PaYeXSOrDYZ8WtCv0OTYHz94gVi+jmqSl+qopfWxaEo2moa+z3RumhUxE/Z5Tn7QYTKlJSQbliLEAg8jDs6uKgx9kNYxBgCw/ShYpDISRfCPEs9n4PE1VZJUhPxhCgGLpUyrcnYxQFuMGoiB5wNYyaSk2mhLfHI8JgPmiNZsreEK9RQWE+tnZ8sxn7o5Y0WWyNpmnUFHFhJZQSWJHMa98ZyhjA4vJ2fZ20XGIuB28NYzG9npNKVGXTspQsVq6yU8kpyUeZsOBipk7WqJ4KZSUypaxZSg62OoANniMNwVrIEpaTxxOL8meOdaav7jZvGDMbT2nOqFFU6YuYfpEkDsGQHICK/KNNtbdKfTn4wBuINr5ZgZ8copdobPXLYqDAhwdCOREdKoyY5sXbk2mmBclRSciPkrSbFK05KSRZjD1TsrFOV0akJQSFJClMyVgLAdtAW7oqBGhqEFKZCrsuSD3pWtP3CJlh2VHPZMofR7UzEApMkhWRxuDfkkxPlei2eLqmyAARiGJQLPdnQHOcbTcurT8DlucgfNZi0E0HqhBUXIw3ILkXidzBoyVdsWjl4BUAukEhBWopLn1mJsbaNmYw298unE0fBgAlrtk5v5ffyi79KlMsVcvGMIVKDaZKU/tHjGLmUpF3eNFZLEy84lIiIkZmHBOgYkPqMWmw5qlzMOgHlFH00aHdVF1K4kJ+8wdD7NTNrxJRbL74qdvzx0PwiUBislRbQlnI1IPHjFFvNUzen62JKR6nAhncNYkvE7ZczFTVCTkZWIdoD+0eUSV8FXs2tmLmpBUSVHM38e6NxPniVKDqZ7JDgFR1Z8/POMLsAfHPwB933xab40x6ULCwpCQiW1wUKwY8LHNw5ccWipehR9it5QJ0kTR60s4VccJyfsPtg9wpSjOWySQUZ3Zwoa5PnaLzcZRCwouXSO/EkvG3VWFmw935MS1apg1ZSGjVqkE9hOg1v+RCDTLOSGve2nsi9+GPmk+XvhMyr+iryjPiiKkU2FX7tXlAi1+EH5h/PfAhcMRUhRo1fNI7Le1oCqBRDFIbkT/ti3mV8pPrTJae1aR7TDatuSB+3k/aI98bUOyul0eEcOwEjzgCUCwZd7OEKID2fqpy8O0ROmbw06Q5nyftE++I0zfOkAvPR3YlewQ9vwFnCK1Pxqwfnq/qMR5iYsN4sHwqaZReWVqKbEWJfI31isJiiAAwoTYRAeEMfUIcoNnKnKYKloAzVMmJlpHeo37ACYQFkjLKG1J4+xoYD9XRpQerNlzBb1SddGUBDSEOQOJhrDEmSWUDwI9sAHQtn9V2+Sj2D3xL2HtZRXMwgkS1BOg5OHzu8QtnnEVpGZSW7WcRV7t1mCeoKYFRLKUpghnJU2pYM0c6Ru2bmfImKQqVNUFpmJIJywKCXB5qJY24RkRRidQlKy2EuFM+EAgkga2JtGnn13SDFhDS04iCT6xlhSFAMHN8tHijn/E0pB+afZFkGM2psdEoYpc9M0cMExCvBQb/AFRM2wsS5VKlYCiZJIKVOMKpqyMtb5RAUt7GK6dKaNp6ZnGZrKDf/oUpQinBCUteYq51LM1zpD1V6WatXqYZdweqVPbTP7oxMFE0OzYTfSXUqzEpzmSgknmXVeKXau8Cp6sSwHZrJCQzk5DtirSBrCSIKCxwzfOCEIaFCAQaY027ExgP/KPNNozIN4ttiVDEp+cxH8Sbj74T6KXYrb0xfSGSxwoWpQGZKls6snYgJtyi4kUZk0k1SrEy8LcyLjxU3dGg2fVypgxKspruHLjgcxFBvvtZJSJaLOXLcBlE/BfyZ/ZC2mdoPv8AujS7b3YnVM5MyWxlrSkgu2EsAr2O/ujHU87CoHhG43e3vMtARZQ01IflBL2TH0aXY2zxJUgD5KW7cKcL+fnF8ayKvZ4UXWsMVZA5gc+BPDkIm3i4rGSZPOB34UecEag8IR0Z4QfRGKwSK6cwIT0XODh4EccNSIL4V2wmZTKAcpUBzSR7RDJjosyofNTBfCIjqMIKzC3DoVVIxXGcQFCJZUYaWknOMZZLWCPCkJJyhfRQAiJoomSRhDPCjN5xCwmDwxpuJ2kozBDBzgklLXBf+IDyaCPL2vEt2NKjWbJ2oxlrtoD2jj3RdTd35U+Z0iV4HzTY3PByB5xhKKasWCVEHMAE99o0VFMqG6kuYofwKH3Rg1RsnZtejlSpWEKcC5cupXmfB4y28kyZNGCShS73YcLt7PznMpNnVM2ykGWGzUL34CF/8PwVYlTphPIBPhm0EVkUmY/9WKs/sF+Q9pgjuhVfuT9ZH4o6BTbkoSAAqc38ZH9IEWdPsQIyKv5pi1f1KMaORFHLBuZVfuj9ZH4ocl7kVJzlt/Mg/wC6OsfBBxhQpkjU+EFgcp/UGo4J71D7nhX/AA+qfofW/tHVOjTzg+rw84AOWp3Aqn/Z/WH4YdPo9qlZmV+exEdMMzkIL4RABzdHovqDmuWPrn/bEuR6LJouZ6B2JJ9pEbwzzxPnCTNMFMDPU24gF1zieOFOF/8AUYtP1WpXcykKPEpxHxMTekMDGeMFA2R0bBpk5SJX2aPdEqVIQj1ZaU9gA9kIfmYDQ6EP9P2CC6eGwmDwmHQCjMPCE4jyhQRCgkQCG3P5ECHGECGBAqKZCwy0pV2gH2xEOwab9zL+qIuhRp1IhXQo4xNjozq916Y/sR3FQ9hhpW5tMf2Z7lL98ajqDQwQnp+b5wWwpGZO5lOf2Z+s0ENxqc/sz9ZUab4VwA8II1h/LQWwpFFTblyE3EkE/SdXkq3lE0bsyj+xl/Zo90TTVnj+e6EdOeJ/PbBkMEcbsydZUofyI90LTsGQPkSu5CfuELxwCswUAadmSRklPcge6HEyJYyHkBDWKCfnBQEkTE6DzgGfyHmYjQIKCyR8J7B4Qk1J4wzBwUFjql83hWHmPz2QxhMKEuABajwL+MIxwYlQoS4AG3gQ7ggQAM4eUKCTDhIgYoAEYIMSoPHAxQwB0UHgEJeBAIXaBihEG0AB44LHAAg8MMAngQrDCgiABtjAhxuR8DBwWFMiYzAxGK39Cy/p/aTPxQP0HL/7n2kz8UGALGA/bFf+gJfGZ9rM/FA/V9HGb9rM98GAJ7wHiD+rqPnTftV++B+rqPnzvtV++DAE54ERP1cR8+d9qv3wDu8j95O+1X74MATAIMIMUtbsVQ/w+lV21Cx90UFYmpQ7onDmJq1eyGo2JujddHBiXHNUbampsVTftFj74X+sEz50z7ZcVxsNyOkiXChLjmn6wzPnTftVwP1gmfOmfarhcbDcjpeEQC0c0/T8z58z7VcF+nZnz5n2q4ONhuR03EILpI5kduzPnTPtV++EnbUz58z7Rfvg42G5HTiuBijl52vM0XMH+Yv3wP0xM+cv7Rfvh8YbkdQeCjl52qv5y/tJn4oIbTXxUf55n4oOMW5HUe6Axjm8na6Ply1nsnTB7XifJ2nRn10z0/5hV/uEGwe43WGA0ZSSdnK+WsfxKmj+0WEjY1Cr1VJP+cfxRNDLtoNuYEQJW6NMckP/ADrPsVDw3NpdZQ+sv8UTcR0yTiTqoeIgdKj5yfrD3wyN0KX9wnxV74WN1qUfsEeZ9phbkFMX8Mlu3SSx/On3wPh8n99K+0R74Ibu0o/YS/qiHJe79OcqeX9RPuhbkOhH6Upgf8aW+X+In3tBnb1MP28r64hw7vyDnIlfUT7oIbAp03EmX9RPuhWhjJ3opf38vxgomimlfMR9VMCDA8kMIgYYKBFkCrQMYgQIAC6SAZkFAgAGOCeDgQAJgPAgQAMzqRC/WQlXaAYrp+6tOr5GH+EkeUCBDtoVIrp+4qT6kwjtAPsivm7kTh6pQrvI+6BAh72Lahv9Sqj6H1v7QobkVH0PrH3QIEPexbUKG40/jL+sfwwobhz/AJ0vxV+GBAg5GPahY3Bn/Pl+KvwwY3AnfvJf+r8MCBByMNqFD0ezv3kv/V7oWn0czv3kvwV7oECIerJDUEPJ9Gq9ZyPqn3w4n0aHWePqH8UCBE8sitiHk+jVOs8/UH4oT/w4H7//AEf/AGg4EC1Jew2Idl+j4JuKhQ5hIH+6LWi3dWj/APanqHDEw83gQIHJsEkXUqUQGBJ/iLmHejgoESUKwDNoJUxoKBCAhmrKh82+pALcW0iNNrMOan/PnAgQDGfh54H6wgQIEA6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4" name="AutoShape 4" descr="data:image/jpeg;base64,/9j/4AAQSkZJRgABAQAAAQABAAD/2wCEAAkGBhQSEBUUEhQUFRUVFBQVFBUUFRUUFBQUFRUVFRUUFBQXHCYeFxkkGRQVHy8gIycpLCwsFR4xNTAqNSYrLCkBCQoKDgwOGg8PGCkkHCUsKSwpLCwsLCwsKSwtLCwsLCwpLCwpLCwsLCkpLCksLCwsKSwpLCksLCwpKSwsLCksKf/AABEIAMIBAwMBIgACEQEDEQH/xAAcAAABBQEBAQAAAAAAAAAAAAAEAAIDBQYHAQj/xABLEAACAQIDBAYECQoDBwUAAAABAgMAEQQSIQUGMUETIlFhcaEHMoGRFDNCUnKSscHRFRYjU2KCk9Lh8EOysyREY4OiwvFUc3TD4v/EABoBAAIDAQEAAAAAAAAAAAAAAAABAgMEBQb/xAAvEQACAgEDAgMGBgMAAAAAAAAAAQIRAwQSITFBUWFxEyIyQoGhBZGx0eHwFFLx/9oADAMBAAIRAxEAPwCKXCEVCY61eJ2YGFBHZFhXaU0zA4lBlpZaMnwxB4VCUqxECArXmSpyleZKYEOWllqbo6cI6AIQle9HUwjp4jpgD9HXvR0SIq9EVIAbo6XRUX0VLoqAA+irzo6M6KvDHTAD6Ol0dElKbkpgD9HS6OiclLo6YAwjpwjogRU4RUADiOnCOiRFTxFUhAwjr3o6KEVLoqkhAZjppjo0xU0xU7AAZKjZKOaKomioABZKjZKMaOomSkMFy0qn6OvKQG4TGCpY5RWcEhqaLFkGsO0usvcThQw4VnsXhrGruHHjLrTJYA9EW4g1Zn+jpdHVvDsw5uFh307GYHsq7crIUU4jpwjotcGx5VN+THAuRbxp2hUACOniOphHThHTEQiOnCOpxHTxHSsAfo6XR0UI6XRUWMEMdMZKucJshn7h2n7u2rOHYyJyue0/cOVY8+tx4eOr8EX49PKfoZAwG17G3by99RtHbz9tjY27dRxFaTeKO0LVhoY8uo8PZcnTlxYn21z4/i7cuY8GiWjSXDLTLTgtBx4k0RHie0Vvx/iOGfXgzy00105JwlPCV7EwPA1OI63RnGSuLsoaa6kISpBHUgSpAlTEQiOvejqcR07JTsQL0dNaOizHTGjp2AE0dRNHRrR1EyUWAA8dQulHulQOlMQEUpVOY69oAJUU12ry9eEVjLR8clW2Axlqplo2I0MaNGmIB4CnnBlqE2dHer6GPSqG6LErBoYQg76jmTONRerJcPenNDao7iW0zTbHZje1hQk2EKmtilVW1lvwFWwyNuiuUEkUKx1IsNTRQ3PCrjZ2Bs12ByhSfbbSpZcqgrIwhudFLJh8ou2nj+FXOz9h6BnHeF/m/CquCDpsXGvLNmPgvW+6tiTbj51xHr8uRNdF5HQjpoR56g/Q1G8NA7S3j6OURxwSYi0YlkMDRlkQuUW0bMDIbq2g1053odt+cIy9SVSwNijXjkRvmvG9mU6HQjlWOapWy+Lt0gTe91jw5LsqjtYhftrn6YhWHVZWH7JB+ymek/ENMwcghSq5b3sQL6rpqL5ta57HKVsQbactDVsdKnFTUuqIyy06aOkhqmQ1gsJtyZDpISOxxmHv41f7P3nBIEigftKbgeKnWq5afJHlcjWSLNREaLilI/rVfDKCNCCO6io2qqGaUHcXRKUFJcljFKD3USqUBE3bR0DV1sP4nJcTVmOelXykoipdHRKrpfj3c/ZXvRf2K62LUQyr3WY545R6gpjpjR0aY6jaKr9xCgFkqB0qxOHJphw3t8eFDyJdQUWysMRNRtEPGrN8KTw/pUR2f2n2Coe1cug6S6lafZ5Uqs/gw7KVG1+JHd5FPavKkyV5kqBYNC1NFxpoWpVWgC72diAKuI8SKysJtRiYg1VKNk1KjV4fFCnzS6VnMPjLVYricwtVbhTJ7h74u1D4ifMKjnXXSicJsxmsToKtSUVZXy+CLZ0BLaVeYxMkRvzFG4DBKo0qv3kmCJqQBY8Taubq8txZqwwplDu0l8S7fNQj6zAfYDU+/wC9tm4n/wBo/wCZdfOqjZG30hWVgQzMVCqL8gxudOGvlVfvE874DGTzECNoMqAixuZENxc8NLe3nXJ02Rb1HubMsXtbON7Bxbx4qJoyQwkW2U5SbkArfvGntrtX5v4TERAyIuJZ0t0h0WPMBfo2HWJHbeuGYCPNNGtgbyILE2BuwFiRwB7ausDtDFYbEdHEWjVJS/RBmCKdAekBPWFhYk3FvGuhLDCU1OfYzb5JOMTWelfZPQYLDRIf0auAnG6rlc5SeetzfvrlzwupsDf+++uv+mHFdLgsG2W2YRvY8RmjdrHwrlMnGpYkqdeLCTfFg64l14rREO1F53H991IU9YAeIFW0QstMFtLW8chB7AePipq9wW8cyaOA47tD7qyY2Qjd1TxbOmT4uQ+B1HuNKWOMvijY1Nrozo2A3jjfjdT31e4ecNwINcqg2vNH8bCHHauh87j7K0Wx95cMxALmJuyTqj3nq+dZ5aSD+F16lizPujomHkIq1hjzC9UOzbkA5gVPO97+H9DWj2XOEPWGZeduI9nOpYcWXDLcRnKM1R6MATwFSx7J/v8Arw916vIVV1upDDyHs7fOpGw3fW2Wok+OhSsaKYbGHOopdlKOVW8kYHOgp3qCk2waRVS4S3Cq+eOreZ6rMYbcdPGteORnlEAIpVA2LS/rUq0b14lW1gCivWWnKlOyVEtIQtSKtSLHUyQ0gI0FTItTx4WiFwVJsdEMMVWWHgNeYfDWo+Kq5MkkOw+z7nMfdVjhormmwGjVksOFUTky2MUEBrCs1vZsyOZVZ2cZb9VSBe/bcH+zVsNqqZCmVtBctY5e8FuANVe3Zg0dxw/A1zdVxjdmnF8Rldj7CQvmjU36QIucllHVZ3cjgbKug7TV7vTupHjsIIJZZVVZA2dSuYlSyjMCLEda9tLWFuFO3ag+L/58nnHEP+6i95Ef4GwjYI7qqox4K7lQraa6Fr+ysGnhT3dzRklapnzPj4Uw2NYJd1hnIW5sXCPpcgaXtxFdX2FsvC4tIcYYFDleBJZVZHZeGga2W9yL1yXbuAEWIkjDs/RyOpdh6xDEX4nz7a7J6N4lbZsSqcxUSNexH+LIWTL3X413sT96n0ObkXForvTMt4cP4p/pv+NcikFjauvemZiMPDbtj/02rkNqy4ej9X+pfPt6IegqZK8WHSnqlakioIiajoHquRaMgWpCLfDteixsiKT1kHiNKEwoq/2bGSQFBJ7ACTUWAJgd05Yjmwk7R88t+qfFdVPtFXkG8eMw+mJhzr+si6p8SNVPsK1b4LZb6X6vjqfcK0eCwCdFLxLKulzxOXNw/GoO10BSi+Bbv7Y1icX6OdVIPjwv2MGupHjWgxOL5A1nNh4aDovWeJs7W6F5FJvrcRKSG5/JNWOy8Y80CPkFyCCzG1yrFSQi9pXhcUm7dslXHA6RiaFlxarx1o2bBkjrNfuGg9w+8mqybC25VOLsi+AefGs3qj3fjVNjMAzesxq91qCeK9XQVPkqkzMHZS9p95ryrdsPrSrVcSnkJxWxwg43quOHNXrYZ2/GhpIbUJljRXJDRkWHqVIKmWOkwFHHRMcd6YiUXDHVciSPFw9PWE0UleSvYa1XZOiXDgc6U+Iv1VvrppoT4HkO/wB3bQWcsbD/AM0SIsoJPEDzP9+dUy5LEC4h7DIvAcT2mh9pfEr4Umavdq6RL9EfZXN1kvdo04Vye7HFgP2cOvvd5H+4VBvviWTCDJbN0uHC3va/SqBe3LQUTgmALDnkgQDmbR6+zrU/buyvhEYUMFKyRSC/AmNw9joeNrVhwzqSLprhnz7tXc/E9PZzHmlLMGLhEd73ZVZrDNrcLzHDhXSNxsDLhMKkb2WQMzHKb2BdiBcVqpN0xIpWUxsp4qUMoPsOUeRrG764c7J6GTCPK2YveGVelw2UcbA9aO2YWAbt4a37EdRiU/ddmF45uPKoj9Nb3giJ4lozwNtUY1x8v2Wrt21MR8PwUT4hAGkiTOoBUaAdZezXUdlq53jNwmB/RyqRfhICCLm3FQQfcKxYNTFWpccs05MTdNGZXEsPk+42+0CpF2gBxBHsq1l3JxS8FV/oOv2MQarsXsmeLV4ZQO3Ibe+1q3RzRfSSKHja7BWGnRuBFWMKDlWaixKjlbuI/wDNWGF21Y2NrcmPH2kW99vxq5SRCjTJhytiedavdjaCxBsxOuWwAJJsWvw8RxrCna915X8bfaB9lWmxN7o4WvNE5AUjQqdSykesR2GpWVyTaOjwbXZz1Imt2t+A0Hvo7CTEMxJNs9mA0A0Asban31nNm784eRb3eMXAOdDZSeAJTMBftOlG4DGh0YqwYMQwIN+LSi3/AEim6fQo5Rm97t4p8NgJDBI0T9LGCyGzAAvcX5a291ar0ObySYnZo6U5mjmkjzcyOrJdu+8h1rG70qsuGxYUhgvSMCDcdWXPofANVj6B5iMBMOzEnzij/CqmuTVF8WdaY0HOorzpzUE8vaQKEgbsglcChZJL15iMUvK58KCeSU+qlu8/1q6LSKmmEFaVBnCTn5XmaVT3EaLwTG3GhXjuaKZKYRV6BjIINdaL6IcqhVaOwuGNVzZKKJosOLcKkCink2qKSawrPZcPLAC9ByOzHlanMb6nQcfZ/fOog+a+hsDb2UJWJsIgYAmw4c+2/ZTMY/6M97fcKKwGGALXuSCBr4cu7jQm2HsGA5Mp9jL/APk1FtXSBIrS1Tbb+LA/ZH2UJnozbY5f3wrkax0jbgRZgW0079ONu2kDqak6O5NPWEczWJJss3JENNlhVxZlDDjZgCLjgbGixGP7/rXjsAOAp7GubFuvsZLfBNFsOHD3ViZxofA+VbXenHHNbT3D76yE2ILA3AF7jgL+OlUW2y6qQkNERtWN2UpaBW+H5JLTZkkERRDETlDkuHAcDQhTVvh8Njx0QVsPKZDlbSRBE/RdLkdwCpNri63GYWNq3vQ5e1Mz+3gXU2Bjk+MjR/pIreZFV2J3Mwkn+CF742ZfK9vKq3aG9suFk6OfDnNlDfo2zdU3sbEA8jT4fSNhuD9JGf2kv5req3i1GPon9CW7HLwHN6O4rWSWVfpBXHlloOTcGdfi5I39rRnzFvOtBhd7sJJ6s6eBOU+dXGHxKN6rBvAg/ZUlqs8Ov3Qnig+hzTEbHxkJJbDuR85LOfrISaUG8zxqyqGS4KyC2UkEWv2hhyYG4vXV4xT5cOrizqrjscBh/wBVXx18vmX5FcsCZjNk71RPMrFEVDkXIqEKAqqgXISwtlUCxNvZWz3ZXoo5Y4MOqKuKxVrlUUfpnsOjQG9lyj1hooHAVVtulhL3WFUNwf0ZKa+ANvKtfgMD0anXMXeSVja3WkYubC5sBcDjyrfhzxy9OxmyY3AiKSt6zhR2ItvM3PnXgwajiS3iasLVFJatJSD3UcAKjeSnO1Qu1SojYwzUqgY0qlQi5INNyUWEr34NVm4nRBEtWUDaUMuHtUwa1VT5Jx4GYqTsOulh261CItbvqdbDkBpx7b1MFOupJLWueQPEDwFx76JhgGY31Nl881VWSK9Iy7Nfhc8vmi321JhpFUWJ+U1z3BiDr3AihNsbeiw6vnezZmso1c3uwsOQs41NhxrA7R25JO7Lfo4yc4S9zZtD2X1Xu407sjVGx2rvosLlU/SOUUaeqGUsDfmdGXQVRbO2xI879MfjxlHc66oLcrgMtu0is9jI+hWNyCoZuJvdo/VdgLajXQaAkdxqp/K5aQqrBlBNnUFSQG6ri50sQPdULJ0zpULXrWOoJtlHb4nXj3acK59sPbAmsTo4IEijkx+UP2TxHtHKuhzSqtyxCjtYgDnzOlc7WKmi7G+Ct2/tD4PGhABzypH2AZsxLd+imrKEAqD2gH3iqjbWJw86rGxZusJF6MLfq3XMGfq21IuDVpgHHRqFBAUBbMQzCwtqQTr7az7Fsuiduyc8Kgkqc0Di5XBsik6ce835nSqnHdwTToyW9Z69ZeSrzevHr0zA8QSKzZxQPMVii20a6MnPuU0jsySoLu5ysradY6XF/sqIbkYpNUaP9yQofMCltrdmeXEPJDlIJHywpvkW/H8aGTY+0I/VE37kobyV67MMkqTWRej/AOmGUVfws9/NLFjjHIOxoyr+yytUcmy8UnFnA/4sMgHjcqRRSY3aSc5173iLj35DREW+mOj4mE/TUofIrV6yZu21+jZW4w80UvQSHjHh5PAqp+0GnphyuvweZO+Jz/WtEm/0zfG4SGXwcN5MGqaPezCH43Z7p3xgDzUpU/az+bG/zTFtj2kU+F29JHbJiMQpsbLIM1/G97e6tHsHerFSsV6SM5VzWeMlm6yrlUR6k9a+g4Amo/yrsuQWLYiK/Js7DzD1H+bmAk+KxwF+UgX7ytVuWF/FBr6fsOpro/uazC7dlzKsscdmBYGOQk2UFh1HUEXA0v21t9mbQWaFHS+VlFrix4cCK5TsbdXoJulE8UqBHHUJzdZbDTUW9tb3dmYphYwIpHJVToUAF1BsWY3vryBqOBwWVrH0r9wyJ7E5dTQk1DIaHaeY8Io1+lIW8lUVDJBOeMir9BPvNdIyEskdBTyBfWZR4sBUc2yr+vLI371h5VD+S4BxUHxuftqasjwQttaG+sqe+lU3wWL5ifVFeU+Q4NkFqRaQqQVFsuSI2Woo1LN3Xt9Xj/1fZUsj2rKbY3u6G6ouZ1dwb6KMxJBJ58tB76i2BpsRj0hjV3YKobUsbAXzD7TWM27v67OVwvVDDKZHGvVJPUU9zHjrpyqu2vsbES5S752IZrFgojBc9YKSAqjmbjvNRSYaOFQWRsRIMpCpmECE6Au+hK9/VWx9Yi9Q4GC4LZkkrtJ6wteSaVrIjDmztzIPeerXuM3iwuGcLAhxeJANiVJQHS5SLi3AavYdgqm3l2+7SLHPIRbhDERGkbEkBV5X4G6jmOsapJdtRg9FbowrEMygC9h6zC3G9u037aGgRaYzbks7GTFTqbjRAyZVGnGQiy9llB48Kr4sWpc9FICtje2iITdiwzgltFYjUcG0GlZraUbo5jkJ6p4jW44gjxGtEbG2rHFNmki6RSD1LtbNlYJoCBbMRcdlxzqF0TNZuasgxGYBgBIUeQsWAIIPRyMzBRxHM6suXWurqAXvYZvnWBbn8o6+dcSwW1WxGS5UWkUlc7oilTmBVM2U37FF9OBroO0PSBHHm6ON5GIGS9olJZiq2L2Y6nkp7eymq6kWWW2d9MFhpbTyWksAcqF5At7i5ANgeNie+1aHZO1I3jSfDyCSKUEA/tLe6sOTC17aHQ183YXAT47GMq9aR3YseKjU3N+zs9ldR2NsmbZWFmDSF1JjmyZcoV42GYqbnilwfAUnT47B5hW+PpUxeFcIsUNmvlcFjw7QRodRVBBv5jcSBnxccRY2CRozSXJsAAOZqH0lwghCNbOwHgR/Ss3uTh820MODyxEB8f0qcaolpcUedt+vJNZZPudR2nuPIqq0+IkZ+jIcNJq0hKEEBAAoADi1z63HSs1Lu9roX+uT9tb/AGtK+IdsinKp4sVF+VwoJa1+6qk7Bm+Zcn5IZb+ZA865Khmm90Y0uySNu6EVTfJgcbu/j1kJw8ilDawcpmBsAQbjt76qMZtvaEEnRyAZgAfVDAg8wV4j8K6bitnSxpnZGsBc2KsQOZIBuQO6/bwrEekGA9HHKCQVYoSOxhcea+dXYm96hlgufIhP4XKEiri37xK8UjPsdfvoyL0oSDRoQfCT7iKyiSYj5JJH0h9l6mGIxI+ST7Aa3vSYX8pnWafia5fSHhn+Nwl/3In+2iI96dlt60DJ4Run+maxgxk3yofegP8A2158P+dhx9S32Wo/xIL4W19WHtn3SNycVsiUfGOoP7Ug/wBRTUA3W2fJ8VjSO4tE3l1TWPG0Y+cNvC4++rjdjY8OKxSI8bZSGLAsRoFNjcWPG1RnhlCLksj4+oKabrajTbM3ZXCiVkmWYvHkFgEtc3NzmI1sPdXRNiYpVhCgggGw8AoH3Vn8HujBEgSNeqtyAQGNyb+sdeNBzbX6LRbADTQAWqrSe/Nyb5JZ+I7UjcS4+w/CqrF7Ztyb3GsliN5mI+Nt7bfZWc2vtosPjb+0muvRhN1idujnf20A+8qD5QFc1l2gT8smgmx57T76d0PadQO9i/PFKuW/Dm7aVR9oS2H1YJKeJaB6WniWglYTLJpWO25h4mlZijsQBnDfo49ODM5tyPIjxFXG19tJEmZ2IFwNBc3PIAeFc0x8HwyaLpcRIUmeUquuWNUJCgcgSWT2X7KhJjNE+2Y3zMsiyZCAwXNlW4cpZjodQ2q/WNY3ePeTEspELFFzDqIurda3E3LXB1vfn21abpS4aLDvJJHIxPrAPrZPUUEkcr6/tU7GekoIejw+ESIN1SxtI9m0N2zd/O9Q7DOayxsGDoOOosASh+bftGnfYit5ulsLDyYeVHwyvLlOWaQqxabKTZUvdUVurcDUjjyrHw7XYpldmWMMxUKBYsct/K1z4Vqd2MUAesxzBLroLG7AuL9uYk/untpDEnoo2pPYvFHGALDpXjXKo4LZSWsO+rjZXoPIP+1YrDgW9WHM7X04k20tfh3V0jZeLj6KMnKSUQktYsSVFySdb0a21UHDyt+Nc2euinRpWBtGIwfodwUZJM2La/KNeiFuzMy3tr86sl6U9gYXBQBcLEYzIcsjO+eR7NntYMQFzR8gLnwrspxYJtmubgW/pXF/TjirzovIW8lB/wDsowaqWXIo8UKeLbGzMbp4kxJ1NHkOp55b2VRbtN+HdXSZJnODmhnVwxiYrnUq3qnk2te+jncRESLFTMSBEnRqDbL1FZ5GNr6GRgLcL342q22xh06P9GYo4crCGADLMjCR48SDr11z635EdhrorqZ+xhpdoQPhonxKPIvRRmyNlbPlUXvcaaNU26u0sE2KjGHwJDh0JdpJXZBnXrkXI0NjTYd05XwoUECNSwVnDZmGckEAaEa2uOyn7obnCPHRPKyuiMzlMp6xVWKjXS2YCsup1mJJw3c1yXYsM/io1l44cQ0kjZwb2VSwIBAuONuN9aZDt1VbRmIFwM3G1ra2Nr9p525cKI27tOMgKI14C/UTU8/Os3icbEoLOqADiSq27K5GDVZYxSi7+hsnii+WjQSbzdWwsRrYHhY8ATYk6czesjt/A9LhZIxqcl172SzDzHnT/wAt4Tth9yCiYJ8PIuZFjZe1QCNOOoqzJmyyalPt5EYwgrSOPqiHUh788tvsNICPtlHsX8a3mO3HiLl4JWhvrly51H0dQQO7WoPzKl5YpPbG3411I6zC1y/sZHhmuxj43QcJpR+6fuaiFxXZiXHir1ro9xZj/vER8Uf8KmXcCf8AXYf2rJ/JU/8ALw/7fqR9jPwMmmJY8MRfXmra+9a2/o3wpM0sp1yqIwbWuWNzyHJR9ah13AnH+Lhh3hZL/wCUVrtibFiw0IjEjk3LOwIUMx4mxBsLADwFZ9Vq8cse2ErbLMWKSlbRqY44SNRINQoPXGul242A41htrbp5yf8AaYF+niEFX3U5TOPan8tYnbm787XyAsOTFo1B79TVmmz73UYpf30K8sNvVjhunh1H6THYP2Ygn/Khrz8lbMT18Xhz4HEP9iCs1Luvi/moPGaMffQcu6+I5mEeMyfjW972Ue6aqYbJH+8r+7hsQ3mxFASR7J/X4g/Qwyr/AJmrNPunLzkg9sy00bsuP8fDj/mj8KVT8B8Gg6PZXzscf3YB99KqH833/wDU4f8Ai/0r2lUvAdo+g9nbZWRVY6EjUdhqx+EDtrl0e02+depm2lJ85x7zU2yKNNvVCskfF7g/JAbv9UnuGtc/iVlv1dYoWmW/MSNbNY8bAg/ug8qsptrT/JmuOwi5qpxO97o0meJRfZ/wMWBszWtnv29Y92lQbJII2NJGqKuIkEMUsbvnIv1swAFuZsq6U/GtshFJE2Ime11shVc3I6gaX7zWb27vEs2GwUQUAwROrMD6xZ7i45WsffQOzhh2Y9K1hy1qNjBWQG+UMQASdOAHE10+LY4j2ccQQ98soBDDLcylVuLditWQnw+FEEvRvdshsL8T2VqtpbwL+Q8mY5yAAovls7mTNfh8si3dQq7jN3u7gWfDxMLAFF4nuq3/ACeRxeMfvf0rjeC9MEkEaRmIEIoUENYkDTsqxw/pqiPrwOO9WB8javPZ9HO24wv6o6MM0a5kdRfDBdc6E/snWuJemGW+LAv8kn3qg/7a1sXpbwh4rMPFFP2NWA9IO2YcVihJESVKKNdDcX5e6noMGSGa5QaVMWonGUKTs7Nu9tthhI1WNWVoljuWsCoUg315Fzppew4cazWN2zBNiSXDriFkmWIAgIVdbzZlAP8AiGQ+tpYanWhd3NvH4AEyZ7J0lgLsQQAbHgOIve/qis1g8RkZ5ZEbNGGIc8GL3LZb8dSa76Zzzo+yInkwcTBSR+kF/ozSDT2UVgMIwkBKketqRbke2ubbB9JXwXDiN42c5nZTmCgKzE21ueN/fSxfphkOkeHQfSct9gWvMZ9BmnklUOG3zaOnjzwjFW/sabbmPUPqeQ+yqObaSm1iNCDqrEafRKnzrLS774lyT0cf1W/mqA704m9+ij+q381bsOjnjrxRVLPGRv4t9JEHVaIXte8LtcAWsQ0pH31UYHHpEgXMTa5JykXLMWOmtuPbWX/O7E/Ni+qf5qjffLEDiIvqn8a05MWXIqnz/fQrjPHHobI7dj7T7jWO29shpJ3kiZWVzmsXVSpPEdYi4vwtULb6TnlH9T+tMG90/wDw/wCGtGLBPG7ivv8AwE8kZqmRru7P2p/FT+apPzcxHzk/jJ/NUib54gc0/hp+FTLvviOTr/Dj/Cr7y+C+5V7nma/dKEYWEhnMjuQzFczKthZVU8+ZJ7+65u22wvYx7ijEHuI7KxuxNuYqckdLkAHEQxtqeVrVfrHPxbFtb/40Y+6sj0eSUt7q/X+C1ZopUEYvaURy/o0jysH6kTqBYEaXY24g3N+FZbaOz1dmbpo+sxOsqDib9tbPBY+NQA7FzzYoBfj8nLarH4dByVD4xRn7UrfCE7ubt/3yKJSj0iclfYC/rYf4ifjTPyCn6yH+Iv411XEYuLlHHw/URfyVSyYiO+safwo/5av+hWYUbCT9ZF9dacNhR/rIvrrXQMG8ObWOP2xJ+FGvJhv1UX8JaL8gOZ/kSL9ZH9daVdGM+G/VQ/wx+NKnfkKvMyvwiiMNtV0Oh/vwqpL0g5pgadNuxvpLEp716p/CmzxQMOoxXubhWa6T2U9cQR31EYdNsuM8VU94AqD8iQn5A868jxw/80SmKFAwZtgxclt76F2hgJjGsam8akkLfgfb41ocLior9e47xV9hNkwSjqSrfsNRA5HPsKcn4s+VRpsmZT8W1dkn3PlGqhWHcarMRsmRPWjYey9IZzdZ2QWaH2lb+dCz4sMw6gXwFq6M+HHZ5WqNtkxtxQH2CgAXcTbyxZbuY2jJysOV/u1IoffXbMTgJAVsWJbIAq3JubAWAuST30Yd2IzfKMtx2G3karpdyH1yOhPeSPuoAxmMbXw0ocGtTNuBieWU+2oG3DxQ+SPeKAK3D7Uy8Lj+/GixvCe37ae25OJ+Z5iozufiR/hnyoAd+XQeIH9+ymtjYm9ZR7/wNeHdfEDjGfdTfzZm+aadAO6LDnlb2mg8ZhU4ofZeixu1JzFSDdludPa/AVlFU2HiueNXQ3b7amTYAFG1hY/ZuIdBZWW3etHSYqRhxHsuPvoaPZ2Wi4oVHFaltEQLNOvC/vNett7FDmR/ffVrBFEfnD3/AHUUuEj5Mff+NKgMxLt/Enix8qDfaMx4s/vra/BB3HxVTS+CJzRD+6R9lFAZTDbdkXiWPtqzi3sW3WVvI/dVscJD8qFT4Eio22dhDxjYeDXophYD+c0XzT7hSoz8jYP/AIlKimHBQKachrylQBKa8HGlSpDQ5hXkde0qQwiOpkax0pUqANZuzi3uBnb6xroEOq66+OtKlSYio2xhkseqvuFY7FKAdBalSoQyONqlQ15SpgFQtU968pUgPbV6leUqYE1q9yDsFKlTAYYV7B7hQmJgX5o9wpUqAA2hX5o9wqPoF+aPcKVKgQmgX5o9wqJoV+aPcKVKmhEYiHYPdREUY7B7q8pUwI5Yx2D3ULJSpUICLMadypUqYiO1KlSoE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6" name="Picture 6" descr="http://t2.gstatic.com/images?q=tbn:ANd9GcSXnbRYFoc4DEUqz-9El3LHbnMy54KH1Nr5Chewiyy_S2owx0n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7" y="1714488"/>
            <a:ext cx="4143404" cy="3286148"/>
          </a:xfrm>
          <a:prstGeom prst="rect">
            <a:avLst/>
          </a:prstGeom>
          <a:noFill/>
        </p:spPr>
      </p:pic>
      <p:sp>
        <p:nvSpPr>
          <p:cNvPr id="10248" name="AutoShape 8" descr="data:image/jpeg;base64,/9j/4AAQSkZJRgABAQAAAQABAAD/2wCEAAkGBhISERUUExQVFRQVFBQUFRUSFhQUFBQUFBQVFRQVFBIXHCYeFxkjGRQUHy8gIycpLCwsFR4xNTAqNSYrLCkBCQoKDgwOGg8PGikkHyQsLCwsLCwsLCwsKSksKSwsLCksLCwsLCwsLCksLCwpLCwsLCwpLCwpLCwsLCwsKSwsLP/AABEIAMoA+QMBIgACEQEDEQH/xAAcAAABBQEBAQAAAAAAAAAAAAAFAAIDBAYBBwj/xAA+EAABAwIFAQUECAUEAgMAAAABAAIDBBEFEiExQVEGEyJhcRQygZEHQlJiobHB0RVyguHwFjNTkiPxQ6Ky/8QAGgEAAgMBAQAAAAAAAAAAAAAAAAMBAgQFBv/EAC0RAAICAQQCAQQBAgcAAAAAAAABAgMRBBIhMRNBURQiMmGRofAFQlJxgdHh/9oADAMBAAIRAxEAPwAS2oFk2epFt/kg76zzUDpyvZYR5FRky/7RqpI5yChglKkbOVYh1Bf25Jtc4Hf5oYJU4TqcIptYYjrbne3oi9FXub9a/kVlYqmxV6Gva1UlDJaE5QfJqGYiXX0C4KcnfX0QEYy3z+Cf/qEjb80jxP0aPPF/kGXkt0v8+F01NubrPTYmXb7rkNQTyr+J+yj1CzwHnYswb6HlJtewnQoBICVVc2ylUop9TLJt4Zb7K7TG+i8/irZG7OKLUvat7RYj4hKnp5ejTXqo/wCY2L6K6GYpgrXN0Gqgo+2LTo4EI3T4hE8e8FnxZW8s1J1XLCZ5rWYQ5hNwhz4SF6vPhEb9bhBsT7LAnQLVDUxfZknprIcrlHnpamrVP7JPQ+bs88HZaFOL6YltrtMDNKeJVZlw1zdCFA6nPRXK7oskZMrDJlSyJzXWQVdaYRa5RPao45FKNUZFODiVpSTub2V2jZ3sRjO4Pg8idQPQkFvq5qhfEuUr8jweDobdDz8DY/BLti3Hjv0aKZpSw+ioAQf0XcyJY3SkHvRs42dbiS2v/YAu9boWprmpxUkWsg4ywyvHESdFPHRuvsr+GtYyxJzHfyCt1WIM6fEKpWVnwCn0YCrBqtzVN0xrFYqpNLkgOiYXK2YFA+HVTgvGSYwPXRIo8qVkDMIlE6kZMqwWowPsPLIzvp3CnpwMxfJo5zbE+Bp9NyqWWRrWZMmNLm8RQFbKpmTqPEpYTIfZxII+O9ILj52Gw8lAx6vGW5ZETqw8BOOa6cQqkL1KZVYyuPI56jCaZks6klJomaUQpMSA6oSQuaqGk+yY8PKNZFjlhv8AorA7REc/ksUSVzOeqS6IM0q+xezdN7TA6EJzcSicddPVYQTFPFUVX6ePon6mz3ybx8Mb9sp+SoVGCRnhZeOucNirkGPSDm/qo8Mo9MHdGX5RLU2ADhDZ8LLUZgxtrt9PyUkjc3n5hXUpL8ijUXzAzfs9k5sZRGpgIVcBXyRCTfDOMF9CkaO6mjhWiwPs66XV3hZySk2XKtZbNEdP5HwCqGkMkbmvBykZXO+yR7p15BAPxPVVv9BVn/Et5iMb4GRsp8jXNdmOdge62hvY6C5+NgqH8Rrv+Vy59d1mW68JP5N1lcElGeW0vR5hCxx0aCfRF8Iwd0ryHiwG/wDZaSgomMtZoGn+aolEBsBb0Wyd/wAGaFGeWZ6u7JxNF2l2Y7A7fJC4cGIlDZBppcN3t1C37sIbIQTuNjci3mqWIYLYXDiX62Nhe/klw1HpsvZpn+SRisWphHK5oBAG1+llRsESqcLm96QO8yTc/FQUeGySuDWNLrkDQGwW5SWOWc5p7sJFb2cEq9hvZOaodlibccuOjG+bncLaYZ9H0cfjqHmw+oLN9MzuB5bo5NOMndxWiZawyCx+HQ76m5XPt1y/Grn9+joU6Kf5WPC+PbMyzC6HCwHSWqKncN+q07ghp93+Z2vQLI9o+0NRVuvI7wj3Y23yt6ep8yidXgMzpXBrXOFz436ZvMkq9S9jQSDI/TkNH4XKZCNcHvnLMv76Xoq7LZ/ZCOF/fb9mFDSpGL0Z/YymcQQC0Dhp39SVI7sfT293i3+Dr5pn1UAemsZgI26Jz1o6zsc5gJjfcDWzunkUFinbs8X8wtELIzX2mGyuUH9yKBSDkQNNG73XW8imvw3oQfir5K7l7KbXp4cpjQEJjqYhSVzFjQuFq73RXNVIf7HDGmlqfnXCUE5ZGU3MU8hcyILoc2dXKbES3Y2VNtOSrcGHOPCo2l2W8eeg5SYgyQWeLeYVh2DX1bqD0VbDMBe4gNBut9hGAiEDN4nnjgLnX6iNXT/4NlOlnY+f5BGCdlNny7cN5P7rRzSZfC0DMNhwz16uT5akDQG7uTwPJv7qBhC5cpSte6f8HVjsrW2H8kcdDfU6km5J3upvYh0UrJgn9+EOUiUomJjp7BSGdrVbqaJ1tEFxCCQbBb44l7MEpOPSC0OLAblWRikZIBc0E6i5AWOp8Cqql1mgkDdx8LR6u2VibDKeE9269ZMLHu2axsdY2znS39RHoVW2NcVw+fgZTZZN8x4NNBNBNMIBLHne1zgw3JLW+8bW3HQqenq6WlYfZsri65ztcHX14cDZovfbVeRY1U1NPUiQRCLI7NFYFzDcEODnH3g4EtLei3nZ50FVAHwgNAOUs27tw3YR0HB5FlkT3ycJPC+Pk1SWEpxWX8/AQfijnm7j+w62U9NU66qB2HkbLhhcPJatsUsIRmWcyLtRVhVDW2UUjfNUZSpUURKbCba0Kf27zQIOTg9Gwjew22ouuv7OwTMy5Q3kFoAIJ5VKleitLLlKq24/iXwp8SRmq36PXtZdj87x9XKAD6G+iykwdG8se0tc02IPBC9h9rHVZrtXgDJ/E02dvfg6crTRqpZxYZNRo47c1/wYQVqe2vTKvDHxuyuFuR0I6g8hQimK6WU+TleNdFv2gFJwaeFFHQuV2HDHFQ5xRK07fRTNMOFwURR6nwUnhFKfBQky1EUPjppmUjwxx4V+nwMnha2HDGhW2UoHCyz1XwaoabHZm6bs95IvRYHcgAXKMUtGXbaAbngInHEGtNvCwaueef8AOiwW6p9G+rTrt9EOH0QiFmkEnd1rBtuh/UqKsxAatZsfedy706BUcTx1pGVmjPxd/N+yAVOOAKtenlJ7pFrL4xW2IcNSAo34s0crIVWOk7IbNihPK6ENK32c6eox0biXGehUf8bKxDMQI5T/AOInqnfSozPVyPTYB3mwv6KvV1cEZykGaX/iiFz/AFu2aPVCKnGJJBlae5i+xGfG4ffk6+nzT6HEGRizAAPLnzJ5PmuX4py56Ot5IR/bCfsE04HfP7qPiCnNrjpJLufRtvVFaPCImMDY2Na3o0W+J6n1QePHR1RClxdp5S3XKPQ2N0X2R492ZZUwOicPeGh5a4bFeMYZXzYVWODwcoOSZg+u0XIc37wvmHqRyve2VrSsV9JXY5tSwTs0kjHitbxM436apTy++zRFr0HqN7ZGNkY4PY9oc1w2c06ghQ1dKeAsD9HXattJIKaV94JCCxziD3Mr9xcbMcdD0NjybetyMCvG1lJQMdNA5UpKckrYy0jTwoHYe3onK4zuoyPcFSMpytR/D29Fx1I1oJOgAufRT5iPEAoGuHCIMBDczyGt+09waPxWdrO2UTS+27Qe7A1a5w+2f8CzGLYq4B9RK4yBpAYL+F7z7u2gbudOAUOT7fA2NZ6vRQ96LsIcOrbkfNXG4QSF89n6QMQzhwqpmkbBji1g8gzay9d+i/6SH12aCoy9+xucSAW71g0dmaNA8aHTcXWL6ht8GjxIP4h2bz5TYHLca9D/AOgs/LgDc21uoG1/Jei5lnsVgDDfglaqr5dGS6iP5ACPBmjhWWUDRwpHVbRyoX4o0cp+ZyE/aiw2ADhOshM2PAcqo3GXyODGAucTYAaqVVJ8sh2rpGgdMArtHQlwzPu1vA+s706DzTcLwPu7Pm8Um4YNWt9epVrGsXipWd5MbuOkcYPieegHA6lZJz3PZXyzVCG2O+zhE9TURxR55DkjbsOXHo0clYfHO17pjYeFg91o/Mnkq1HQVFe8TVLu7i+pGN8vAaOAep1KvHsxSwuz5c2+jjmaPQFaaa6qX9/Mv10jNbK69fZxH9+zE1dXJa5DgDsSCAfRDnzlxt/nyXqc1RGQG2FiLWtp8kNfQwtsWsaCy+UgAb7rZDVL/SZZ6SXqRkKTsw94vI7J0FruPqL6Jh7OZXG7szRtbQn16LTVFSCEMqXmyvG2bKSqijP1OHWJsdOB/dVvZnf4USmBUFlqUngytLIVfe9k2OIk6mw6rdVOCsP1QULqcH10C50dRFm+WmkgNFZotqfNEKRrdDc2P4JrqEjhMbA4bKW0/ZKjh8o0tA0NF9fiUQa+48ub63HRZrDqoj3vkiH8SWKyt5N9c1g8o+kHsmKWfM0f+GS7mkfVPLT6I52R+kvIxsNWScoAZNqbt4EnNwPrc21Wk7QwioidG4XB1B+yeCF47WUjoZHRvGxt/ceSTOG3kfCSmsHu8OORvAc1wc07EG4PoVIcSb1XieDRVTTeHM0HcnRjv6Tv8F6Z2WpnSNzVQDLbGN5Id6My3HzKssYy0xTjJPCD/wDEm9VR7QVmallDNXZCQBvpqfwROGgpA2xY5ztbEl21/Dex6bqyTTiwZTtN98xdYNtr/N0t5pe+K6TLKEvbR4I6RzgTx8Bp11URl76ikibq+GRs9ha5jAcyTTfTODboCvfA2icMr6WDKCcrAxrrDzBFs35LlFTUcbW2p4c4Fs7YI2Eng6DTQqlljlxgesI+YnuB5HzW8+h6Etru+OkcUUuY8G7CAPNe3wzQDRsMQsLaRMA9bW0GmytR4m0aBrR1sAPwCzpNPlFm0C4cdB3uPLW6A9qK2UuAYx7vRrj+i19TjgYMxcA0bi2pPAB6fuqdL2uDjY3Hrv8AFbK7dr3KH9f/AAzTr3R2uX9Dz11JWu2p5v8Ao79kNr46mP8A3IpGebmuA+dl7W/HoY4zJJI1jBu55AH47rC479M0WV3skXfNaQ10knhjufue85um+i0R/wAQkn+C/kzy0Kx+bMfgmFT1b8sY0HvPPut9TyfJem4HgEVK3LGM0h96Q7n06BDOyvbelqG5LNpnnXL4RGSd8rxYa9HAHzK0eI1wgaA0eNwuHH3R5g8lK1GpsvlsSwvj/sbRp4Urc3l/30VMbxQUkZdl7yY6MZ0J+s62wWawrDe+f7RUkyTHXU+Fg4a1vFgVf7zOcj9SRcvvc36p1QLWLHajcO56aptUfHHC7fsXN75bn0vRdkA66boXimI8JlRiZB10QfEJ82t0yFbzyRZYscHZas732Ub8SJB13QuapKrmUrUoIxuwtS1qrurFCWEpzaNxTlhCZNsZJPdRZ0Qhwpx4U/8ABT0VvJEX42z01lUx3IXS0FYGmxZzUYpcf6lcmWmlHo6kdVGXYelomnhVJMMCfBibTyrTJwUvMojcxkBpMOIToKQndFaioYxuZ5AHUoPW9r4It9Adty92n1WDX52VvJJkxrWR7qW90Cxfs5TvkbLK25a3bYG2xd6I5T9oWk/+T2eEH3WzVMTZT0vHrlv5lVsfjJcSB4SwOuSMuU6XzAkEabjdV8m57S7ht5QMNLDw0Eca/wB1NGQ3QZh08RPy1Wbdi1KH5HPa13Fzb/18VfbRtcLtc0A7EyCx+SY0nxkr0FzVuH1n/MqGXEH/AG3Wvrf8UOqqfu2hxkZY7Xla0nrYONyqsdZG4kNla4/deHfkdVVJZJyzUUmLW00t6fsrQxvyHrqsq3TZxHxXWyEfWP5qHUid7Ng3Hm293jqoBjgHGuvKzYnPDvmuGd/UH4BV8SDew7idUXEDgAfiFj8d7dRU92R2ll2sPcb/ADO59AoZMfNW3uwQ0PD4rNBztda8bi7m5FrLz+ogtx8lScnCP2jIwy+QjW9qJ6i4nfmbuAALNttYdAeFZ70xtdGyQGObKb6hrst7EZtRuddfmhmFYLNUOyxNv1cdGgeZXrPYrshHA2z2tlc15fne0GPM4M9yM+8W5ebC5J1SFuayxjwuERfR99H0s4EtR4Ib6NBBe/y+4L/Feu/waHuRDkHdgWDenoeD5obhojiHgaG5jmcWhrczrWLiG6X0RuGW4SpSk3ksorBisYwt8DvDYsPukDbyPmhUhNr6+i9HqKNr2ua7UHXXg8EeiylRh9nOaRsbX4K306jcsPsx3VbejHzRlxuVA+mJW2b2fFr6Lowpo3C0fUL0ZXp5ezC/wklWYsAW0fRN6AJrqdoCh3th4MGZhwAK5FgzRwirgAm94FXfJh44oqMw4DhSexjopXVTRyme3NUrcGUjBMkClbJ5oO2YhdjqSDqV2XA4qsNBDWEcq7FjJbyso+vPCgdVFLdCfY5XtdBHtR2ifJIGg2DRt1O978FZvGMYPdOmBOcuyC/D3al3wG3wUlaBfOb9NrjbY9LoHVMzNfDe5LmvjJ0uQNviD81yb2624o9Bp2pwTQCfI4m5uSdSTqT6otguJv1iL3CMi9g4iwb4nAdNLoRICDY6Ebg6EIpguHudmfbTI8C/OYZSfQX+ZAXMrbUsmt9GjGBwZri5HPi3v1O91DX4ZkIMV7fZuTzf4hHa/AZJA2SBvjDQHt93OQ0AlvF9NjugTsVfG7LI1zXDh7LHp1C6M4xhxJYMlc96zF5IaiDvH5tQ4+9na49PdcBtcbJsWGOuOCLata7cHQ3IHSyujtAP8zD90v4407/mf1Crit85Gfd8F818jWgZjfI9utvfb4h8bXCmZixvvpnb09yRvh+RG6Gx4mw9Pm39VcifE4any0aDpxsSnLD6Ytr9BL2td9r4vvoqZlg/5Nel9fla6iNS0bNPxNlfgrgAYdM9kwyAudexaBrdp0I9CtdJ2KY+Z0j3XjLiWtaLaHUAny128kPpp2sJLRlLjcka3+JRqixZwF7gC9rXBuLXuW8c/JZ1XgvKb9Bamp2RtysaGtHAGilY8h2YEg2sbHcA3FwqbcUDiLgfDT8FLCWWADj/AFEk/FxVmvkpkM0uMvbzcLS4N2ha42Oh81h2t6LokIPlYdb3/bZJnVGReM2j11klxcKpiUI0Nt9Csl2e7Vd3Zkhuzg7lvkeoWtxGqb3Wa9wSLW5v/ZZNkoSSNG5SiVIthqnPjadwEJqak3uPkpIa2++nqtHjfYpSXRDVyhm6GTYw0chXcTAc2yw2LRPZcjVo5G9vNbaKVPsxX2OsNT463qhtT2h81lpKpx5Vd8pXRjpYo5stU2Hp8fJ5UP8AHCgRclmT1TEU7Gy/NEVXc0rTHClXlwhVVqFuiS6M+WJndo07CyEmYZqPVX3oqoy6wEMIw+J0WVzbhws4Hn9llu0n0fTN8VODKzgD/cb5EcjzC27XFoAHRX8OqSd1ytRBWZbO1p7PH9qPJMP7OYjI4N7h380rQALfeeNF6B2d7DOjs6oeHuuHBjAcgcPdLidXka22A4C2DNQn5VjjWo9vJtc3IqNpQNlFUUMcgtIxrx99oP5q65qhmIAuTYdTsE7ORe1Low/bLsRGYu9pWBrmXLmN2e3ckD7Q/ELzpgvtr6ar13EO1rGXbCO8d1+oD68rHVDQHE2aC4uc4R6WJNzcJcqdzz0OhNpYZmX0cgFy0geigK2GGYdLUyd1A3PJlLsoLRo217udpyhVHLSMln9rhkeWgtjjjfkb3oNj3jhrl04SLFGLwnyNi2+wSa2TI1mbwtJIFhoXb62ufiU6Ouc3+xLT+Gn4KB7rkkC1zsNlJFSSONmscfRpKWm10WePZaZix5/Q/iLKeLFwDe9vif1C7Tdkql/1Mg++bfgLlGaPsKwayvLvus8I+e6fHyv0JlOteyvBjbPtf/Zv7q7FjDPtH8D+RRVmB07W5RCy3mLn5nVRv7L0rv8A4gPQuH5FacT/AEZ/JD9kEeLD7R+RUhx4NGrj8j+q7/pCl+wf+7v3VmmwGnYbtibfq7xH8bow38Eb4fsho8RlmP8A42kj7brBnz5WvpKuRsbWOeXBt/QX6BDGPViN6navZVzb6Cgqr8pGRVoG3V6OluoeEWWWQSSuKrimubnpYjj5I1Fh6TqBR5EugdbfZ57iuCjvyALNcMw6A8hCq7CywXBuPyXpNfgWaxGhB18wsRjVMYpHM436mx6rpUX78LJydRQ68vHszhXLK06nTfZluyZj06bCSOFWdQ+S2b4AVVmw8FebjqH7O/KlejIPo1G+mFlppcNVOTD/ACT1cmZ3TgAlhU0DrdAiD8PPRVpKXLvp6q+9MXtkmWqWbjhXHPAFybDqUEqah0bQQAOmcgH1y7rM4jiGb35C8fZb4WD15KVhS6NkM45NJiPa2NhyxjvHfd2HxWXxLFpJf9x2n2G/q5KhwuoqNIYjl+0fBGP6jq74LRYf9Go3qJC77kd2t+J3KhyjEZhsxL6wuOVgLidmxi/lwidB2IqZrGS0LOh1d8v3XpVFgUUItGxrB5DU+p3KmMFktzyWxgy+F9h6eDXxOdYguLnNNjvYNIsmf6Momm4p47+YLv8A9ErTPYoHxKqwVbYGdh0Y91jR6NaP0UbqdF3U6YaZNU0hTjkDmnTe4Rc0y4aZG8jYCTTpCBFfZl1tIjeG0FmJdEKKexJeyI3htBohViKBXRSK3BSKN5KgVqaFFIY01lOrUbEqUh8Y4JI9F2y5lTmtS2xiEWrFdqsFcXl+ltB5rc5VWr6drm+LZNpt8csib6lZDB5O6lXPZVo6ygGc22uqnsa63mOT4j0iOZWGm657Gq1XXRw++4ZuGjV5/pGq4HD6O2k12XO6uq1a+KMXkcB0G5Po0alZrFe2BGgPdtvbgyka6gbDhZ1uJ1FQ8inje4nd/vO6eJ50H4Jka5PlkNo0uK9omt2Hdjq6xefRnHxWUqu0bnOtC0lx0DveeT5dPgFoMM+jR7/FVS25yR6n4vOnyBWzwrAIKcWija3q7d59XnUqzshDrkFBvs81oOw1ZUHNKe6ad89y8j+Tj4la3CuwNLDYlpkePrSa69Q3YfJa3InBiTK+UhigkUPZR0XTSq/3a7kS95faDTSKB9IUYMajdEpUyNoEfSqB1Mjr4FC6kV1YLcAL7MkaVF/ZEvZFPkI2AU0qaaVG/ZFw0iN4bAKKRStpUU9kThSI3kbAX7Kuexov7MuGGyN5O0GMo1O2BWXRlRinKnJHQmwp/dKRrSntaVXJZEHdpuZTyNOyjbDZCZDY+MKGsiuE7I5PkbcWUp4ZLeVgzEtDqVW9hWo9iVf2JaPMZvEA8Z7akXGYRj7MZDpD6v2b8EIoqCtq/wDZiMcZ3kfpfzLj4nfBbrBewtJT6hneP+3L4j8BsFoQFmd0Y8QX8mtVt/kYjCvoyhbZ1Q4zP3tq1l/TcrW09CyNoaxoa0bBosPkFbSSZWSl2xiil0Qd2u5FMkqZJwR5UgFIkjIYG2SsnJKCRtksqckgBmVLu09JADO7XO6UiSnIEXdJd0pUkZIwRd0l3SlSRkMEJiXO4U6SMsMFfuAl7OFYSRuYbUV/ZwuiFTpI3MNqIO4XO4VhJG5hhFfuEu4CsJI3MMIgEAUXcBW1Gp3MMEgXVwLqqSJJJJACSSSQAkkkkAJJJJACSSSQAkkkkAJJJJACSSSQAkkkkAJJJJACSSSQAkkkkAJJJJACSSSQAlBdTqug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50" name="Picture 10" descr="http://t1.gstatic.com/images?q=tbn:ANd9GcTPWlc_cywoYUh-oHhCibMKKqWAPoG8kXZ4hrFMdAtyBGUCzaP7b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7" y="1714488"/>
            <a:ext cx="3929090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Плут                              прут	</a:t>
            </a:r>
            <a:endParaRPr lang="ru-RU" dirty="0"/>
          </a:p>
        </p:txBody>
      </p:sp>
      <p:pic>
        <p:nvPicPr>
          <p:cNvPr id="160770" name="Picture 2" descr="http://t3.gstatic.com/images?q=tbn:ANd9GcSq_p8ZH6anLm1OVx5FaFE5IurlpjSRUOEP1b-VUOV1wCpAOb8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357298"/>
            <a:ext cx="3910308" cy="3000396"/>
          </a:xfrm>
          <a:prstGeom prst="rect">
            <a:avLst/>
          </a:prstGeom>
          <a:noFill/>
        </p:spPr>
      </p:pic>
      <p:pic>
        <p:nvPicPr>
          <p:cNvPr id="160772" name="Picture 4" descr="http://t0.gstatic.com/images?q=tbn:ANd9GcSe2SBTIBvqvklGcSRPQLyAzFU-Egbus0qHY3pOQe_i3tjAZMUkR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357298"/>
            <a:ext cx="3929090" cy="2946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Мастер шубу себе сшил, Вынуть иглы позабыл.</a:t>
            </a:r>
            <a:endParaRPr lang="ru-RU" dirty="0"/>
          </a:p>
        </p:txBody>
      </p:sp>
      <p:pic>
        <p:nvPicPr>
          <p:cNvPr id="281602" name="Picture 2" descr="http://t2.gstatic.com/images?q=tbn:ANd9GcRjfFGByaHGY5s0p22Q0K_rcjPQiGOY247XWDd9hxtap87AiQY-y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571612"/>
            <a:ext cx="6286544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1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Восемь ног - как восемь рук: Вышивает шёлком круг</a:t>
            </a:r>
            <a:endParaRPr lang="ru-RU" dirty="0"/>
          </a:p>
        </p:txBody>
      </p:sp>
      <p:pic>
        <p:nvPicPr>
          <p:cNvPr id="280578" name="Picture 2" descr="http://t3.gstatic.com/images?q=tbn:ANd9GcRXtj_IF9GoNQ7-QQLOjFBvtj3NJ5VOjesQZJK1AMc7JGT2k1EQr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71612"/>
            <a:ext cx="6643734" cy="4957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0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Голова на ножке, В голове горошки.,</a:t>
            </a:r>
            <a:endParaRPr lang="ru-RU" dirty="0"/>
          </a:p>
        </p:txBody>
      </p:sp>
      <p:pic>
        <p:nvPicPr>
          <p:cNvPr id="279554" name="Picture 2" descr="http://t0.gstatic.com/images?q=tbn:ANd9GcTbvgOoUYb66iapHDAqvaRLgQxF86bBy1L096Jm9D_KcoJbwW_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357298"/>
            <a:ext cx="2928958" cy="5214974"/>
          </a:xfrm>
          <a:prstGeom prst="rect">
            <a:avLst/>
          </a:prstGeom>
          <a:noFill/>
        </p:spPr>
      </p:pic>
      <p:pic>
        <p:nvPicPr>
          <p:cNvPr id="279556" name="Picture 4" descr="http://t0.gstatic.com/images?q=tbn:ANd9GcQGrcpi_Ddpst9YPZ1cB0XaR8OC0APTR-QCjYiFlFlw4ay8i6lUk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357298"/>
            <a:ext cx="4401460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9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9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Солнце под потолком Светит вечерком</a:t>
            </a:r>
            <a:endParaRPr lang="ru-RU" dirty="0"/>
          </a:p>
        </p:txBody>
      </p:sp>
      <p:pic>
        <p:nvPicPr>
          <p:cNvPr id="278530" name="Picture 2" descr="http://t3.gstatic.com/images?q=tbn:ANd9GcRA2nXbhNHn3itOCVKh2p1zhy3w7gaR1MgK-pWCfvqYjILhC9f7S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1571612"/>
            <a:ext cx="2857520" cy="47625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8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Бьют - не плачет, Прыгает и скачет.</a:t>
            </a:r>
            <a:endParaRPr lang="ru-RU" dirty="0"/>
          </a:p>
        </p:txBody>
      </p:sp>
      <p:pic>
        <p:nvPicPr>
          <p:cNvPr id="277506" name="Picture 2" descr="http://t3.gstatic.com/images?q=tbn:ANd9GcTgujYSkd-_9vUoQ6ah321CZRiNeNjds_9qsjO1lLw0sbT2vCDvA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428736"/>
            <a:ext cx="6676135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7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Повернулось к солнцу Золотое донце.</a:t>
            </a:r>
            <a:endParaRPr lang="ru-RU" dirty="0"/>
          </a:p>
        </p:txBody>
      </p:sp>
      <p:pic>
        <p:nvPicPr>
          <p:cNvPr id="276482" name="Picture 2" descr="http://t2.gstatic.com/images?q=tbn:ANd9GcR48Wm57VhBJvvc_kyyID1LEeo-zyCkuVOCdEHNnwoWBRUuThD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43050"/>
            <a:ext cx="6215106" cy="49770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Рыбам жить зимой тепло, </a:t>
            </a:r>
            <a:br>
              <a:rPr lang="ru-RU" dirty="0" smtClean="0"/>
            </a:br>
            <a:r>
              <a:rPr lang="ru-RU" dirty="0" smtClean="0"/>
              <a:t>Крыша - толстое стекло. </a:t>
            </a:r>
            <a:endParaRPr lang="ru-RU" dirty="0"/>
          </a:p>
        </p:txBody>
      </p:sp>
      <p:pic>
        <p:nvPicPr>
          <p:cNvPr id="275458" name="Picture 2" descr="http://t3.gstatic.com/images?q=tbn:ANd9GcTq_3ecnkE6a_D-pd-bcOfCdT0aaHupgS5ra9SN7fUfDKJiq_P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71611"/>
            <a:ext cx="7500990" cy="49915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5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Худеет с каждым днём толстяк </a:t>
            </a:r>
            <a:br>
              <a:rPr lang="ru-RU" dirty="0" smtClean="0"/>
            </a:br>
            <a:r>
              <a:rPr lang="ru-RU" dirty="0" smtClean="0"/>
              <a:t>И не поправится никак.</a:t>
            </a:r>
            <a:endParaRPr lang="ru-RU" dirty="0"/>
          </a:p>
        </p:txBody>
      </p:sp>
      <p:pic>
        <p:nvPicPr>
          <p:cNvPr id="274434" name="Picture 2" descr="http://t2.gstatic.com/images?q=tbn:ANd9GcSLz3vLSaX5BLICYYDIraVLYJ-k0wJUchUUGD8qjm1J-KZkq7F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571612"/>
            <a:ext cx="4286280" cy="48890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4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иголках бугорок Мышку уволок</a:t>
            </a:r>
            <a:endParaRPr lang="ru-RU" dirty="0"/>
          </a:p>
        </p:txBody>
      </p:sp>
      <p:pic>
        <p:nvPicPr>
          <p:cNvPr id="273410" name="Picture 2" descr="http://t0.gstatic.com/images?q=tbn:ANd9GcQYJ5LoEGf1OZgHXr3_qTSC2X3wquVjsuaEsSQ_LFRi1Kg1R6hiH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428736"/>
            <a:ext cx="6715172" cy="502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3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Гладишь - ласкается, </a:t>
            </a:r>
            <a:br>
              <a:rPr lang="ru-RU" dirty="0" smtClean="0"/>
            </a:br>
            <a:r>
              <a:rPr lang="ru-RU" dirty="0" smtClean="0"/>
              <a:t>Дразнишь - кусается.</a:t>
            </a:r>
            <a:endParaRPr lang="ru-RU" dirty="0"/>
          </a:p>
        </p:txBody>
      </p:sp>
      <p:pic>
        <p:nvPicPr>
          <p:cNvPr id="272386" name="Picture 2" descr="http://t2.gstatic.com/images?q=tbn:ANd9GcQmUbnIGpCUmGhgcTT0FpjEmnO7Wm7PrOy1tkZTxqJdP-nFKI67b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643050"/>
            <a:ext cx="6572296" cy="49228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2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Тёлка                            тёрка	</a:t>
            </a:r>
            <a:endParaRPr lang="ru-RU" dirty="0"/>
          </a:p>
        </p:txBody>
      </p:sp>
      <p:pic>
        <p:nvPicPr>
          <p:cNvPr id="159746" name="Picture 2" descr="http://t2.gstatic.com/images?q=tbn:ANd9GcQUNowXnDMIR-XFwO_N06qxVzsb9TWsJXfevgkhLFtL-Qxu44pUM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357298"/>
            <a:ext cx="3714776" cy="5072098"/>
          </a:xfrm>
          <a:prstGeom prst="rect">
            <a:avLst/>
          </a:prstGeom>
          <a:noFill/>
        </p:spPr>
      </p:pic>
      <p:pic>
        <p:nvPicPr>
          <p:cNvPr id="159748" name="Picture 4" descr="http://t1.gstatic.com/images?q=tbn:ANd9GcTmj7PS1gQ8ZDnk7yIW6kO6NRkMyUf8-dKIc4ApWchK7EG8TtE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357299"/>
            <a:ext cx="3643338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Кто рано встаёт, Голосисто поёт, Деткам спать не даёт?</a:t>
            </a:r>
            <a:endParaRPr lang="ru-RU" dirty="0"/>
          </a:p>
        </p:txBody>
      </p:sp>
      <p:pic>
        <p:nvPicPr>
          <p:cNvPr id="271362" name="Picture 2" descr="http://t3.gstatic.com/images?q=tbn:ANd9GcStLQSKwa25P18zJ7eUe217WKbpOaDXlGd7j_1gLhlXahWMmXF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714488"/>
            <a:ext cx="5857916" cy="48815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1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 куста появился, В карман покатился, На зубах очутился</a:t>
            </a:r>
            <a:endParaRPr lang="ru-RU" dirty="0"/>
          </a:p>
        </p:txBody>
      </p:sp>
      <p:pic>
        <p:nvPicPr>
          <p:cNvPr id="270338" name="Picture 2" descr="http://t3.gstatic.com/images?q=tbn:ANd9GcTLnIzA37HOegep23iP50Ld1Nyg7X6pj2B2PN4BrDciGUSd5yi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571612"/>
            <a:ext cx="6870536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0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 вода и не суша, На лодке не уплывёшь И ногами не пройдёшь.</a:t>
            </a:r>
            <a:endParaRPr lang="ru-RU" dirty="0"/>
          </a:p>
        </p:txBody>
      </p:sp>
      <p:pic>
        <p:nvPicPr>
          <p:cNvPr id="269314" name="Picture 2" descr="http://t0.gstatic.com/images?q=tbn:ANd9GcS2tV913tE2ZsOlEkrg4vOldKaIQCHNPm9rrPPfjkFQoeCQKgqdz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71612"/>
            <a:ext cx="6858048" cy="51369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9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Идут круглые сутки, Не стоят ни минутки, А всё на одном месте.</a:t>
            </a:r>
            <a:endParaRPr lang="ru-RU" dirty="0"/>
          </a:p>
        </p:txBody>
      </p:sp>
      <p:pic>
        <p:nvPicPr>
          <p:cNvPr id="268290" name="Picture 2" descr="http://t1.gstatic.com/images?q=tbn:ANd9GcSP89bnYCSqQdTB94GdcDuN6Iyl8ut4LaZB36F9AlL1eGnpcWZSU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500174"/>
            <a:ext cx="5072098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8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Сам пустой, голос густой, Дробь отбивает, Шагать помогает</a:t>
            </a:r>
            <a:endParaRPr lang="ru-RU" dirty="0"/>
          </a:p>
        </p:txBody>
      </p:sp>
      <p:pic>
        <p:nvPicPr>
          <p:cNvPr id="267266" name="Picture 2" descr="http://t0.gstatic.com/images?q=tbn:ANd9GcTZ5IAHxg6XEc26ZTuiI_bs25Ea9DL7KSfLjG1UgCvD7LP2z0otA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428736"/>
            <a:ext cx="4714908" cy="5224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7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 хозяином дружит, На чужих лает, В дом не пускает</a:t>
            </a:r>
            <a:endParaRPr lang="ru-RU" dirty="0"/>
          </a:p>
        </p:txBody>
      </p:sp>
      <p:pic>
        <p:nvPicPr>
          <p:cNvPr id="266242" name="Picture 2" descr="http://t3.gstatic.com/images?q=tbn:ANd9GcROzG7iOoDcOkUhxxdyHrKAhnl2ds0PRrPi7BXNF8GzKBnpRag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428736"/>
            <a:ext cx="6715172" cy="502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00552" cy="6154758"/>
          </a:xfrm>
        </p:spPr>
        <p:txBody>
          <a:bodyPr>
            <a:normAutofit/>
          </a:bodyPr>
          <a:lstStyle/>
          <a:p>
            <a:r>
              <a:rPr lang="ru-RU" dirty="0" smtClean="0"/>
              <a:t>В огороде нога стоит, На ноге голова висит. Куда повернёт солнце, Туда голова с </a:t>
            </a:r>
            <a:r>
              <a:rPr lang="ru-RU" dirty="0" err="1" smtClean="0"/>
              <a:t>поклонцем</a:t>
            </a:r>
            <a:endParaRPr lang="ru-RU" dirty="0"/>
          </a:p>
        </p:txBody>
      </p:sp>
      <p:pic>
        <p:nvPicPr>
          <p:cNvPr id="265218" name="Picture 2" descr="http://t0.gstatic.com/images?q=tbn:ANd9GcTgyPGgPZUAq8ezr7zFpDQBGEhDUHf4eVdi-D1TaiB5xyfxAny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500174"/>
            <a:ext cx="4196428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5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Сами крошки, Боятся кошки. Под полом живут, Туда всё несут.</a:t>
            </a:r>
            <a:endParaRPr lang="ru-RU" dirty="0"/>
          </a:p>
        </p:txBody>
      </p:sp>
      <p:pic>
        <p:nvPicPr>
          <p:cNvPr id="264194" name="Picture 2" descr="http://t2.gstatic.com/images?q=tbn:ANd9GcTDbLvCflgfmLLrLm1TSM5T1HTAgwHgf0gdlaYzFEDRCaeNSVC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571612"/>
            <a:ext cx="6862584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4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Быстрый прыжок, Тёплый пушок, Красный глазок.</a:t>
            </a:r>
            <a:endParaRPr lang="ru-RU" dirty="0"/>
          </a:p>
        </p:txBody>
      </p:sp>
      <p:pic>
        <p:nvPicPr>
          <p:cNvPr id="263170" name="Picture 2" descr="http://t3.gstatic.com/images?q=tbn:ANd9GcSQs6K6M_Ogqz2UE0dvxFm-0yrj1F_FWR-vzFpdozfGiiHk_e8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43050"/>
            <a:ext cx="6643734" cy="49763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3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Сладкое, румяное, С яблони упало, </a:t>
            </a:r>
            <a:r>
              <a:rPr lang="ru-RU" dirty="0" err="1" smtClean="0"/>
              <a:t>Луше</a:t>
            </a:r>
            <a:r>
              <a:rPr lang="ru-RU" dirty="0" smtClean="0"/>
              <a:t> в рот попало</a:t>
            </a:r>
            <a:endParaRPr lang="ru-RU" dirty="0"/>
          </a:p>
        </p:txBody>
      </p:sp>
      <p:pic>
        <p:nvPicPr>
          <p:cNvPr id="262146" name="Picture 2" descr="http://t3.gstatic.com/images?q=tbn:ANd9GcQ95DqP-Ce6AsFAkKQIXdPRzILid7RStevHK7BF88s44VLgo3rV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500174"/>
            <a:ext cx="5500726" cy="49879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2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игла </a:t>
            </a:r>
            <a:r>
              <a:rPr lang="ru-RU" baseline="0" dirty="0" smtClean="0"/>
              <a:t>                            </a:t>
            </a:r>
            <a:r>
              <a:rPr lang="ru-RU" dirty="0" smtClean="0"/>
              <a:t> игра	</a:t>
            </a:r>
            <a:endParaRPr lang="ru-RU" dirty="0"/>
          </a:p>
        </p:txBody>
      </p:sp>
      <p:pic>
        <p:nvPicPr>
          <p:cNvPr id="158722" name="Picture 2" descr="http://t0.gstatic.com/images?q=tbn:ANd9GcSSozZhUiSGGyCE_P09wAg3jULkaFrlSpqfiTBzuxzXQxvYFxOz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736"/>
            <a:ext cx="3853020" cy="3571900"/>
          </a:xfrm>
          <a:prstGeom prst="rect">
            <a:avLst/>
          </a:prstGeom>
          <a:noFill/>
        </p:spPr>
      </p:pic>
      <p:pic>
        <p:nvPicPr>
          <p:cNvPr id="158724" name="Picture 4" descr="http://t3.gstatic.com/images?q=tbn:ANd9GcRlaVDxsQqeWeccmMs49zZFrQaWrFbF7yKY0L-Yak4Xk4RoLgO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428736"/>
            <a:ext cx="4080023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Серая хохлатка,</a:t>
            </a:r>
            <a:br>
              <a:rPr lang="ru-RU" dirty="0" smtClean="0"/>
            </a:br>
            <a:r>
              <a:rPr lang="ru-RU" dirty="0" smtClean="0"/>
              <a:t>Детей -С полдесятка</a:t>
            </a:r>
            <a:endParaRPr lang="ru-RU" dirty="0"/>
          </a:p>
        </p:txBody>
      </p:sp>
      <p:pic>
        <p:nvPicPr>
          <p:cNvPr id="261122" name="Picture 2" descr="http://t3.gstatic.com/images?q=tbn:ANd9GcTYvlWKKCjvBOjmWp6ObWGgopfcRoxu9nTLYF5CFIZau87o-T2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71612"/>
            <a:ext cx="6643734" cy="49763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/>
          </a:bodyPr>
          <a:lstStyle/>
          <a:p>
            <a:r>
              <a:rPr lang="ru-RU" dirty="0" smtClean="0"/>
              <a:t>Квохчет, квохчет, Детей созывает,</a:t>
            </a:r>
            <a:br>
              <a:rPr lang="ru-RU" dirty="0" smtClean="0"/>
            </a:br>
            <a:r>
              <a:rPr lang="ru-RU" dirty="0" smtClean="0"/>
              <a:t>Всех под крыло собирает.</a:t>
            </a:r>
            <a:endParaRPr lang="ru-RU" dirty="0"/>
          </a:p>
        </p:txBody>
      </p:sp>
      <p:pic>
        <p:nvPicPr>
          <p:cNvPr id="260098" name="Picture 2" descr="http://t0.gstatic.com/images?q=tbn:ANd9GcSA4WcfvsyBIr41jAh9CRdqIfT0DRr5BWebbm2zzAsrVMFEHNG3q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928802"/>
            <a:ext cx="3929090" cy="47149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0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Белые цветочки Вечером расцветают, А утром увядают</a:t>
            </a:r>
            <a:endParaRPr lang="ru-RU" dirty="0"/>
          </a:p>
        </p:txBody>
      </p:sp>
      <p:pic>
        <p:nvPicPr>
          <p:cNvPr id="259074" name="Picture 2" descr="http://t0.gstatic.com/images?q=tbn:ANd9GcTTQZIIvBGLgdZ73AHzvTCZilglA63-6NYfpVjoHdeJ1WxfGyx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428736"/>
            <a:ext cx="4929222" cy="52457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9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Пушистый цветок Качнул ветерок. Ой! И шапка долой.</a:t>
            </a:r>
            <a:endParaRPr lang="ru-RU" dirty="0"/>
          </a:p>
        </p:txBody>
      </p:sp>
      <p:pic>
        <p:nvPicPr>
          <p:cNvPr id="258050" name="Picture 2" descr="http://t2.gstatic.com/images?q=tbn:ANd9GcTO07NFbAa53VnsN3tY8HT5qgG5C9fKlP1h4xBD9NOJcjGPO295U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43050"/>
            <a:ext cx="6429420" cy="48158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8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238" cy="6583362"/>
          </a:xfrm>
        </p:spPr>
        <p:txBody>
          <a:bodyPr>
            <a:normAutofit/>
          </a:bodyPr>
          <a:lstStyle/>
          <a:p>
            <a:r>
              <a:rPr lang="ru-RU" dirty="0" smtClean="0"/>
              <a:t>В руках у Танечки -Зима в стаканчике. </a:t>
            </a:r>
            <a:br>
              <a:rPr lang="ru-RU" dirty="0" smtClean="0"/>
            </a:br>
            <a:r>
              <a:rPr lang="ru-RU" dirty="0" smtClean="0"/>
              <a:t>В руках у Галочки -Зима на палочке.</a:t>
            </a:r>
            <a:endParaRPr lang="ru-RU" dirty="0"/>
          </a:p>
        </p:txBody>
      </p:sp>
      <p:pic>
        <p:nvPicPr>
          <p:cNvPr id="257026" name="Picture 2" descr="http://t3.gstatic.com/images?q=tbn:ANd9GcQU1TKwp_PfuuSaEq14gxcojPEeS3lW6VRZlGCehe-Bw0Hgaaza5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000108"/>
            <a:ext cx="3643338" cy="5127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7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86172" cy="6154758"/>
          </a:xfrm>
        </p:spPr>
        <p:txBody>
          <a:bodyPr>
            <a:normAutofit/>
          </a:bodyPr>
          <a:lstStyle/>
          <a:p>
            <a:r>
              <a:rPr lang="ru-RU" dirty="0" smtClean="0"/>
              <a:t>Белый на белом написал, где бегал. Рыжая прочтёт -белого найдёт.</a:t>
            </a:r>
            <a:endParaRPr lang="ru-RU" dirty="0"/>
          </a:p>
        </p:txBody>
      </p:sp>
      <p:pic>
        <p:nvPicPr>
          <p:cNvPr id="256002" name="Picture 2" descr="http://t1.gstatic.com/images?q=tbn:ANd9GcR3_T2bKBBCGu-Y6FPVL2hdRDBiHayltNhWEdwd0KJXyiPCzv-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9282" y="285728"/>
            <a:ext cx="3490370" cy="3286148"/>
          </a:xfrm>
          <a:prstGeom prst="rect">
            <a:avLst/>
          </a:prstGeom>
          <a:noFill/>
        </p:spPr>
      </p:pic>
      <p:pic>
        <p:nvPicPr>
          <p:cNvPr id="256006" name="Picture 6" descr="http://t1.gstatic.com/images?q=tbn:ANd9GcTJAnWX0tjz1DVpv5VEMi7XVIMxGgjxKaxk-tVbfwfDyFsfp5i-M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786190"/>
            <a:ext cx="3786214" cy="2836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6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14734" cy="6583362"/>
          </a:xfrm>
        </p:spPr>
        <p:txBody>
          <a:bodyPr>
            <a:normAutofit/>
          </a:bodyPr>
          <a:lstStyle/>
          <a:p>
            <a:r>
              <a:rPr lang="ru-RU" dirty="0" smtClean="0"/>
              <a:t>Чёрные птички</a:t>
            </a:r>
            <a:br>
              <a:rPr lang="ru-RU" dirty="0" smtClean="0"/>
            </a:br>
            <a:r>
              <a:rPr lang="ru-RU" dirty="0" smtClean="0"/>
              <a:t>На каждой страничке,</a:t>
            </a:r>
            <a:br>
              <a:rPr lang="ru-RU" dirty="0" smtClean="0"/>
            </a:br>
            <a:r>
              <a:rPr lang="ru-RU" dirty="0" smtClean="0"/>
              <a:t>Молчат, ожидают,</a:t>
            </a:r>
            <a:br>
              <a:rPr lang="ru-RU" dirty="0" smtClean="0"/>
            </a:br>
            <a:r>
              <a:rPr lang="ru-RU" dirty="0" smtClean="0"/>
              <a:t>Кто их прочитает.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54978" name="Picture 2" descr="http://t1.gstatic.com/images?q=tbn:ANd9GcQ5FB_Kl9Ff6Q8HQjiD9IGezLoocFWnivI7APLg4iyhrHwckIVuC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000108"/>
            <a:ext cx="4572032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4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6226196"/>
          </a:xfrm>
        </p:spPr>
        <p:txBody>
          <a:bodyPr>
            <a:normAutofit/>
          </a:bodyPr>
          <a:lstStyle/>
          <a:p>
            <a:r>
              <a:rPr lang="ru-RU" dirty="0" smtClean="0"/>
              <a:t>Растёт в траве девчонка </a:t>
            </a:r>
            <a:br>
              <a:rPr lang="ru-RU" dirty="0" smtClean="0"/>
            </a:br>
            <a:r>
              <a:rPr lang="ru-RU" dirty="0" smtClean="0"/>
              <a:t>В красной рубашонке.    , </a:t>
            </a:r>
            <a:br>
              <a:rPr lang="ru-RU" dirty="0" smtClean="0"/>
            </a:br>
            <a:r>
              <a:rPr lang="ru-RU" dirty="0" smtClean="0"/>
              <a:t>Кто ни пройдёт, </a:t>
            </a:r>
            <a:br>
              <a:rPr lang="ru-RU" dirty="0" smtClean="0"/>
            </a:br>
            <a:r>
              <a:rPr lang="ru-RU" dirty="0" smtClean="0"/>
              <a:t>Всяк поклон отдаёт.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53954" name="Picture 2" descr="http://t1.gstatic.com/images?q=tbn:ANd9GcSYzLI_lLTpDWjqEge1JJOmB2LaiaGGGQA5CGmvP71YSdCKWHS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285860"/>
            <a:ext cx="3808458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3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86106" cy="6583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Дождик тёплый и густой, </a:t>
            </a:r>
            <a:br>
              <a:rPr lang="ru-RU" dirty="0" smtClean="0"/>
            </a:br>
            <a:r>
              <a:rPr lang="ru-RU" dirty="0" smtClean="0"/>
              <a:t>Этот дождик не простой. </a:t>
            </a:r>
            <a:br>
              <a:rPr lang="ru-RU" dirty="0" smtClean="0"/>
            </a:br>
            <a:r>
              <a:rPr lang="ru-RU" dirty="0" smtClean="0"/>
              <a:t>Он без туч, без облаков </a:t>
            </a:r>
            <a:br>
              <a:rPr lang="ru-RU" dirty="0" smtClean="0"/>
            </a:br>
            <a:r>
              <a:rPr lang="ru-RU" dirty="0" smtClean="0"/>
              <a:t>Целый день идти готов.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52930" name="Picture 2" descr="http://t0.gstatic.com/images?q=tbn:ANd9GcRg87yrTWduuBZ0HSI1zJ_T5-6HLgOMOavFoeQxvgLlQOei_8YzrK0t84bnC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000108"/>
            <a:ext cx="4116258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2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14734" cy="6226196"/>
          </a:xfrm>
        </p:spPr>
        <p:txBody>
          <a:bodyPr>
            <a:normAutofit/>
          </a:bodyPr>
          <a:lstStyle/>
          <a:p>
            <a:r>
              <a:rPr lang="ru-RU" dirty="0" smtClean="0"/>
              <a:t>Чтобы осень не промокла, </a:t>
            </a:r>
            <a:br>
              <a:rPr lang="ru-RU" dirty="0" smtClean="0"/>
            </a:br>
            <a:r>
              <a:rPr lang="ru-RU" dirty="0" smtClean="0"/>
              <a:t>Не раскисла от воды, </a:t>
            </a:r>
            <a:br>
              <a:rPr lang="ru-RU" dirty="0" smtClean="0"/>
            </a:br>
            <a:r>
              <a:rPr lang="ru-RU" dirty="0" smtClean="0"/>
              <a:t>Превратил он лужи в стёкла, Сделал снежными сады</a:t>
            </a:r>
            <a:endParaRPr lang="ru-RU" dirty="0"/>
          </a:p>
        </p:txBody>
      </p:sp>
      <p:pic>
        <p:nvPicPr>
          <p:cNvPr id="251906" name="Picture 2" descr="http://t2.gstatic.com/images?q=tbn:ANd9GcTxDmtH9m2dTm4myjfxaXYsmIEHfmldPFJC4MkGUnyMfVLVRI7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1285860"/>
            <a:ext cx="4757278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1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село                              серо</a:t>
            </a:r>
            <a:endParaRPr lang="ru-RU" dirty="0"/>
          </a:p>
        </p:txBody>
      </p:sp>
      <p:sp>
        <p:nvSpPr>
          <p:cNvPr id="157698" name="AutoShape 2" descr="data:image/jpeg;base64,/9j/4AAQSkZJRgABAQAAAQABAAD/2wCEAAkGBhQSERQTExQWFRUWGBgYFxgYGBgYGxgaFxsYGBoZGBgaHCYfGBojHBgXHy8gJCcpLCwsHB8xNTAqNSYrLCkBCQoKDgwOGg8PGikcHxwpKSkpKSkpKSkpKSkpKSkpLCkpKSkpKSkpKSwsLCkpKSkpLCkpLCwwKSkpLCksLCkpLP/AABEIALUBFwMBIgACEQEDEQH/xAAbAAABBQEBAAAAAAAAAAAAAAAEAAIDBQYBB//EADwQAAECBAQEAwcDAwQCAwEAAAECEQADITEEEkFRBWFxgSKRoQYTMrHB0fAUQlJi4fEjgpKiFXIWc7IH/8QAGQEAAwEBAQAAAAAAAAAAAAAAAAECAwQF/8QAIhEAAgICAwEBAQEBAQAAAAAAAAECESExAxJBE1FhcUIE/9oADAMBAAIRAxEAPwD2orjoVDQI7FkjnhPHBHYQHXhBUceFAB14TwnhQAIxwpjsKAAXGTxLCSR8Sgn/AJQT7uKX2wm5cNmH7VoP/YRbieMoU4AIBqd4VhQzFTxLAJsSB5xIFDNl1Z/pFZ7SqIw5UP2lJ9W+sOxeLKJyC1DKmeaWU0FgWkdiq49jcmGVNdgnIp9g4Jjvs97QIxchE5BFXBGygSCPrAMtITxm/a72j9wlCWLkgkuzDeJ/Z7ivvgTmzOH035W6coBWXzwnhjw0zgCA4rat223gAkeE8MK4jGKQTlCkk7Zg/k8MdMneOExU8b9o5eGAzkkkigu2sFYDiiJ0v3iC6WezEdYVrQrDHhQNi8eiUjOtQSnw1P8AUQkepETZoYDiYXvIgnYkJZyKkC+9IbMxiE3WkdVJH1gtAEe8jjxQYv20wyZSpiJiVlJYJBYlWlxQc4r+Hf8A9GkLlJWsFKswSpIDgP8AuB1DVhdois15MceK9fHpAvNR5xw8eksSJjs7sFG19Irsv0ZYExmfbLBibKBuU+IdGrTUWpzgjEe2GGCS6lHkEl60pWM/iPbKWp0pzeAkJoGKGDEuTUENEPkh+gig4XgTPmoDhyog3NAhZtR7AQoruH8X9ziAurBSjdncKAr3hRyxlCshJOz1PintbLkTEIUaKbxAggdWqNNIKwvtDKmTDLCw7BQL/EO8eMYvDTQ0xSipNa1fuDpziKbMnfGlBIDVaoZmvG30YsntnHeNjDys7ZiSAlI1fXoLxLwzjCJyAQoBWqXDg9I8Zw3G5oA8A3qQx3oDrB0/jZUGyizOGsatawh/RDo2/GPa5QmqRKWhOQ5WUnMVnfknT12gvh3tScwTOI8TVAbK9rOCI8nmY1co5gCQaUBJ05chWOYjjqphGYTiNQrIAeVC/rERk1beRZPZpntKn3qpSUuUpCiSQAxLAjuD+GBJ/txJScjkTKhmdjzbSPNsHxVa1GYZbHKlBJZ8qWYUJe1+UcmIHvCpzmP+O0KXOkNJ+mqm+32IRMBUJeRwFJarOASC4aj+UaSb7YyiHlgqetfCG71jzH34BIap+kIYgsRzbz+lIzXPSHVGx9qOOTZklSChKUqpd61IN+RgLE+3UmZhpKKmYlDKSGAcAJ1rp84opeLBSAdLV20eOoVIS6/dJK2YmtjTU+sUua8hRqMX7byZuGMtgARkLqKqm1U9o4r2sM4pKUhQAUAGAPiGQkVrGVRi0IfKhIehFxd7Q2XxMpU6QE10G8S+fIGjx/HZ83DHDKlJAWgoBBLhvhJ7Cu8VvCJAwYyIUSCpK1N/NAYFmoOVoWM4kpMvNRRO2h/q5xQzeLlV9HsLcy3SB8jvAi64zPm4yYM62CQbobKL1bWrdYN4bMXIze6mLK8qQCpsrXoB9XjPYfjIC3VZmUzvatY0GGxMtQJSXBYBzFp2NFiPanE1zzAgBmIQCTVjyikxZmqVLyzswBoc2XKSTYPX5vygPG8SCCcgKgWDfeLGRxCWhIZsy2qQAOYr38xBvYUgrEyVljNnKUwADtydr+cRYRip0rKSlQFCBbt4nbSBkcaImKzFkhykABiBTsIg/wDkSQghKWJ/aEmptSmtBDbVlqTWLC8Vw737leKJbUosHfdtfnA87HzZZKErVkAZJBKXS1CQDRwe8SL4vOEskyyAaFJS7/Rmiqxs+ZOLSkZTQA2BSNGcM28GHomgb2gmqnykpzFSwpmcnwtSpO+kWWA49NRKQiZmzgZSCGtapNaNFOnh04eFSgGOhAPYwYffnKTMTmS7Fg9e0J3VD6sJw/EvEQoEZXJJJLE2py2gleOl+5OUuQCzlzzJH8YAw7oVmOVSmZ8xD9QBDJiioqoPEC7Prr1ib/RVRacIxOG90pM1ExZLkhASkZU1BKlFyavEGKxUhLyZWHUA2YFaySDua12a0DyccEpCC9Ble5aBkpGYKIJaxNS41+cUuRJCoNV7RHOpJKQlOgYFhTaL/g01ZkpMsshbmpuT/JhyjIYqSiYpSjLDkv8AF00ZniOapeUJScidg7a86aw4z9Q6Ze+0ClSwoqKA4bw7A9OUZuZNsrQi8TqqkVqN6g820PSB8Us5H7coy5KdMFYyeq51eOxyegEg0rvzrCjmKLhfFVAgpSr3e7G3bSBZ/tYlJZaFKGxbTvEfD8QpRyVIYhqPa7nRniywmFSqchLuQSkJqUB3b3ihSj1CXOji8ejHrJWjPJLgMQMQn3nugihyZiACkUK1N+0Gg/keQL2JwMonKqWjMCxYlnGl6Ec4Mk4FCKKmJJUk+Ep+IMpJATmBAZKmsBlpaOzkS/eFSszLRmOVDFRlkpJLO5Zh2EXS8KBUYRCbS0DnlS8dXPCdB5D6CH43A5JeeXmBzFJSpQI5EMkNu0VRmLKSFEdoz5LjG0CHYrL+2nLTtFZiJ5cuK/OCAt6EwHNnsI4HspimKBbWvSO4ZeZwfzSAp09ukSYKc6m5Dzgoks7JA1P4I57hTsEknaAps1n5G8FDGkjn+CBACKUfh5wxCycwqQCD8y8STpRFaCodyB+Wgrh2KRLBJPxBSSxTtQ8qxSjkgL4XwSZiEkApSKOSS4eoIYVtEo9gZi84lTUkhjXMHfR6sW5RJheJpKQEMGy6tXWoq9TWNbwTiKfhCctS1XKgCz9n9Y6uOEXgDAj2Omygr3yCgk0UAFJ7qT/mHDh84A1TTLlAq40IP3j1WZOAqohI5lvnGe4xxTh5pNmyn/oUc46GXV41fH+MswmJ4fNll1i9aEfQxElQN0v6+kG8exGGCEKlTZ6woqCPeJDMkjN4iymDi4MO4Vwlaj7wzRLADpPx96UDDcvGXzd00Nf4Dy5ZzZQghX8QmvlFnguFrUHyrzPQBJYNqo6QVg+HDKqfiFhWHltVKT/qEH4jTMUAmmhZ7APpcDxFM2UmbLJVLVYkEEMSKg1b85xceOKKvGiiHBsRnJDNzUB9X3gLigOHfNLZSksFA0VZ2IseUbMl9WgTES0rKpcwBSWBq1SXelwzCsW4YwRbMNg8eJjpWhaizJygONi/33ifHcKCEHxKKgAWNA1Htzi8k8CTIWVozMaNtrc2ghOGT7wlSStIDAOblqkgB2rRtYy+b9Gk/THowBVLSsEVLNc1LA/5iadwkprm8I7dhuYuuI8KBUTK/wBMXykZw7velH0rGf4n+oAIVLzJP7kHMO4uIHFRK0HYnEycwAQnKzg2NYBm8OKg5mBKNGqro3zMURml6A6Pe0TT8cQnK7DrE72TYbisOEqzAln+GtgN+xrBAwHvEuFZTze31eKiXjaOKEaux/L+cOHEiRUt9Iqohg6vBLSS6gAKPcekSIBKWJBN3FvUQArjRUGKd6g70e9TEuGxJqAGN6xhyJLRKOzjTmKfm0KEs1bepq2kKJUTRIKwcsXpvp2qaX+caaXjUomJVkLFCKuAHcnuAFNGQw+JKS/56wXjeOZciiqipN6GqVkV5OkRt/523HBlbS1Z6DNlpJvLLZgFGalmJUbC5GZWsCzZiUmUCpCg63PjLBQBqU80husYbCcSUVAqKik8nHpB/wD5FBSoE1BBFCfhJ+aTG94ttGC5259XF/6a+dNQZKw61EkEZZazW2rUion4YswRMPM5R9TEeD9ppIABVtcFodM9ppRJS5GUqBpS+hEROSaq0dNoqp8pVWT21iv99YHT5G0XE/FocEVHI+kVeOAzZgGFWZta/PajvHI1gAdawBX86xzh4q42bk5hs2Vnq/reHYMZXt+ViVoCRj4gdSb8olkT/Mn7UgWYvxM1yG6X+cSJADkg0Zq2/vaGgCcWp0KJNXHRqxWqK/hLi5ryB+0FjFpZT6jnvaHSOLJM1ClZAlNDSliCSKuaxcVZLRXS5qhqfPf/ABF77KyjMxHjmKI+IOoiy0PUciYpVTkmgysHrlv3i54PxKWiZ7xRSkJQQyENU0Dgc9ekbQVMcVkjXw8LEwrKlKSbqUVNUCrnrFhJ4YAuV4QgKll8xyBg9yWcsRTWAsdxkAzBKmvLWpRYHK4O715RWzMVMLlKMxb+QWW6Ax1WiqYZxmSTIlJSpLpmTkuSWqmUQxHQnnBPsTwlU4qM/IiWnwqLkKV/JAdXhSRRTXtvFajGlBJKFrSkhX+rKPhLeJkinJxteNf7KzxMC1pCElcsLASn4DmSGUFE+Jq9DaJlNeFxjezS8SkSZ0hcj3iEpWkJoRQOmw9O4iPgGFk4WSJKZwUkFRBJDsrxadzGNw/tfPVOXLzIAElE0EIAd0y1KFtlK7CL32h4pNlzcsuZlBQFCg/khJOn8xSJyDcaLfE4yUhyFjLqmtK6d/2+XMZPEEBRWPGlaU5ShLuAVC+z7tFbhOITJkvEomLKwlEhQJ/qbN/2BgvhU4e7lvTwAB+RVaBSfbqxuK6dl+ki+KKKggIyk2znStWS9ORIiPD8UK1MmWslN9n11iLGoV79ExL5UoIL0AdTuX5PSKLiHEssmZkWQSsOUvopwHB5esVJ0iUjWe5mEF5Sq7QIMHMzMZZbr89owpxs4qJEyYHqRnUw9aDrG1m+24KgksFMBemlfUiMo8qk6Y5qtFRx3hCxLMw+5lnMlIJzWUoB1LAoKvYxiSvMVZimmxLBjU7t23pG/wCOY5M6QqWGIJBcasQQzRlvdy05fCxvmZndhU7QpyjeCatZB08AmKBUxIDah21IBqqlhsYkTwtLEA5U/uKgRbRjV61EFf8AkgkBNQlw+u9QN7R04tC1nMmrC4+EuagmsQv6KkVaeFIFgTXf57dImlYQByGoC7FztppyibB4SSFupSwHq/iAP/rqYknTkAqCC4qxapHN7bQuWCRnavRWe7IBe4+R7QonmEkgnUdmH+YUQo2joSK/ESioEXe7lr9Kwb+nAkysqRTOmtaZgti53U8Q6ekSSpRX4Q/QXL/4jCPI0qRzu3gfLmjW27fSChh3+E5un11hifZacfEEKANtWHQQRhOFKCwllZgaliG5naKcbYKL0CiWa/R38oJwnDlXCS25cDzMaiThCgBglStSWoOrVgTE4da3ylQH8iCSro9QOkafGi/kiqxGHKRVh6xXLmhVyKUbl0i3ncNIPimFZa2ckDokn7RXFDG3mBGbXUbVA4QK3fSlOURTZzW3gienWgNoEEwUBD2gskknix/OcdkLfO/8CfIisdWHtEmCkjMas6VDfQ/WGmvQsE9+WL+WkQJxtXZJ6j0pFlh+HoWWUsIfe1N6xDjeHyQfApStDRk9i8aRpZE8Ig/VoYPLR0ClDbSsPwqkETEqQpIKQxSpzRSD8Kte+8T4DBy83iD2YOQ+7nSDJ+Blg2ArZJLgbkkt6Ra5HRStqwKWJYFEP/8AYp/+qWHzhy8WAcr/AO1IAG1Wb1iMyFaGn5rD5eDhPm/WT3SI5xClBQv1P4Y1fsNnUJxIKrD4mId/hJPeM6iQBzg4+1y5VCU1FsgpUfxAiFNNjhy5s3H/AIhBLmSXNPjRaob0HnBM3A5/ilk0ArMSbN/mMlhvayddknpmH1g2X7ZkfEhXZX3EaKUTZTTLtXDSEKCJeUqTlYrS29uv13itTOSlISVyxlSlyFBXxOaOWrVjrWEr2zSA7LfYhPzjK+0PCPeJnMpgU4S4tlSo6f8AvFxcE7sHPFF3MxCFKKBMdSQ6sygQDSmVVBQ6RXS+HCbLC/GoKqoUoQdgoAM0ZnhfA1y1qX7xCvCQyioEmhA+E6hov8FxuYmUUBGQgHxGumgSLu94HT0wuzuF4dLSh1Ehw7lTaPsWpFdjcNLQtJExBr8JUzHT4viTFKrxlipRLa8qV9IesZaJat9Izwnsnsi3kz1lTvS4yqQq/IGJcZ40scwIAY5TSpBpZmYXjPGazaHyiaXiFPS/Ll84Vu7J7Kw6SEqRlNVBdVWdjflQM3WOr4qqWSlLkqUlIDvUA0Jah9YsuGSlTEFlZWTcqu5ahNAT+GHyOAqWrMvLlUygVJSwIqTmynttC+2dDbRSTVLmyJc3KcywVKawqRvanyhYRShQsS12qCfSLbHyPdBICElBHgooC+zs9TS8VUiSUkkpZwddyzsbX+8OT7K6M0mRrmnL/wCpam3Tv6QofPVcdPTSFGamo4NU6HS8KSQBqwq7E9e8XPDcJPTM8GUF2LM1XDnexgbBcOXMAIBcUd+oYc2eH4lcwkpzqIToC9G5XhKKRGsmlm+7Sf8AXxTkftRQf9amGL9ocOkEJzq62jFzcG71L1q1R2Igj3aQgJAUFfuVmzBXRLDL5xfZ+YF9H4aCf7YqZkJSNiK+TxWT+OrW+ZRIPlFaqSx8JPNwAx6AmEiWTdQ8/sIm5MnvJhKphPSOJmvZvnDfckszHoa9hHZ+HUkeJCg+4MZ9WLJxRode8VylABX9JF7kE0NO47QWCOm3PpSK3iKrtqGPYv8AeLgm3TKi28FqgKUN+lbQ9Bah8qiApU0gMDziT9YRqO9fnD65BEqlj+J/5QxPT1iMz90+TiJE5TqodYOr8E8jk/lYlQgkxyXw5ZNBm6MT5QQOGLSkkghjYhT/ACb1iXFi6s4UHcecObnEBSRQgtEKkkVEZ0S1QYIauUDdIPYfWB0LLij8i/0iQ4gvYDlCafgibMdIYuZ0juY7eUC/rBmb3avI+u0EIyehq/CcTu0XPE57TJidxKA2GVKLxVBI2iSfOzKK1fEouS14amUn+mg4VhQrxAlZ1LBIHp8ovMRw5OUuASRQU9IwyOJLQkhBZ71bvYwYjj0wy8hNAdddWppFqVnTHkj+DOJYRLZkpyguK2PKsZTiUrIXIvtUX+0Xa+LTc5JUSCGZTKDbMRSBOIylKKStKapcWqCTelKg05RpFmUpRlkzysSL1bTlWLXg2F94UqDEZme5e229u8QK4QlZYU+pi84Pw4ykKTlr/udBGUEhrFx6wuRqsEY8DZuGEpBSSFpBHwEVIJqzk2dwbPcPEk5ZyILFRCaIzF8rkhQ7P0vDlS0ZikkqBJLjUkOWGhJrYRDjP9P4gUrCQHCjagYu5IFQ1PIQoIpBWHPvEoCavmIQp2STRgTW9QQbRS+02IUlRQCSAlRLOzpUPIj6xazOINJISClSQAFAjK1gfDQ2IfrtFDxactYUpRLqSUkgE5wCm5ezpem3loqQ0A4rF2ULNpaFDsJgqAVpprX6QopRiUi+w0iYpRydCQe1a/KNFgMFKluSCSRUqL9aczA2Dly0oATpRw3rEql7KeNo8aQaDl4SSrRu0BzfZ1BqlQhvvDt5GEnEdRFOCHZBM4AsfD6GK/EcJX+4ejfKL5GJOhiYYxWsQ+MeDIrwbaGHe6Fsyhy08njXe9Qr4kiIcRgJJSSAxY8oh8dCpGURggXYjvr2Bit4hwpZNw3pvG2ncAlMCFXtbq3WKLiWHlyllIOcgOdGbc2icrQngpBhVihIfkP8w/8ASq3PmPrBBxRc+AkjYEgClVGg1FosZuDKQ7oWP6Q5H+3SNFxyf4RZWYfAKOsJUhSVMQH6xZowKFJSQolyxTQEHpt5wTO9nQkgErB1Ckl96U+cZz43F5QqvRSBSgaODoxr5wdKxeIP75iuR8Y8iDFnI9mXLBYfWLD/AOPhDALyk2o/ZxW8Z9WNQZTTMatJyzUSy+hQARz8LRFiwCzpa1tOdXYQbPzSrM+rVbzFD3gSSAR4n53r1jmnMT/AVEtl3YA0Grx3F4cPmCxXQ0+dPWLFWAlLGbMyhQi46AE8vKBJuELZgxDkBiOljUawK7sigZMhYBZJpexHmIZM8jzEPkJKXBB2NW7Q2ZPVbMeQcloPRYogTN6E9YQmGxbuXiQ4lRIzEK2cA9nvHZ0xP8W6U+TRVIMDTMDVNfKHBjAwSkfy9PvE0ope7c6j5Aw6BHVIRb6n7wxUt2c/CGF7P1ghODey5X/Ij1IgkcBm/wAkDuT8hGsYPw0ULAZEhRNKtf8AKxaiYUVVc66h9gQ169tYnw/D1SkllkE8mtAWImzFJKlAEDkyjFPjdWyulIkOPQxImKCmIqHfShNqE33BaA5+IKUhKxcA/E1FFwWuSaFjypFfNxZD1YGhvycegiI48qASpRWAcySQ7Ow10bQUesZxlaJsslYrIRkzZlAZgACltQAQGFxsWBLWD56kEAFyA4SKDKLsXG+kVMjFZlAOVGiWPKjQSnEJHiUAomhBJHq3aLHRJIoWJ+394URzJrigAL2FhyvtCikUkBygpICsxSzWLfOD8NxSYk1J6KLg6CJEoy+FV9jf/EDmayqEAu4+tB+Vje6G6Re4bjw/fLH+0lz0BB+cES+NSjopPUP/APmM2FjM9WLWtDs7FxTr+Uhd2K0a2TiZarFL7P8AQgROpDBwYxqcVSte1PWCpOPUH8RApQmB8odkapLxHPWQHCX3ALUijRxyak/tUOdPUQajjAWWUnq3wt3MNzTQ7B8VxAVTmYAN4tWLh9oqsUUKdyCFA13Br3/vBq5clSiXAZ2DAAWapvWsRjArmAtuQAO5LEE273AjmcWxAQwynBllzlITlJBqxYh2NoAE3Ey0rWrNLZjUO/8Ayv5xqcJw0oWAQ9urNzu33i3ACE2BYd424ouOWFHnUrj0xRSlJWC7koBTrQ3v3blHo/AQTKAWpRUXJKrkkvV7/wCYcnDovkHkInQoDcR0yfbZSwFK4a4opxsaxX43ghcKAWVCzLLDYttBaZxFjD1YotWuu9dIylC0Nsz+OxCjRRKSDdX3ZorlmjgjZtOwiy4pMABJypP8WOuo5vFJMU1GZti1vUU+UeVNVKjGQ5SSTR38+nSI54ZiL2+rmC+E4oZgS5a4AenmB9ojc51ZTqaEGo6XbWK66oVEWal/L86w1RKiHfypFqnhLgEnqzeW/wCc4IRweoDuK1L6N940hxPwagzPnwuWv/JL/WG4iXKKU+7opvGCkJD7JZVR2EaQcDCgC5ZtB+PEZ9lHqSE8mJPm7Rv85IOkjPyZSaFSSQDUglvm8FI4alRIQolq2BAfc9jSLZXsuAXBPlEsiWU0KFsaPT1rGkIL/pFxh+o5I4UjILMwpv1+8SCUEBkv5k/OHjDSxViG2f6QvATc31tG6SRoRLSTck9oqeMFWUsw6/lYt8VmA8JQT5feM5xwKp+4bPQn7wpNVkTf6Z+YorFBWxL0508oinzyohIBUAOQtR6CrH6ROnAqAISSKk1Fn2PaGKw+Wqt9Hjl1rRjgjTMYMxBfpbtWCZWJawGwJdwOQdgdaQKmSp8xqN/7QSBR9RakUi4kqJigXa/7t+0KIlS8zZlF9hCiW0tlWkXfE+PTl0Mw5SCDQAkHcgej0gKTKQpBKZM0i2YOz7KJH1iMKfQ/nMwVhuIrTRKlAUJrShcFjQ6aQKRhY08OWlOYAlIAL01735CsCJmFLirG7im7VvFnjOJTFF85WW1FjybYC5peKqfUVL7MIlslj04gKIFPKDpYASwrY9ftFNm28rQVgJ/iYjPUONddopLI47DSsC1VGzMABq5JvblD0z7JAv8A1ADuTDUSszlilILAPc+sQzwXS7VoCbJ8vOLcXRpTJiQSbFtCAfwxLKxbGhI6FjuaC1Yr5s3IHcGlW323iFGIzVYwqoLovZfHlJI8ZI2LGltRE2E4+CSWBdwWB1b6j1igQaV31/PnEslTn4iLkbQUxWzYSuOIO4g2ViUK+FQP0jAS52U6b1h6p5Orf7mHZrdotcjH3R6E8JQofz5xisPxVQ/dZmAcf2iyHtIoXyq6gN6GrRX1RfZMJ4xNHPM9a2o0U65jsTSJ8ZiibB3L3e+j7RWTZrkMC35vHmci7Ssxezi8QUKBcBrMfpFnwvEeIqYKUoGvatTyiknAAOBQ+nPtBvDcUT4SphqQz1rTe3lFwQIsP1uuhFg9NG8/pFrK4gy0qejNsxy1JHl5eeXVOPvMupBZrb9NjEhxeU2r+ecWpdWNSo3WDxyQhLt8XSjm/ZosRNSYweHmlRTRwWTrVmNPKNHgpwY6sT2jr459jWMrLx0nXzhn6caRXCcHZ44iecxD7Rq6KsN/RDaAlYAJV4SQ9Wf5UiCVi1pCXVZRB6RIvGgzEqcUHztGfYOx2ZgQXdANOdfKKqfwH+kGpN2jQfrAaR0TUmLcbG8mGxnBiki7c2MDL4caMwHN/pHoK5aFXY9f7xDN4ehWg8vtEfMhwMCrhxOo7R1HCDo5oXqnr3jYzuBINg3QmKuZ7Mq/kL0ofx4n50T0oy82SNQfzrHYusTwKYL17E/SFCcP4LqymRI582jpk0o9NRVn+VYUwFNiDzB/No4Jztt8+sYrRBzNV99KwgsEEN1NLi7vppEiVA9fOHKlDvApIlAs6YCrwhCRsHHzcw1Mwu71v0ggyWttt9YYJYDkuqm59BqYdq8Adw+KCCSoPuLAk6mjwRheJS1mrp7A12qaP1h2HkSZhSFy2DHNUuWsAAKHm7RzFYSUkpUlLJf4GDkdX+h1jojdbNVa9JcXgJQYpUFGpYJYg06i8VExeV2NtLbCpgkYa2V0sXuaQ5GCdywIA6Od+tXg7JjtAkuYo2AbkbbvDTMUCWA9Xg/CTcgJEtwKkFKmpru17RPLRLmKoPdggODm8R/pzCg6nvDcVtMPStRLcE/W0MfYt+bxY4rDLSSnKOrEX52aBkSnBPhAAf4gx36nlGTWSHESZVXJ21idcx3Z6NU07PYwyXK8OYKzchWIQhjmJf6ecS4vYU0HBemvqAflDJiwxa/PSBhNFQBXf+8Qmaq+3Pr3jnpt5EETZY1Bbn5WgOZOKC1K0Pn8qRMcZYXbl6xEyVPmdKj5UgVxALOLKmOxrvUNSGKXmOw8/LZqxKmUm4azXtt3hyprgJYUs9xzpEqdvQg/CzXJQD4Eqf0Hw8+UaLh2ISEhKgQzCzEvqdwe0YyVMYUO+8TpnKrcbc+cdEZdZFp0az3qFHMFMWIL+Y7QPN4gQHbx0Db9NozwxBbM4G9vtU0tE/68uCo+Ict3FWfeK7tlWOM1a1MSTnZwDUHYN5xc4HhJTlUpyQAwOnXeKfD4lAmMosHYuAXJNt2oYvMLxdBHx6/jRpxQjtlIMM3cRzOIi/8AJoP7htWn0h+dJ69RHUUOz8zHc53iNSRoYjaAQWmcreF+qVtAWY7whOIgGGqxo1EKAzidxChUFsxEtf4YUwDR4GMw6Xh4JepoW848rKOXRKCBEgV6/wCYcZdge32hsxFh16whDkTokSq5VeBkCJRbmIVsCVCx+fOGmSdDr+dIYDR4QWwiu7HbOTEliz+kE8O4ROm6JSAaqW6Wbfc8g8MlTyliNC8Tq4iskFSi5e+zvGkZL0qNXkPV7PTsqsq5ag1cqiCQK0CgNrPFTPllKiFDIRQpL0LPX5wariCs3J+esV8yYQVOHJNSak9CbXimXNR8CUYteUeJhZq6PVra9Yg/V1y5aAnRr0IeI0zO2+p7RxSkiiQQOYEHaRFlph8XJBGZKhvlYvq5f7wIuYK0Bb4S27XFcvWARMcV9G/DCM00+IA70s+gvFLlfpX0ZOuQk/tbmKRHNwgABepJYbaXb1ENM3V25X8zDhiCKg2L2t38ovtGW0UpRfgMAxr8TsH7/SIZjlVrHYw+bPcggczf81MRIJrTm+1rVhKEWFJks6cVEmwNLabefeHyp9LHmaNv3MQzVUOYHRjyLVP0iBHiBNcrk3ttGUuKmS4ljIxOZth6gGJxja7FvPaKyQp3cili/kGggBRo/UWLdTEdck0TDGgJo96OHh/658vR68vwwCiaEk5hU83bzh0qYC7VGl7/AN40l/EWGKUQQX2a3nygkTs1CXe2ltIql4hqGul38mETJRmVlcsL8n2Bhx2rBMsEYlNQo9BqbliRfQPDZXEClRCCpN2JY9qCAhgyKuHd328omWkkV0NyAL7b2MdHdeGvYspPtDMT8THS5FtWIiwTxxJ+JLc7xmDKUHJLEG3lprEomEF6HYA1P59IX0phaNR+vRux2iVKwRQj86Rk5ePIugGuorszGCZeLSSDYnqPOsaqQGjMKKMYoprWt7ej0bpCh9h0U8pLK7/KGTF/UwoUeZI5ZHFzqH82gtMw0esKFCYjiz8vtDFqYA/lRChQlsa2OQv4Rv8An1jk0tT8u0KFFM0awJKzDgqOwokhj5amPaHrqLt/naFChxYo7GJHyENWkbCFCjphs0ilYxCHO23J45iAEgXLO2mj/T1hQoVENEZW7DRv7wxRoOf9/OOwoY0QKmMop/BDBNIcdPWFCjSjShmJoh3Nk+VIiwc4ixt/bSFCgkS9ForjyiEjIgEKNQlL7Uccos5koLlBTBJPjoALaBt7woUNFRKDHoYu5PWIUTyksG3MdhRD2JE2HGb0+TwdJ+IpOzvChRlLdCGyVKqc2u3No5Ou/wB4UKLqtEi98Sa1cavEgXTz+sKFEvZSGqUxSf5X9ftCmLBDtZtd4UKN4aKGLV4Qd/y8KFCii1o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7700" name="AutoShape 4" descr="data:image/jpeg;base64,/9j/4AAQSkZJRgABAQAAAQABAAD/2wCEAAkGBhQSERQTExQWFRUWGBgYFxgYGBgYGxgaFxsYGBoZGBgaHCYfGBojHBgXHy8gJCcpLCwsHB8xNTAqNSYrLCkBCQoKDgwOGg8PGikcHxwpKSkpKSkpKSkpKSkpKSkpLCkpKSkpKSkpKSwsLCkpKSkpLCkpLCwwKSkpLCksLCkpLP/AABEIALUBFwMBIgACEQEDEQH/xAAbAAABBQEBAAAAAAAAAAAAAAAEAAIDBQYBB//EADwQAAECBAQEAwcDAwQCAwEAAAECEQADITEEEkFRBWFxgSKRoQYTMrHB0fAUQlJi4fEjgpKiFXIWc7IH/8QAGQEAAwEBAQAAAAAAAAAAAAAAAAECAwQF/8QAIhEAAgICAwEBAQEBAQAAAAAAAAECESExAxJBE1FhcUIE/9oADAMBAAIRAxEAPwD2orjoVDQI7FkjnhPHBHYQHXhBUceFAB14TwnhQAIxwpjsKAAXGTxLCSR8Sgn/AJQT7uKX2wm5cNmH7VoP/YRbieMoU4AIBqd4VhQzFTxLAJsSB5xIFDNl1Z/pFZ7SqIw5UP2lJ9W+sOxeLKJyC1DKmeaWU0FgWkdiq49jcmGVNdgnIp9g4Jjvs97QIxchE5BFXBGygSCPrAMtITxm/a72j9wlCWLkgkuzDeJ/Z7ivvgTmzOH035W6coBWXzwnhjw0zgCA4rat223gAkeE8MK4jGKQTlCkk7Zg/k8MdMneOExU8b9o5eGAzkkkigu2sFYDiiJ0v3iC6WezEdYVrQrDHhQNi8eiUjOtQSnw1P8AUQkepETZoYDiYXvIgnYkJZyKkC+9IbMxiE3WkdVJH1gtAEe8jjxQYv20wyZSpiJiVlJYJBYlWlxQc4r+Hf8A9GkLlJWsFKswSpIDgP8AuB1DVhdois15MceK9fHpAvNR5xw8eksSJjs7sFG19Irsv0ZYExmfbLBibKBuU+IdGrTUWpzgjEe2GGCS6lHkEl60pWM/iPbKWp0pzeAkJoGKGDEuTUENEPkh+gig4XgTPmoDhyog3NAhZtR7AQoruH8X9ziAurBSjdncKAr3hRyxlCshJOz1PintbLkTEIUaKbxAggdWqNNIKwvtDKmTDLCw7BQL/EO8eMYvDTQ0xSipNa1fuDpziKbMnfGlBIDVaoZmvG30YsntnHeNjDys7ZiSAlI1fXoLxLwzjCJyAQoBWqXDg9I8Zw3G5oA8A3qQx3oDrB0/jZUGyizOGsatawh/RDo2/GPa5QmqRKWhOQ5WUnMVnfknT12gvh3tScwTOI8TVAbK9rOCI8nmY1co5gCQaUBJ05chWOYjjqphGYTiNQrIAeVC/rERk1beRZPZpntKn3qpSUuUpCiSQAxLAjuD+GBJ/txJScjkTKhmdjzbSPNsHxVa1GYZbHKlBJZ8qWYUJe1+UcmIHvCpzmP+O0KXOkNJ+mqm+32IRMBUJeRwFJarOASC4aj+UaSb7YyiHlgqetfCG71jzH34BIap+kIYgsRzbz+lIzXPSHVGx9qOOTZklSChKUqpd61IN+RgLE+3UmZhpKKmYlDKSGAcAJ1rp84opeLBSAdLV20eOoVIS6/dJK2YmtjTU+sUua8hRqMX7byZuGMtgARkLqKqm1U9o4r2sM4pKUhQAUAGAPiGQkVrGVRi0IfKhIehFxd7Q2XxMpU6QE10G8S+fIGjx/HZ83DHDKlJAWgoBBLhvhJ7Cu8VvCJAwYyIUSCpK1N/NAYFmoOVoWM4kpMvNRRO2h/q5xQzeLlV9HsLcy3SB8jvAi64zPm4yYM62CQbobKL1bWrdYN4bMXIze6mLK8qQCpsrXoB9XjPYfjIC3VZmUzvatY0GGxMtQJSXBYBzFp2NFiPanE1zzAgBmIQCTVjyikxZmqVLyzswBoc2XKSTYPX5vygPG8SCCcgKgWDfeLGRxCWhIZsy2qQAOYr38xBvYUgrEyVljNnKUwADtydr+cRYRip0rKSlQFCBbt4nbSBkcaImKzFkhykABiBTsIg/wDkSQghKWJ/aEmptSmtBDbVlqTWLC8Vw737leKJbUosHfdtfnA87HzZZKErVkAZJBKXS1CQDRwe8SL4vOEskyyAaFJS7/Rmiqxs+ZOLSkZTQA2BSNGcM28GHomgb2gmqnykpzFSwpmcnwtSpO+kWWA49NRKQiZmzgZSCGtapNaNFOnh04eFSgGOhAPYwYffnKTMTmS7Fg9e0J3VD6sJw/EvEQoEZXJJJLE2py2gleOl+5OUuQCzlzzJH8YAw7oVmOVSmZ8xD9QBDJiioqoPEC7Prr1ib/RVRacIxOG90pM1ExZLkhASkZU1BKlFyavEGKxUhLyZWHUA2YFaySDua12a0DyccEpCC9Ble5aBkpGYKIJaxNS41+cUuRJCoNV7RHOpJKQlOgYFhTaL/g01ZkpMsshbmpuT/JhyjIYqSiYpSjLDkv8AF00ZniOapeUJScidg7a86aw4z9Q6Ze+0ClSwoqKA4bw7A9OUZuZNsrQi8TqqkVqN6g820PSB8Us5H7coy5KdMFYyeq51eOxyegEg0rvzrCjmKLhfFVAgpSr3e7G3bSBZ/tYlJZaFKGxbTvEfD8QpRyVIYhqPa7nRniywmFSqchLuQSkJqUB3b3ihSj1CXOji8ejHrJWjPJLgMQMQn3nugihyZiACkUK1N+0Gg/keQL2JwMonKqWjMCxYlnGl6Ec4Mk4FCKKmJJUk+Ep+IMpJATmBAZKmsBlpaOzkS/eFSszLRmOVDFRlkpJLO5Zh2EXS8KBUYRCbS0DnlS8dXPCdB5D6CH43A5JeeXmBzFJSpQI5EMkNu0VRmLKSFEdoz5LjG0CHYrL+2nLTtFZiJ5cuK/OCAt6EwHNnsI4HspimKBbWvSO4ZeZwfzSAp09ukSYKc6m5Dzgoks7JA1P4I57hTsEknaAps1n5G8FDGkjn+CBACKUfh5wxCycwqQCD8y8STpRFaCodyB+Wgrh2KRLBJPxBSSxTtQ8qxSjkgL4XwSZiEkApSKOSS4eoIYVtEo9gZi84lTUkhjXMHfR6sW5RJheJpKQEMGy6tXWoq9TWNbwTiKfhCctS1XKgCz9n9Y6uOEXgDAj2Omygr3yCgk0UAFJ7qT/mHDh84A1TTLlAq40IP3j1WZOAqohI5lvnGe4xxTh5pNmyn/oUc46GXV41fH+MswmJ4fNll1i9aEfQxElQN0v6+kG8exGGCEKlTZ6woqCPeJDMkjN4iymDi4MO4Vwlaj7wzRLADpPx96UDDcvGXzd00Nf4Dy5ZzZQghX8QmvlFnguFrUHyrzPQBJYNqo6QVg+HDKqfiFhWHltVKT/qEH4jTMUAmmhZ7APpcDxFM2UmbLJVLVYkEEMSKg1b85xceOKKvGiiHBsRnJDNzUB9X3gLigOHfNLZSksFA0VZ2IseUbMl9WgTES0rKpcwBSWBq1SXelwzCsW4YwRbMNg8eJjpWhaizJygONi/33ifHcKCEHxKKgAWNA1Htzi8k8CTIWVozMaNtrc2ghOGT7wlSStIDAOblqkgB2rRtYy+b9Gk/THowBVLSsEVLNc1LA/5iadwkprm8I7dhuYuuI8KBUTK/wBMXykZw7velH0rGf4n+oAIVLzJP7kHMO4uIHFRK0HYnEycwAQnKzg2NYBm8OKg5mBKNGqro3zMURml6A6Pe0TT8cQnK7DrE72TYbisOEqzAln+GtgN+xrBAwHvEuFZTze31eKiXjaOKEaux/L+cOHEiRUt9Iqohg6vBLSS6gAKPcekSIBKWJBN3FvUQArjRUGKd6g70e9TEuGxJqAGN6xhyJLRKOzjTmKfm0KEs1bepq2kKJUTRIKwcsXpvp2qaX+caaXjUomJVkLFCKuAHcnuAFNGQw+JKS/56wXjeOZciiqipN6GqVkV5OkRt/523HBlbS1Z6DNlpJvLLZgFGalmJUbC5GZWsCzZiUmUCpCg63PjLBQBqU80husYbCcSUVAqKik8nHpB/wD5FBSoE1BBFCfhJ+aTG94ttGC5259XF/6a+dNQZKw61EkEZZazW2rUion4YswRMPM5R9TEeD9ppIABVtcFodM9ppRJS5GUqBpS+hEROSaq0dNoqp8pVWT21iv99YHT5G0XE/FocEVHI+kVeOAzZgGFWZta/PajvHI1gAdawBX86xzh4q42bk5hs2Vnq/reHYMZXt+ViVoCRj4gdSb8olkT/Mn7UgWYvxM1yG6X+cSJADkg0Zq2/vaGgCcWp0KJNXHRqxWqK/hLi5ryB+0FjFpZT6jnvaHSOLJM1ClZAlNDSliCSKuaxcVZLRXS5qhqfPf/ABF77KyjMxHjmKI+IOoiy0PUciYpVTkmgysHrlv3i54PxKWiZ7xRSkJQQyENU0Dgc9ekbQVMcVkjXw8LEwrKlKSbqUVNUCrnrFhJ4YAuV4QgKll8xyBg9yWcsRTWAsdxkAzBKmvLWpRYHK4O715RWzMVMLlKMxb+QWW6Ax1WiqYZxmSTIlJSpLpmTkuSWqmUQxHQnnBPsTwlU4qM/IiWnwqLkKV/JAdXhSRRTXtvFajGlBJKFrSkhX+rKPhLeJkinJxteNf7KzxMC1pCElcsLASn4DmSGUFE+Jq9DaJlNeFxjezS8SkSZ0hcj3iEpWkJoRQOmw9O4iPgGFk4WSJKZwUkFRBJDsrxadzGNw/tfPVOXLzIAElE0EIAd0y1KFtlK7CL32h4pNlzcsuZlBQFCg/khJOn8xSJyDcaLfE4yUhyFjLqmtK6d/2+XMZPEEBRWPGlaU5ShLuAVC+z7tFbhOITJkvEomLKwlEhQJ/qbN/2BgvhU4e7lvTwAB+RVaBSfbqxuK6dl+ki+KKKggIyk2znStWS9ORIiPD8UK1MmWslN9n11iLGoV79ExL5UoIL0AdTuX5PSKLiHEssmZkWQSsOUvopwHB5esVJ0iUjWe5mEF5Sq7QIMHMzMZZbr89owpxs4qJEyYHqRnUw9aDrG1m+24KgksFMBemlfUiMo8qk6Y5qtFRx3hCxLMw+5lnMlIJzWUoB1LAoKvYxiSvMVZimmxLBjU7t23pG/wCOY5M6QqWGIJBcasQQzRlvdy05fCxvmZndhU7QpyjeCatZB08AmKBUxIDah21IBqqlhsYkTwtLEA5U/uKgRbRjV61EFf8AkgkBNQlw+u9QN7R04tC1nMmrC4+EuagmsQv6KkVaeFIFgTXf57dImlYQByGoC7FztppyibB4SSFupSwHq/iAP/rqYknTkAqCC4qxapHN7bQuWCRnavRWe7IBe4+R7QonmEkgnUdmH+YUQo2joSK/ESioEXe7lr9Kwb+nAkysqRTOmtaZgti53U8Q6ekSSpRX4Q/QXL/4jCPI0qRzu3gfLmjW27fSChh3+E5un11hifZacfEEKANtWHQQRhOFKCwllZgaliG5naKcbYKL0CiWa/R38oJwnDlXCS25cDzMaiThCgBglStSWoOrVgTE4da3ylQH8iCSro9QOkafGi/kiqxGHKRVh6xXLmhVyKUbl0i3ncNIPimFZa2ckDokn7RXFDG3mBGbXUbVA4QK3fSlOURTZzW3gienWgNoEEwUBD2gskknix/OcdkLfO/8CfIisdWHtEmCkjMas6VDfQ/WGmvQsE9+WL+WkQJxtXZJ6j0pFlh+HoWWUsIfe1N6xDjeHyQfApStDRk9i8aRpZE8Ig/VoYPLR0ClDbSsPwqkETEqQpIKQxSpzRSD8Kte+8T4DBy83iD2YOQ+7nSDJ+Blg2ArZJLgbkkt6Ra5HRStqwKWJYFEP/8AYp/+qWHzhy8WAcr/AO1IAG1Wb1iMyFaGn5rD5eDhPm/WT3SI5xClBQv1P4Y1fsNnUJxIKrD4mId/hJPeM6iQBzg4+1y5VCU1FsgpUfxAiFNNjhy5s3H/AIhBLmSXNPjRaob0HnBM3A5/ilk0ArMSbN/mMlhvayddknpmH1g2X7ZkfEhXZX3EaKUTZTTLtXDSEKCJeUqTlYrS29uv13itTOSlISVyxlSlyFBXxOaOWrVjrWEr2zSA7LfYhPzjK+0PCPeJnMpgU4S4tlSo6f8AvFxcE7sHPFF3MxCFKKBMdSQ6sygQDSmVVBQ6RXS+HCbLC/GoKqoUoQdgoAM0ZnhfA1y1qX7xCvCQyioEmhA+E6hov8FxuYmUUBGQgHxGumgSLu94HT0wuzuF4dLSh1Ehw7lTaPsWpFdjcNLQtJExBr8JUzHT4viTFKrxlipRLa8qV9IesZaJat9Izwnsnsi3kz1lTvS4yqQq/IGJcZ40scwIAY5TSpBpZmYXjPGazaHyiaXiFPS/Ll84Vu7J7Kw6SEqRlNVBdVWdjflQM3WOr4qqWSlLkqUlIDvUA0Jah9YsuGSlTEFlZWTcqu5ahNAT+GHyOAqWrMvLlUygVJSwIqTmynttC+2dDbRSTVLmyJc3KcywVKawqRvanyhYRShQsS12qCfSLbHyPdBICElBHgooC+zs9TS8VUiSUkkpZwddyzsbX+8OT7K6M0mRrmnL/wCpam3Tv6QofPVcdPTSFGamo4NU6HS8KSQBqwq7E9e8XPDcJPTM8GUF2LM1XDnexgbBcOXMAIBcUd+oYc2eH4lcwkpzqIToC9G5XhKKRGsmlm+7Sf8AXxTkftRQf9amGL9ocOkEJzq62jFzcG71L1q1R2Igj3aQgJAUFfuVmzBXRLDL5xfZ+YF9H4aCf7YqZkJSNiK+TxWT+OrW+ZRIPlFaqSx8JPNwAx6AmEiWTdQ8/sIm5MnvJhKphPSOJmvZvnDfckszHoa9hHZ+HUkeJCg+4MZ9WLJxRode8VylABX9JF7kE0NO47QWCOm3PpSK3iKrtqGPYv8AeLgm3TKi28FqgKUN+lbQ9Bah8qiApU0gMDziT9YRqO9fnD65BEqlj+J/5QxPT1iMz90+TiJE5TqodYOr8E8jk/lYlQgkxyXw5ZNBm6MT5QQOGLSkkghjYhT/ACb1iXFi6s4UHcecObnEBSRQgtEKkkVEZ0S1QYIauUDdIPYfWB0LLij8i/0iQ4gvYDlCafgibMdIYuZ0juY7eUC/rBmb3avI+u0EIyehq/CcTu0XPE57TJidxKA2GVKLxVBI2iSfOzKK1fEouS14amUn+mg4VhQrxAlZ1LBIHp8ovMRw5OUuASRQU9IwyOJLQkhBZ71bvYwYjj0wy8hNAdddWppFqVnTHkj+DOJYRLZkpyguK2PKsZTiUrIXIvtUX+0Xa+LTc5JUSCGZTKDbMRSBOIylKKStKapcWqCTelKg05RpFmUpRlkzysSL1bTlWLXg2F94UqDEZme5e229u8QK4QlZYU+pi84Pw4ykKTlr/udBGUEhrFx6wuRqsEY8DZuGEpBSSFpBHwEVIJqzk2dwbPcPEk5ZyILFRCaIzF8rkhQ7P0vDlS0ZikkqBJLjUkOWGhJrYRDjP9P4gUrCQHCjagYu5IFQ1PIQoIpBWHPvEoCavmIQp2STRgTW9QQbRS+02IUlRQCSAlRLOzpUPIj6xazOINJISClSQAFAjK1gfDQ2IfrtFDxactYUpRLqSUkgE5wCm5ezpem3loqQ0A4rF2ULNpaFDsJgqAVpprX6QopRiUi+w0iYpRydCQe1a/KNFgMFKluSCSRUqL9aczA2Dly0oATpRw3rEql7KeNo8aQaDl4SSrRu0BzfZ1BqlQhvvDt5GEnEdRFOCHZBM4AsfD6GK/EcJX+4ejfKL5GJOhiYYxWsQ+MeDIrwbaGHe6Fsyhy08njXe9Qr4kiIcRgJJSSAxY8oh8dCpGURggXYjvr2Bit4hwpZNw3pvG2ncAlMCFXtbq3WKLiWHlyllIOcgOdGbc2icrQngpBhVihIfkP8w/8ASq3PmPrBBxRc+AkjYEgClVGg1FosZuDKQ7oWP6Q5H+3SNFxyf4RZWYfAKOsJUhSVMQH6xZowKFJSQolyxTQEHpt5wTO9nQkgErB1Ckl96U+cZz43F5QqvRSBSgaODoxr5wdKxeIP75iuR8Y8iDFnI9mXLBYfWLD/AOPhDALyk2o/ZxW8Z9WNQZTTMatJyzUSy+hQARz8LRFiwCzpa1tOdXYQbPzSrM+rVbzFD3gSSAR4n53r1jmnMT/AVEtl3YA0Grx3F4cPmCxXQ0+dPWLFWAlLGbMyhQi46AE8vKBJuELZgxDkBiOljUawK7sigZMhYBZJpexHmIZM8jzEPkJKXBB2NW7Q2ZPVbMeQcloPRYogTN6E9YQmGxbuXiQ4lRIzEK2cA9nvHZ0xP8W6U+TRVIMDTMDVNfKHBjAwSkfy9PvE0ope7c6j5Aw6BHVIRb6n7wxUt2c/CGF7P1ghODey5X/Ij1IgkcBm/wAkDuT8hGsYPw0ULAZEhRNKtf8AKxaiYUVVc66h9gQ169tYnw/D1SkllkE8mtAWImzFJKlAEDkyjFPjdWyulIkOPQxImKCmIqHfShNqE33BaA5+IKUhKxcA/E1FFwWuSaFjypFfNxZD1YGhvycegiI48qASpRWAcySQ7Ow10bQUesZxlaJsslYrIRkzZlAZgACltQAQGFxsWBLWD56kEAFyA4SKDKLsXG+kVMjFZlAOVGiWPKjQSnEJHiUAomhBJHq3aLHRJIoWJ+394URzJrigAL2FhyvtCikUkBygpICsxSzWLfOD8NxSYk1J6KLg6CJEoy+FV9jf/EDmayqEAu4+tB+Vje6G6Re4bjw/fLH+0lz0BB+cES+NSjopPUP/APmM2FjM9WLWtDs7FxTr+Uhd2K0a2TiZarFL7P8AQgROpDBwYxqcVSte1PWCpOPUH8RApQmB8odkapLxHPWQHCX3ALUijRxyak/tUOdPUQajjAWWUnq3wt3MNzTQ7B8VxAVTmYAN4tWLh9oqsUUKdyCFA13Br3/vBq5clSiXAZ2DAAWapvWsRjArmAtuQAO5LEE273AjmcWxAQwynBllzlITlJBqxYh2NoAE3Ey0rWrNLZjUO/8Ayv5xqcJw0oWAQ9urNzu33i3ACE2BYd424ouOWFHnUrj0xRSlJWC7koBTrQ3v3blHo/AQTKAWpRUXJKrkkvV7/wCYcnDovkHkInQoDcR0yfbZSwFK4a4opxsaxX43ghcKAWVCzLLDYttBaZxFjD1YotWuu9dIylC0Nsz+OxCjRRKSDdX3ZorlmjgjZtOwiy4pMABJypP8WOuo5vFJMU1GZti1vUU+UeVNVKjGQ5SSTR38+nSI54ZiL2+rmC+E4oZgS5a4AenmB9ojc51ZTqaEGo6XbWK66oVEWal/L86w1RKiHfypFqnhLgEnqzeW/wCc4IRweoDuK1L6N940hxPwagzPnwuWv/JL/WG4iXKKU+7opvGCkJD7JZVR2EaQcDCgC5ZtB+PEZ9lHqSE8mJPm7Rv85IOkjPyZSaFSSQDUglvm8FI4alRIQolq2BAfc9jSLZXsuAXBPlEsiWU0KFsaPT1rGkIL/pFxh+o5I4UjILMwpv1+8SCUEBkv5k/OHjDSxViG2f6QvATc31tG6SRoRLSTck9oqeMFWUsw6/lYt8VmA8JQT5feM5xwKp+4bPQn7wpNVkTf6Z+YorFBWxL0508oinzyohIBUAOQtR6CrH6ROnAqAISSKk1Fn2PaGKw+Wqt9Hjl1rRjgjTMYMxBfpbtWCZWJawGwJdwOQdgdaQKmSp8xqN/7QSBR9RakUi4kqJigXa/7t+0KIlS8zZlF9hCiW0tlWkXfE+PTl0Mw5SCDQAkHcgej0gKTKQpBKZM0i2YOz7KJH1iMKfQ/nMwVhuIrTRKlAUJrShcFjQ6aQKRhY08OWlOYAlIAL01735CsCJmFLirG7im7VvFnjOJTFF85WW1FjybYC5peKqfUVL7MIlslj04gKIFPKDpYASwrY9ftFNm28rQVgJ/iYjPUONddopLI47DSsC1VGzMABq5JvblD0z7JAv8A1ADuTDUSszlilILAPc+sQzwXS7VoCbJ8vOLcXRpTJiQSbFtCAfwxLKxbGhI6FjuaC1Yr5s3IHcGlW323iFGIzVYwqoLovZfHlJI8ZI2LGltRE2E4+CSWBdwWB1b6j1igQaV31/PnEslTn4iLkbQUxWzYSuOIO4g2ViUK+FQP0jAS52U6b1h6p5Orf7mHZrdotcjH3R6E8JQofz5xisPxVQ/dZmAcf2iyHtIoXyq6gN6GrRX1RfZMJ4xNHPM9a2o0U65jsTSJ8ZiibB3L3e+j7RWTZrkMC35vHmci7Ssxezi8QUKBcBrMfpFnwvEeIqYKUoGvatTyiknAAOBQ+nPtBvDcUT4SphqQz1rTe3lFwQIsP1uuhFg9NG8/pFrK4gy0qejNsxy1JHl5eeXVOPvMupBZrb9NjEhxeU2r+ecWpdWNSo3WDxyQhLt8XSjm/ZosRNSYweHmlRTRwWTrVmNPKNHgpwY6sT2jr459jWMrLx0nXzhn6caRXCcHZ44iecxD7Rq6KsN/RDaAlYAJV4SQ9Wf5UiCVi1pCXVZRB6RIvGgzEqcUHztGfYOx2ZgQXdANOdfKKqfwH+kGpN2jQfrAaR0TUmLcbG8mGxnBiki7c2MDL4caMwHN/pHoK5aFXY9f7xDN4ehWg8vtEfMhwMCrhxOo7R1HCDo5oXqnr3jYzuBINg3QmKuZ7Mq/kL0ofx4n50T0oy82SNQfzrHYusTwKYL17E/SFCcP4LqymRI582jpk0o9NRVn+VYUwFNiDzB/No4Jztt8+sYrRBzNV99KwgsEEN1NLi7vppEiVA9fOHKlDvApIlAs6YCrwhCRsHHzcw1Mwu71v0ggyWttt9YYJYDkuqm59BqYdq8Adw+KCCSoPuLAk6mjwRheJS1mrp7A12qaP1h2HkSZhSFy2DHNUuWsAAKHm7RzFYSUkpUlLJf4GDkdX+h1jojdbNVa9JcXgJQYpUFGpYJYg06i8VExeV2NtLbCpgkYa2V0sXuaQ5GCdywIA6Od+tXg7JjtAkuYo2AbkbbvDTMUCWA9Xg/CTcgJEtwKkFKmpru17RPLRLmKoPdggODm8R/pzCg6nvDcVtMPStRLcE/W0MfYt+bxY4rDLSSnKOrEX52aBkSnBPhAAf4gx36nlGTWSHESZVXJ21idcx3Z6NU07PYwyXK8OYKzchWIQhjmJf6ecS4vYU0HBemvqAflDJiwxa/PSBhNFQBXf+8Qmaq+3Pr3jnpt5EETZY1Bbn5WgOZOKC1K0Pn8qRMcZYXbl6xEyVPmdKj5UgVxALOLKmOxrvUNSGKXmOw8/LZqxKmUm4azXtt3hyprgJYUs9xzpEqdvQg/CzXJQD4Eqf0Hw8+UaLh2ISEhKgQzCzEvqdwe0YyVMYUO+8TpnKrcbc+cdEZdZFp0az3qFHMFMWIL+Y7QPN4gQHbx0Db9NozwxBbM4G9vtU0tE/68uCo+Ict3FWfeK7tlWOM1a1MSTnZwDUHYN5xc4HhJTlUpyQAwOnXeKfD4lAmMosHYuAXJNt2oYvMLxdBHx6/jRpxQjtlIMM3cRzOIi/8AJoP7htWn0h+dJ69RHUUOz8zHc53iNSRoYjaAQWmcreF+qVtAWY7whOIgGGqxo1EKAzidxChUFsxEtf4YUwDR4GMw6Xh4JepoW848rKOXRKCBEgV6/wCYcZdge32hsxFh16whDkTokSq5VeBkCJRbmIVsCVCx+fOGmSdDr+dIYDR4QWwiu7HbOTEliz+kE8O4ROm6JSAaqW6Wbfc8g8MlTyliNC8Tq4iskFSi5e+zvGkZL0qNXkPV7PTsqsq5ag1cqiCQK0CgNrPFTPllKiFDIRQpL0LPX5wariCs3J+esV8yYQVOHJNSak9CbXimXNR8CUYteUeJhZq6PVra9Yg/V1y5aAnRr0IeI0zO2+p7RxSkiiQQOYEHaRFlph8XJBGZKhvlYvq5f7wIuYK0Bb4S27XFcvWARMcV9G/DCM00+IA70s+gvFLlfpX0ZOuQk/tbmKRHNwgABepJYbaXb1ENM3V25X8zDhiCKg2L2t38ovtGW0UpRfgMAxr8TsH7/SIZjlVrHYw+bPcggczf81MRIJrTm+1rVhKEWFJks6cVEmwNLabefeHyp9LHmaNv3MQzVUOYHRjyLVP0iBHiBNcrk3ttGUuKmS4ljIxOZth6gGJxja7FvPaKyQp3cili/kGggBRo/UWLdTEdck0TDGgJo96OHh/658vR68vwwCiaEk5hU83bzh0qYC7VGl7/AN40l/EWGKUQQX2a3nygkTs1CXe2ltIql4hqGul38mETJRmVlcsL8n2Bhx2rBMsEYlNQo9BqbliRfQPDZXEClRCCpN2JY9qCAhgyKuHd328omWkkV0NyAL7b2MdHdeGvYspPtDMT8THS5FtWIiwTxxJ+JLc7xmDKUHJLEG3lprEomEF6HYA1P59IX0phaNR+vRux2iVKwRQj86Rk5ePIugGuorszGCZeLSSDYnqPOsaqQGjMKKMYoprWt7ej0bpCh9h0U8pLK7/KGTF/UwoUeZI5ZHFzqH82gtMw0esKFCYjiz8vtDFqYA/lRChQlsa2OQv4Rv8An1jk0tT8u0KFFM0awJKzDgqOwokhj5amPaHrqLt/naFChxYo7GJHyENWkbCFCjphs0ilYxCHO23J45iAEgXLO2mj/T1hQoVENEZW7DRv7wxRoOf9/OOwoY0QKmMop/BDBNIcdPWFCjSjShmJoh3Nk+VIiwc4ixt/bSFCgkS9ForjyiEjIgEKNQlL7Uccos5koLlBTBJPjoALaBt7woUNFRKDHoYu5PWIUTyksG3MdhRD2JE2HGb0+TwdJ+IpOzvChRlLdCGyVKqc2u3No5Ou/wB4UKLqtEi98Sa1cavEgXTz+sKFEvZSGqUxSf5X9ftCmLBDtZtd4UKN4aKGLV4Qd/y8KFCii1o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7702" name="Picture 6" descr="http://t1.gstatic.com/images?q=tbn:ANd9GcT5Sr_E244mi2OGQta-NteQaLrYse3Uhiyh4_7CIMcNEoke0Vt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22"/>
            <a:ext cx="4101055" cy="3071834"/>
          </a:xfrm>
          <a:prstGeom prst="rect">
            <a:avLst/>
          </a:prstGeom>
          <a:noFill/>
        </p:spPr>
      </p:pic>
      <p:sp>
        <p:nvSpPr>
          <p:cNvPr id="157704" name="AutoShape 8" descr="data:image/jpeg;base64,/9j/4AAQSkZJRgABAQAAAQABAAD/2wBDAAkGBwgHBgkIBwgKCgkLDRYPDQwMDRsUFRAWIB0iIiAdHx8kKDQsJCYxJx8fLT0tMTU3Ojo6Iys/RD84QzQ5Ojf/2wBDAQoKCg0MDRoPDxo3JR8lNzc3Nzc3Nzc3Nzc3Nzc3Nzc3Nzc3Nzc3Nzc3Nzc3Nzc3Nzc3Nzc3Nzc3Nzc3Nzc3Nzf/wAARCADCAQMDASIAAhEBAxEB/8QAGwAAAgMBAQEAAAAAAAAAAAAAAgMAAQQFBgf/xAAuEAACAgIBBAICAQQCAgMAAAAAAQIRAyExBBJBURNhInEFBhQyQoGRFVKhweH/xAAXAQEBAQEAAAAAAAAAAAAAAAAAAQID/8QAHBEBAQEAAwEBAQAAAAAAAAAAABEBEiExAkFR/9oADAMBAAIRAxEAPwDxS4ISIVHZxi4NobBikhkSKdFjIsVEOOmFaYcATtEjKg3TRBnmUkHJFAUkFFEQcUBFEZBNskUOhHfBFg4QSWwZRqxtAT5AzyjsBI0taB7LZQntCiqGdgSgBMfJohXoTCLHQTRUG4p+AJRHwSClFFwZYwoq2aVCglhcmtGsTcJjFsCUJ39G6MIwu/BVKX6N59RncD0s6g1Yfyq3YKjXCFzxTe0tl60N703ZE7YuEHFfk7YeNbM6HxiqWiBxhpbIZrUeCiEkCtBozoKKCoGLDTIo4hoXEKyBqYaehSYXIVbdlJWWkMjjb8ABTDSGLG/QSwkAR5NMHoUoNB3SoKY2U0DYS3yBKIohJeglBgL7A1EdCF8hdlFIVGI6MEy0tjIpFRSiGsd7obGMQrSRQlQp7QxNJcE+2VaZUA17AbS0hsqaEtFB42N24sVDgcmEJULtsZjx2wlFtj8EV/shuglhlRDVF1FKyGKr5guQ4gpDIoIjWi42F2lpEVcVY2ONsGCNmClyFJWNhrEzbCMU9rQ2MY+kQYseL6NuLp1S0MhjhadDrS0goI9MmSeBR9DVPQDkvIGWcKEyibnGxU4AZ1EZGDGRgaY49aQGaMDRFRraLURnaqpAAo7tIjVjEgWazKUCQaKbXAN0ixKb3aK7rYpyInRQ1yt0XHbBixkaQRVA6Ck7B0wCpIYvyiIck5fQXfuo8AaYKkX3O6EfM3wgW5S8gbFk1yQRHDNpPZCDwyXoZGIcMdjVCkZC4xsPsCQcUFDCJqw42/0LgjXjkqWiKP46joFNxYduUv8A6ClidfYAxndDO7XIhpxQrvaA1uWyd2zNGfsNSsDTGRapiosJSoBkdPQ+PBmjNWPxSQDCmy20L7tlBcEbQLdlGsEfsW3bomR0qAgxdRcrRLsKSskYgMgMsGEX4HPG0kxQpugZQlJ6NUMDkxksDgBlx4JPQ6PS74G44ybqjo4MP43Pkm7COb/bUuAHj/JHYnGNUZ3ggnZnksIjiXavyIaO5IgOnhY4/wAQZwlXBrghnx9yoI5qTTGQNOTp2tgQwu9IC4KzRBB4cD8jo4qYUWGK9GlRVPVi443EPurlkCMuJO6MeTHTo6XO0zNkipNsowS0woBThtgr8QGxYSr2KhIJST0A1UNU1FCERlGlZLRFt8mZWMhYDl+0EhSTsYm29FAyqyu3dhSVsJJ9vBUByHFeiKLNGDB3CqrHBvZrxxUtNcD8eCKjvZGu1qlRmgMcLlQ6cHJV5FvIosB52uB2NGHEo7YWTPTqOzJ8k2tsCU/bHErX8zYqeUz/ACeEwJZNlz5SmvJKyCfkIag4kYMfjrhjPj7VRFjrZzEcFJBYsUb2i4p+g0nyFwLSjIZCTfgrUnbGwnCJBOOReRrtCydRGS0v+TNkyWtAD8lFKViXK2V3UUHkSYpwDuyqAX2hqCC7RkYWBUUMjFPwFDFYz42igViRfxUEvQUmigYwt0gu3tKxupD6TkgEKDbpj44dDFGNobjdy+hQlYX6NGGKWqoY4dy/EZix9rtk3VM4VUBk3+xjflCsjtaIMs4lQivIyVAt+jVRU4qhE9DJSfkClJcGsZKafhguL4NCgkgZ0lRrkQnt+yEZCctIpR7mGsdv6BToDLOVUpUclOnGEatpMz588YfijJlyTunJmbJN+wNTz/Yt5X4Zk72HGTCn97fkik6AjsNQYEVcspu+C+xhRxNcoBasZELsChAAoxTHxxqgYY+NjopsoKEaRJRDSoj5ADtpAuNjQfJRUY7NGOCTFJhqRA/th45IqTFWy1KgNMZVwH3+TJ8gMs3gQrXLKkLlmRkc2+Cqk+RxKe8wPyNiu3W3REo/+yLEopy3wWnQM3GEG7sT8jn9IuYNVqhcnYqWR1SBU23ssSmUQDv+yALlLWxU5Sspyb8gOTs5qHIr5RmnB3pGmm37J2qgMnxv0HDE29o1LEg1BIBEcfaOjANRsYo0FVCEf9iTxtbjwGloNaWwMrjfJcYtDnFNlpaKBhyNTrgGiUXMB95UpegSO/BcxF91hJqxai7GxiUMgkxvaktci4UteTfhjHHFOaTb8E87GLmVJFvHq7NebMpWmkvutmHLlS4Jy/iwMo0VSSuXAjJ1G9MXPPdXIUjR8v8A6rRWTqIxjfkxZM7rTMuTqXLkVG2XVt+QIZXKXJiWRUPxTVCjdHcaZa/HyZfl+ynna8ijXKaoVLJQhZbWynNclDPkIKUokCGU/sijaY1Lu1EL43HyjIzqDsNQphOk9vZHNIir7aYcY6AWReQlkS80DDFDRdAxyRa5tBJxW7b/AGFS0XaBcov6FSk75KGuSKUrEttlqy5iG2EmuLFbLVlodSHY8Vq21oz9ygvyaRk6rrqThB69+yVW7qOoxYVUalL/AOEY49TOeT/KjnPP3PkqM5d1oUdqeRqKqSsfi6pygu57RxVOXMnY/Fmb1Y3amdOjlzXdMyZMjb5AnlSQieW0+1NmVoeock7TZmeaQ9Sbi21f7MuWezSGLJ7YM5JsR3guTvhgN7n4YccrXkztTStpg3L0QbVl+w1NPkwRmx+N2wOjjUZatDKirRjx7rZsWFqKd79E0V2R9EC7ZeiFpCodTKHE6st57dt7OJDqb8jFnlQRuedqTCWXvXJzvklY3HkS5fAVtT9uiPL4sy/PvZHkvyQbI5UvIz+40YU1XOwoX3bA1PqG/LCjmf8AsJSSfAa+yqen5GJaEqaapMtTp86CNC0rYjLn/JLGmx/apMv4UlpBXK6nqMkm3J/RiblN6tnVzdDKVttO2N6fp8WKLTi2/bA5OPFJy2maXi7I3V+9G6WNLcURy0BgTT0rsdii0rYx9vc2kinJIClHewpRXgBzsKO+CCRiuGgZ9PGXKX7C7qZUpX5AQumhGVvYbxJtS7UHxyFBqL4sVIVHpcmXI/SCl/GuS3JI0LNWkX81csl1Yx/+KSd9w+HQqK0/+0OXUL/kp9RW7JdJgYdC+9SclXo3RxxS3TZz5dbXkTl6+S4ZO9Xp1Wo3uiHDf8hkvkgmnTlYcbgt0wmml9DY0Gk/R1c8ZJZ0gVnvSZpyYVLmN/ozTwRXFoLTIScnXkZFTXsXDJGFLejTHJcPRlTMdpJy5NEKXk5+TPXDKh1O9sDqd6SKeQw/3F+Svm3yUdLE05bvgbcLSRzYdQvY6Ob7A6scgTzpLk5XzOuQXmdckWunPqfFipdQjmSz+2Kn1Pplg6z6hewHlXs5L6h+wZdT75ESupLMl5AedezmPqH5LjmXsQrpxypu2H86X0YFk1dkeaNciLW950+SvmjZz3mXstZoiFdB5osr5VzRgWWHsqfUJcMQbZZ6Fz6vXJzcnVLwJlnbHFK6i6pi8nVN/wC2zlvM602C8rfkufKcm6XVb5FS6n7MbbfILsvFK1PqHZDKoyfshqDqQmGsu6MjjK9PRTckqMQxt+WvJnzZdivya/8A0Hsv/KX/AAFV/cRi/sF9YuEwMuPHerM08MltKxCtEs6b5KjkbejLGO9nR6TpJZY3jg2l5LCqjkflj8dy8M1Yuhhip52t+B08eHHibTTk+F6IEYccaXdpjm1Hhie9LyBLIA2WZexUsrk6QEZJvfBHS4AKnW9lOOrSCU122KnOyimmlpgqLbskJW3+i+7wUXKNrYEo9vmipSd0mUpb27fgIv5mtbBedh9iT/ITNU9cAMU5MjyNCtv2TdgM+SVC5ZG/Y/B02TNJRim29Ukeg/j/AOjuq6uPdKcMX1J7om7menryzbKqT8Hu4f0f0mKSjn6qLl6T8jH/AE703R3KLWS9xUic/n+k14NYckn/AIvY/F0OWbqMG2/o9k8fT4LeaOOUlxGtIRDDjyyvS9JPReZNeZfRyS/LT/RMXQOb3GTX0j0nUYen6eKbUXve9mP+9lHJ24Zdkb5HK+EjLD+Ly9qrDKv0Q6kf5KCSUpyb8shnlpMeZT/F/oS275IQ0z8rbdciZN9z2yEI0C9mjFFPG7SZCFxNZml8h3P4JtOaTaWiEKD/AJBv5lsyTbrkhDO+meF2CQgVFyFZCA/Ub2LnwQhTSYN93IyDdPZCFT8X4f6J0u8myEC4PL/m/wBkpVwQgRaSrgPFFdy0v+iEBr0/9Nrt6n8dccHZ/kZOH8p06g3FWuHRCHL79a+fGH+NlJ/ysm5Nty3s2fyTfatvghDP7jWOOm3zsz9UqjGvbIQ3jDm52/bAw7lshDqzrRGMa4X/AEQhDKv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7706" name="Picture 10" descr="http://t0.gstatic.com/images?q=tbn:ANd9GcTTiXOUFZBH-xfmRBOtWq5IiWC7m6CxP02yi2gk6s6iIQvobzZj6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214422"/>
            <a:ext cx="4071966" cy="4737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757610" cy="61547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Он всегда, всегда раскинут </a:t>
            </a:r>
            <a:br>
              <a:rPr lang="ru-RU" dirty="0" smtClean="0"/>
            </a:br>
            <a:r>
              <a:rPr lang="ru-RU" dirty="0" smtClean="0"/>
              <a:t>Над тобой и надо мной, </a:t>
            </a:r>
            <a:br>
              <a:rPr lang="ru-RU" dirty="0" smtClean="0"/>
            </a:br>
            <a:r>
              <a:rPr lang="ru-RU" dirty="0" smtClean="0"/>
              <a:t>То он серый, то он синий, </a:t>
            </a:r>
            <a:br>
              <a:rPr lang="ru-RU" dirty="0" smtClean="0"/>
            </a:br>
            <a:r>
              <a:rPr lang="ru-RU" dirty="0" smtClean="0"/>
              <a:t>То он ярко-голубой.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50882" name="Picture 2" descr="http://t1.gstatic.com/images?q=tbn:ANd9GcTMy8k4BJTxkHUexaZALIKyg508Fch6jmFgPpjGYQTjZekPHxX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071546"/>
            <a:ext cx="4577921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0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757610" cy="6583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Весь день рыбак</a:t>
            </a:r>
            <a:br>
              <a:rPr lang="ru-RU" dirty="0" smtClean="0"/>
            </a:br>
            <a:r>
              <a:rPr lang="ru-RU" dirty="0" smtClean="0"/>
              <a:t>В воде стоял,</a:t>
            </a:r>
            <a:br>
              <a:rPr lang="ru-RU" dirty="0" smtClean="0"/>
            </a:br>
            <a:r>
              <a:rPr lang="ru-RU" dirty="0" smtClean="0"/>
              <a:t>Мешок рыбёшкой</a:t>
            </a:r>
            <a:br>
              <a:rPr lang="ru-RU" dirty="0" smtClean="0"/>
            </a:br>
            <a:r>
              <a:rPr lang="ru-RU" dirty="0" smtClean="0"/>
              <a:t>Набивал.</a:t>
            </a:r>
            <a:br>
              <a:rPr lang="ru-RU" dirty="0" smtClean="0"/>
            </a:br>
            <a:r>
              <a:rPr lang="ru-RU" dirty="0" smtClean="0"/>
              <a:t>Закончив лов, забрал улов,</a:t>
            </a:r>
            <a:br>
              <a:rPr lang="ru-RU" dirty="0" smtClean="0"/>
            </a:br>
            <a:r>
              <a:rPr lang="ru-RU" dirty="0" smtClean="0"/>
              <a:t>Поднялся ввысь и был таков.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249858" name="AutoShape 2" descr="data:image/jpeg;base64,/9j/4AAQSkZJRgABAQAAAQABAAD/2wCEAAkGBg8PDw8PDw0NDQ8OEA8PDxAQEA8OEA8PFRAVFBUQEhUXHCYeFxkjGRQSHy8gIycpLS0sFR4xNTQqNSYrLCkBCQoKDgwOFQ8PFywgHBwsKSksLCwpLCksKSwpKSwpKSksLC0sKSwsLCwsKSksLCwsKSwsKSwpKSksKSkpKSkpLP/AABEIAL8BCAMBIgACEQEDEQH/xAAbAAEBAAIDAQAAAAAAAAAAAAAAAQQFAwYHAv/EAEAQAAIBAgQCBwUFBgUFAQAAAAECAAMRBBIhMQVBBhMiUWFxgTJCkaGxB1JicsEUI4KS0fAzorLh8SRDU2PiFv/EABkBAQADAQEAAAAAAAAAAAAAAAABAwQCBf/EACwRAQACAgIBAgMHBQAAAAAAAAABAgMRITEEEkFRYfAyM0JxkbHRBRMUIiT/2gAMAwEAAhEDEQA/AMaWSWb2QlEglgWIiBYiWAEREIJYiAliWAiIkhERAREsCRLaLQJEtogSJYgSIiEkREIJJYhKRESBwSxECiWSWAlgRAsREBLAlEIIiWBJYiAiLTT9K+I9RhXsbNUBQHuX3j8wv8Yi06jaYjc6aROOPieK0UpsepomoBY2DjI2Zz335eFp2LivSDD4YqtV+2+oVdWy3tmP98p59wHiC4NamKZQ9ZwaWHQ7XPt1W/CNB43I5G3JwdFeqcdj6tqYbMA2r4ioPdRRuo0vy2Hlni86+crprG/lD0+J1Kj0yxGKqZMFhAwB7T1i1gO9spAX4mdtUGwva9he17X52l9bRPSmY12WiWJ0gkltECRLECRLJAREQJEskBERA4JYiQlYiWAlgRCCUQJYCIlgLRESQlERATz3p7xValQUUa/Vmz25Ee753LX8lnpWCwoqPlap1SAMzvuVUDdRza9gBY6mair0IpPXQJhK2HwoZ2qVKmIXr6ptcHq8rMBmA3YHW5AmbNePsrsdfd5MmQgZmbPoqg6Iq/eJFzbfQD1mbh+rLZqmfE2sAbNkFuRRSHK+F1ndOk/2cKbHBUyG2Ks5sV11sQSTt8J1pOhPEULD9nYrz1UqfGx29RKFo3HXXsftVahSGyYXDpQHzZT6m83PBsXhnsxqcRq3O9XGUkH8oqqZoG6E8SO2Brkd6oCvxE1eN4RXoNlr0alEnYVFZb+RO87i8w59MPZMPVDi63I9CfkT9ZyTxXC1HpsGTLfXfKR8DO1cA6V1UqKtcXpHQnPUYL+KzMbW8JdXNHurnH8HoETjoV1qKrowdGF1YagjwnJL1RJaWIEtEskBJLECSSyGAiIgcMsRISsQJYCJYhBLEQLERASxEBLECSO6dDOC03o9eQGcsy665AvIePP1E3uI4fYbD4C06HwXpFWwhshDUybtTb2Se8HdToNfrPReFcVpYun1lM+DqfaRu4/15zzs9LRabT0147RrUNBiOG3/AL/2mvrYQqdCdDpysZ2vGUBrbearE4fxIlMStdfxeNqHRmY/ym06/wAZ4NRxK2q525rZ2Fj3gA2vOy4pRe17keUw3YjcXHnLK2cTDyfjfRXEYW9SkwxFAbk2D0xc6ML6i1u0PlMCgXAzGla1je39/KeuYikhGqXBBGvaBHcdROsY/oigGfCqFN+0nW307xnJ/wBU776ctBgOM5DenZWOrG+RG/MTYNvzE7HwzjPWZVqhVdjZGTM1N9zbNqAdO/X5TRHCvswvY27Vnt5HUD4z5GFp5lZ6Q0Ia57YJBuMxPLwAnVbzXpE1iXdImHw3HmspJQoQeRzKR3g8vI6zMm2J3yzTGiSWSSgiIgSSWSAiIgcUoiUSEgiJYCWIgJYiEERLACWSWSECIgWZ/BOMPhKy1VuRtUTk6cx59x75gRImImNSmJ1y9ip1FqIrqQyuoZT3qRcTExFBbG/129JrOhOMLYPKT/hO6D8ujj/UfhMzF1/H4zyrR6ZmG6vMba7GqBsAeeu1ppMWwtfKVPhZgfjNxiKl/wDianEsP7vEJmGqqEE6jL8pxVKQ3102It/zM1qat92/wnyotoMy+BzAH46SyJcTDreOo0r3BQNzXQZj3he/yEw3orzDLyPLXxPs/MTuFeilRSjoCG3Km1/TaaXjXDEoAPTqNQGiio4U4fMdkLL2abHkP3d7bmTtDQPSNNlqKAXS7AHs5hbUd5Fu7N5TfYeutRFdSGV1DKQQQQR3iaqsHUgVaVi2oakT2/FU1z/wGoZy8HxIu9LretA7dM6aIdCneSGv5XA8JfhtqdKskcbbSIialCREQJERCUiIgccsRORYiUQEoklkoIiIFlkbQXJCjvYhR8TOGpjaa+9mNvdBt/MZVbNSvEyurhvaNxDIRCxAUEk7AakzNpDB0nppiazmpWYJTpUurGZu67G55bAb7zXYfjeUZUTVioLXN7A6gW0N/TebfA4FKq5yAhUlg7Ux2b7lG5ekxZ/JtEccQ24PGpP2+ZZeEwuCrAmmrgXKguzg5gNTa9jy+M4cfw+jTU/fsbdprX5aE/3YzkxXFcNh0KqSqoLBQMzE73PiT9Z1TiHGmrm7DLroL8htf0meue0/ilN8VNzqGXQrqwYEgOptl3vtrf4/Cckw6uHC5WXRgub1OtzMwC+2pO1uflPSwZZvE7YctPTrTunQjTD1j31dPSmv9ZsMVVM4+i2BUYVV6xSQztUyEMFcn2Cw0zABQRymTikore7/AAF/nMmSd3mWmnFYaetW8D6TVYuuORN5tcSlJr5aouO8W/SYL4JjyDDwZb/1kQbapuIL/wCRdN7ldPCWniuYyn8rW+kyq/DWtolT+W/zE1tXgy3uV1PMg/1E6hztsaWJHewPiC0xn43RqM2GTE9RXbW7r2X/AAEMLMp5pcek4U4eU1Fz6sR8zMDG8LpOwZ6JzjZgpIttZrb+sSMpOF5s1MJRwdZRc01AfB4pbe11Tdm3iuo/FNNwqgxq1K7UqmHLBU6pix1G5vmIddrE6ja+k2NB2VQlQ3Ck9WTnVhyswa/1nJaaMNN/7SqyW9iIia1CRLJICSWQwEREDjEsgiQKIiYnEOLUcP8A4jgNypr2qh/hG3rYTi960jdpd0pa86rDMnzWrogu7qgO2Y2zHuUbsfK80y4+tUIZv+kpNouazVXH4RYgfwq58ROVSikstM31vUqsS7jxObMR4FreE87N/UIrxWG7H4Ud3n9P5+vzbCriSApCEZti91J8RTAL/wAwWY713O3WHwXJQF/E9p/mJjftYAIJ07gFy+Og0nw/EF5tp5gHz8J5mTy8l/n9fBupipTrj9/1lWwtZmuooIT7x62s/wATa/rMihwm5BqYmqfFclMDwFgb7nnNXV6R01v2gQO7b1POcNPjtatpQo1KnLMouAL7X9lZV/05OKkzjjmeXY14bQB1q4lje2tepe/cApGvhyvrOCvjMJRs4U1n1yZ6tSsL/e7TWt3TBw3A8ZW0d8peyrSp2d2J0CX9kXJtfW152vCfZrgsOqtjqlXF1dCyrUalQv8AdAWzMPEnXuE6nwssfeWn8nMeRT8DoqVa+LqlaQqVnOuVQDlHjyQeJtN7wzonUpNnrMubcopLW822Ppfzna6vFKVJOqw9Knh6fJKahBfQXIG/mZeG8NrYpuyrWv2idAL/AHjy+s0VrFVdreppxTtdm20VQouzk7IijUknkNZ2HgfQepVyvigypoRQVrXH/uca/wAK+p5TtnCOjVHD2cgVKtiM5A7AO60x7oPM7nn3DZVsQFHZE1UtNYn5s9oi3s4F4dkQIAqogAVQAqKo2CgaCYtfh/3j8N5y0mrMxLhVUDsjUuTfc8gPDX02n0ycybnx/UTuOXM8NXX4bTN7i/mxv8prq3DFXVGynuuTNxUbUiwHj2ZwvQN7nn6H4GdQ5aZa7IRmXN+UlTMhsVmHtsvgwIPlrNgcPTOhFz3a/wDEwcXi6FEgMFQte2Z1AbyBPjyk6NuFsCDsy6/h5ekwsRww/dN+9T+h3mPxDpJQUMQ6GwJKo3a8gLgmaBunVYm9IU6iHk5ZiB3agEH1k6k3DePwhmGhBvyKj6WF5gV8FVp+3Ty+IBA+B2+k5MJ06psLVqDL3tTOYAeR0+Zm6wHGcPWsKWJX8jMVPoG5+V51W80nbm1YtDrUTtWK4UHBOSmSNCbAG/ja002I4cqtY3A8DcX9RcTRGes9qZxTDXSTPXCJ46b3b/acdTCg+zb4gx/kVP7UsSSfTqQSDuJ8y+J2qIiIHEJ8VsXSpgmq5QWJFgCzHkqgkXJJGk5BFvl8pzeJmNROndJrE7tG3VuIdIa1S4QVsNT5dXTerXcfmsAnxB85rsK1Rbmlg8QrE3zmk9Wqx7y7LlX+FQfGd7zHvMszT4kW7tK+PKmOIh0s08cxJGEr3bcuwDH8xYgn1M+14VxFhbq6dMfiqobegvO4yyI8LFHsifKyS6knRXFt7eIop+UVKhHxAmTS6FJ/3cRWqeChaY+eYzskS6vj469VVzmvPu12F6OYWnYrQRiOdS9U/wCa4+U2QFhYaAbDkIiXRER0qmZntt+jDotcu3tIjGmPxmwJ9FLTOxGHbEP2mKg6W0JJv4cp12lVKsGU2ZSCD3GZ9fpP1dnZWA59WjNr6A2E8/y8Vt+qOWvBkjXplvcH0ZwtFgXNWu7a5SQFHfoutvMzsNPE06YCKFQDRVUWFz3Ac955c/2mUFJ1cNtcggj9b7zGq/aQCOyWA27ifM2mDUx7NT1erxcba7/TTaY+J47Soo1eu+SmmXzuzhFHcLswGpAHO28844P0sVwXqVRcbLz23+PhN/wPjSV8TSpZgczjcGxANyPHbnJieSY4b+l0rr1CcvC8bkUasz4RGGoA/dioWI9rX8J3mZx/pEuDw9XEVKbVlpAkolwxt3bj18tp5v8Aad9oOTEHC06tSnTw57b4etkrmvl0tYEZV7mHaObVSFM8sx/TPiFek2Hq43E1qLWzJUfPmsQfaIvbTa9psiGeZemcT+0zD4pl/ZcVisIzN+8pYlKhpd+ZatKqXSxGwspvt34uK+0TFYOqEDrjFKqxCOQLEX7JsC2veh8zPOeE0HJFiFIsQGyrmsfdD9ljryIPneXiYLVH1LEMcwzMWU31ujba32JGsjXJvh27jP2s4zEr1Yo0qQsbtbrqqnvQkAqR3gX8Z18cbxFbL1mMr1CuwetUUg2tftEr8Zp1xD+zfN+FrN/lb9I63la1uX/y9xOnLt1DE6DrUpsp2Z6eQE+FWkdT5ibAYeg9iDWoHlqMTTHjddR6zpeFx7IbqSpta6saRPnfQ+QYTY0eLW9pRfe+U0W8xbsHzJaEt9inaiATUo1FJ3Vjcac7jT1mtxPGKelzYm9joQfW/wCs12O4vm0VmzAbmzN4KHW30FppGBZtiPmTruTG9GnpHRr7WP2VBSr06lemisq5SM2vs3v7o2m5p/axhK9gcFWQe8UxCOT3dlkGvw2nkT4ZPvsNPCF4fU9wO1re619dthONb6d709h//YcMffE4ihrc9bhywH8VNz9JlLxPAVh+64vgWPIO/UN5du30nkNLorjai3XC1F/PlS/j2iJkL0Axp92kvnVU/SWVx2c2vV6fjcQtKkGqPTY51W6VKLpZjYOCG18hc+ms4wbi41HeNRPOD9nuMGzYf0qMPqs3fRPo/jMK5NR6IpvcOl2d9NituyOWt9ppxeqvEwz31PMS7ZERNCp8REQEsRIQsskskIiIFiIgIiIHzUphhZlVx3MAw+cw6nA8K3tYWgfJFX6TOlkTET2bmGtbo7heVBU8ULIfkZg1uBYiiesweKenUF8pLFHUkEXVhpz7hOwROLYaW7h3XJaPd5biOimJpqz1KVYkXz5ENRbczmHtXFjfzva2uDhatNiqrTVW17bklX0FlZdQNRuO/W/L2CdX470FpV2NSiww9U6kW/dse+w9k+XwlVsPwWVyfF1nEYjsMFXKoa2IwTBurVxp1lLmvxzDvYaDHqdpAReqijQOQalID7rjdR5WHMLvNv0n4JXpU6FcGrWdUyV3ZkfIBYICQASBtmPhtNGCyjrQjquaz22VuTAja8zTWa9romJceUHQENf3Kml/ytyPr6mfFRyNNTbdH9pfI8xMh3XS6go/Lax/D3HwnHWXYHtL7j8x4E/3+kjZp84Z6JPbNamLH2FWqGNtOySLDv1M3PDujuIr0r0adBabnStnZS6jMpGUG9r3vdeQ9dJTwFR7mkrVMtswAuR+YDl+LbXlPWuH4RKNJKaJkUC+W5NmPabU76ky7HSLzyrvb0w6phugDadZiVHhTplvmSPpNvg+h2Ep2JRqxHOq1x/KLD43m8iaa4qR1Cqclp93DTwdJbFaVJSNitNFI8rDSc0RLHCREkBERAXiSIHxLESBRESwglklkhERAsRLAksRAlpZJYCIiEEREJCJqa/RjDOtRMrIlQHso1lQ96jlrY2202m2iRNYt3CYmY6eapwKph8SuGrU2rU6xy02QaOt9SD7rAH0NuU5Dwx8JiDRqhaisDlJHYr0ibHyPeNwbEcjPRpw4jCU6gAqIrhWDLmF7MOYlFsEc6lbGXrbrHDOiz0MXSrUWzUDZwzGzqjDVGHPQ78/A79ti0S2lPTvTi1tkSySxwREkhIZJZICIgwJEGIHzESyEJLJLAsskSRYiIFiIgWIkgWIiAiIgIiICIiAiIgJYkgIiISSSyQEkRICSWSAkiIEiIgJRJKIFiIhCxAiBREksCxJEkWIiAiIgIiICJZICJYgSIiAkliBIiSQkiIgJDEQJER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9860" name="AutoShape 4" descr="data:image/jpeg;base64,/9j/4AAQSkZJRgABAQAAAQABAAD/2wCEAAkGBg8PDw8PDw0NDQ8OEA8PDxAQEA8OEA8PFRAVFBUQEhUXHCYeFxkjGRQSHy8gIycpLS0sFR4xNTQqNSYrLCkBCQoKDgwOFQ8PFywgHBwsKSksLCwpLCksKSwpKSwpKSksLC0sKSwsLCwsKSksLCwsKSwsKSwpKSksKSkpKSkpLP/AABEIAL8BCAMBIgACEQEDEQH/xAAbAAEBAAIDAQAAAAAAAAAAAAAAAQQFAwYHAv/EAEAQAAIBAgQCBwUFBgUFAQAAAAECAAMRBBIhMQVBBhMiUWFxgTJCkaGxB1JicsEUI4KS0fAzorLh8SRDU2PiFv/EABkBAQADAQEAAAAAAAAAAAAAAAABAwQCBf/EACwRAQACAgIBAgMHBQAAAAAAAAABAgMRITEEEkFRYfAyM0JxkbHRBRMUIiT/2gAMAwEAAhEDEQA/AMaWSWb2QlEglgWIiBYiWAEREIJYiAliWAiIkhERAREsCRLaLQJEtogSJYgSIiEkREIJJYhKRESBwSxECiWSWAlgRAsREBLAlEIIiWBJYiAiLTT9K+I9RhXsbNUBQHuX3j8wv8Yi06jaYjc6aROOPieK0UpsepomoBY2DjI2Zz335eFp2LivSDD4YqtV+2+oVdWy3tmP98p59wHiC4NamKZQ9ZwaWHQ7XPt1W/CNB43I5G3JwdFeqcdj6tqYbMA2r4ioPdRRuo0vy2Hlni86+crprG/lD0+J1Kj0yxGKqZMFhAwB7T1i1gO9spAX4mdtUGwva9he17X52l9bRPSmY12WiWJ0gkltECRLECRLJAREQJEskBERA4JYiQlYiWAlgRCCUQJYCIlgLRESQlERATz3p7xValQUUa/Vmz25Ee753LX8lnpWCwoqPlap1SAMzvuVUDdRza9gBY6mair0IpPXQJhK2HwoZ2qVKmIXr6ptcHq8rMBmA3YHW5AmbNePsrsdfd5MmQgZmbPoqg6Iq/eJFzbfQD1mbh+rLZqmfE2sAbNkFuRRSHK+F1ndOk/2cKbHBUyG2Ks5sV11sQSTt8J1pOhPEULD9nYrz1UqfGx29RKFo3HXXsftVahSGyYXDpQHzZT6m83PBsXhnsxqcRq3O9XGUkH8oqqZoG6E8SO2Brkd6oCvxE1eN4RXoNlr0alEnYVFZb+RO87i8w59MPZMPVDi63I9CfkT9ZyTxXC1HpsGTLfXfKR8DO1cA6V1UqKtcXpHQnPUYL+KzMbW8JdXNHurnH8HoETjoV1qKrowdGF1YagjwnJL1RJaWIEtEskBJLECSSyGAiIgcMsRISsQJYCJYhBLEQLERASxEBLECSO6dDOC03o9eQGcsy665AvIePP1E3uI4fYbD4C06HwXpFWwhshDUybtTb2Se8HdToNfrPReFcVpYun1lM+DqfaRu4/15zzs9LRabT0147RrUNBiOG3/AL/2mvrYQqdCdDpysZ2vGUBrbearE4fxIlMStdfxeNqHRmY/ym06/wAZ4NRxK2q525rZ2Fj3gA2vOy4pRe17keUw3YjcXHnLK2cTDyfjfRXEYW9SkwxFAbk2D0xc6ML6i1u0PlMCgXAzGla1je39/KeuYikhGqXBBGvaBHcdROsY/oigGfCqFN+0nW307xnJ/wBU776ctBgOM5DenZWOrG+RG/MTYNvzE7HwzjPWZVqhVdjZGTM1N9zbNqAdO/X5TRHCvswvY27Vnt5HUD4z5GFp5lZ6Q0Ia57YJBuMxPLwAnVbzXpE1iXdImHw3HmspJQoQeRzKR3g8vI6zMm2J3yzTGiSWSSgiIgSSWSAiIgcUoiUSEgiJYCWIgJYiEERLACWSWSECIgWZ/BOMPhKy1VuRtUTk6cx59x75gRImImNSmJ1y9ip1FqIrqQyuoZT3qRcTExFBbG/129JrOhOMLYPKT/hO6D8ujj/UfhMzF1/H4zyrR6ZmG6vMba7GqBsAeeu1ppMWwtfKVPhZgfjNxiKl/wDianEsP7vEJmGqqEE6jL8pxVKQ3102It/zM1qat92/wnyotoMy+BzAH46SyJcTDreOo0r3BQNzXQZj3he/yEw3orzDLyPLXxPs/MTuFeilRSjoCG3Km1/TaaXjXDEoAPTqNQGiio4U4fMdkLL2abHkP3d7bmTtDQPSNNlqKAXS7AHs5hbUd5Fu7N5TfYeutRFdSGV1DKQQQQR3iaqsHUgVaVi2oakT2/FU1z/wGoZy8HxIu9LretA7dM6aIdCneSGv5XA8JfhtqdKskcbbSIialCREQJERCUiIgccsRORYiUQEoklkoIiIFlkbQXJCjvYhR8TOGpjaa+9mNvdBt/MZVbNSvEyurhvaNxDIRCxAUEk7AakzNpDB0nppiazmpWYJTpUurGZu67G55bAb7zXYfjeUZUTVioLXN7A6gW0N/TebfA4FKq5yAhUlg7Ux2b7lG5ekxZ/JtEccQ24PGpP2+ZZeEwuCrAmmrgXKguzg5gNTa9jy+M4cfw+jTU/fsbdprX5aE/3YzkxXFcNh0KqSqoLBQMzE73PiT9Z1TiHGmrm7DLroL8htf0meue0/ilN8VNzqGXQrqwYEgOptl3vtrf4/Cckw6uHC5WXRgub1OtzMwC+2pO1uflPSwZZvE7YctPTrTunQjTD1j31dPSmv9ZsMVVM4+i2BUYVV6xSQztUyEMFcn2Cw0zABQRymTikore7/AAF/nMmSd3mWmnFYaetW8D6TVYuuORN5tcSlJr5aouO8W/SYL4JjyDDwZb/1kQbapuIL/wCRdN7ldPCWniuYyn8rW+kyq/DWtolT+W/zE1tXgy3uV1PMg/1E6hztsaWJHewPiC0xn43RqM2GTE9RXbW7r2X/AAEMLMp5pcek4U4eU1Fz6sR8zMDG8LpOwZ6JzjZgpIttZrb+sSMpOF5s1MJRwdZRc01AfB4pbe11Tdm3iuo/FNNwqgxq1K7UqmHLBU6pix1G5vmIddrE6ja+k2NB2VQlQ3Ck9WTnVhyswa/1nJaaMNN/7SqyW9iIia1CRLJICSWQwEREDjEsgiQKIiYnEOLUcP8A4jgNypr2qh/hG3rYTi960jdpd0pa86rDMnzWrogu7qgO2Y2zHuUbsfK80y4+tUIZv+kpNouazVXH4RYgfwq58ROVSikstM31vUqsS7jxObMR4FreE87N/UIrxWG7H4Ud3n9P5+vzbCriSApCEZti91J8RTAL/wAwWY713O3WHwXJQF/E9p/mJjftYAIJ07gFy+Og0nw/EF5tp5gHz8J5mTy8l/n9fBupipTrj9/1lWwtZmuooIT7x62s/wATa/rMihwm5BqYmqfFclMDwFgb7nnNXV6R01v2gQO7b1POcNPjtatpQo1KnLMouAL7X9lZV/05OKkzjjmeXY14bQB1q4lje2tepe/cApGvhyvrOCvjMJRs4U1n1yZ6tSsL/e7TWt3TBw3A8ZW0d8peyrSp2d2J0CX9kXJtfW152vCfZrgsOqtjqlXF1dCyrUalQv8AdAWzMPEnXuE6nwssfeWn8nMeRT8DoqVa+LqlaQqVnOuVQDlHjyQeJtN7wzonUpNnrMubcopLW822Ppfzna6vFKVJOqw9Knh6fJKahBfQXIG/mZeG8NrYpuyrWv2idAL/AHjy+s0VrFVdreppxTtdm20VQouzk7IijUknkNZ2HgfQepVyvigypoRQVrXH/uca/wAK+p5TtnCOjVHD2cgVKtiM5A7AO60x7oPM7nn3DZVsQFHZE1UtNYn5s9oi3s4F4dkQIAqogAVQAqKo2CgaCYtfh/3j8N5y0mrMxLhVUDsjUuTfc8gPDX02n0ycybnx/UTuOXM8NXX4bTN7i/mxv8prq3DFXVGynuuTNxUbUiwHj2ZwvQN7nn6H4GdQ5aZa7IRmXN+UlTMhsVmHtsvgwIPlrNgcPTOhFz3a/wDEwcXi6FEgMFQte2Z1AbyBPjyk6NuFsCDsy6/h5ekwsRww/dN+9T+h3mPxDpJQUMQ6GwJKo3a8gLgmaBunVYm9IU6iHk5ZiB3agEH1k6k3DePwhmGhBvyKj6WF5gV8FVp+3Ty+IBA+B2+k5MJ06psLVqDL3tTOYAeR0+Zm6wHGcPWsKWJX8jMVPoG5+V51W80nbm1YtDrUTtWK4UHBOSmSNCbAG/ja002I4cqtY3A8DcX9RcTRGes9qZxTDXSTPXCJ46b3b/acdTCg+zb4gx/kVP7UsSSfTqQSDuJ8y+J2qIiIHEJ8VsXSpgmq5QWJFgCzHkqgkXJJGk5BFvl8pzeJmNROndJrE7tG3VuIdIa1S4QVsNT5dXTerXcfmsAnxB85rsK1Rbmlg8QrE3zmk9Wqx7y7LlX+FQfGd7zHvMszT4kW7tK+PKmOIh0s08cxJGEr3bcuwDH8xYgn1M+14VxFhbq6dMfiqobegvO4yyI8LFHsifKyS6knRXFt7eIop+UVKhHxAmTS6FJ/3cRWqeChaY+eYzskS6vj469VVzmvPu12F6OYWnYrQRiOdS9U/wCa4+U2QFhYaAbDkIiXRER0qmZntt+jDotcu3tIjGmPxmwJ9FLTOxGHbEP2mKg6W0JJv4cp12lVKsGU2ZSCD3GZ9fpP1dnZWA59WjNr6A2E8/y8Vt+qOWvBkjXplvcH0ZwtFgXNWu7a5SQFHfoutvMzsNPE06YCKFQDRVUWFz3Ac955c/2mUFJ1cNtcggj9b7zGq/aQCOyWA27ifM2mDUx7NT1erxcba7/TTaY+J47Soo1eu+SmmXzuzhFHcLswGpAHO28844P0sVwXqVRcbLz23+PhN/wPjSV8TSpZgczjcGxANyPHbnJieSY4b+l0rr1CcvC8bkUasz4RGGoA/dioWI9rX8J3mZx/pEuDw9XEVKbVlpAkolwxt3bj18tp5v8Aad9oOTEHC06tSnTw57b4etkrmvl0tYEZV7mHaObVSFM8sx/TPiFek2Hq43E1qLWzJUfPmsQfaIvbTa9psiGeZemcT+0zD4pl/ZcVisIzN+8pYlKhpd+ZatKqXSxGwspvt34uK+0TFYOqEDrjFKqxCOQLEX7JsC2veh8zPOeE0HJFiFIsQGyrmsfdD9ljryIPneXiYLVH1LEMcwzMWU31ujba32JGsjXJvh27jP2s4zEr1Yo0qQsbtbrqqnvQkAqR3gX8Z18cbxFbL1mMr1CuwetUUg2tftEr8Zp1xD+zfN+FrN/lb9I63la1uX/y9xOnLt1DE6DrUpsp2Z6eQE+FWkdT5ibAYeg9iDWoHlqMTTHjddR6zpeFx7IbqSpta6saRPnfQ+QYTY0eLW9pRfe+U0W8xbsHzJaEt9inaiATUo1FJ3Vjcac7jT1mtxPGKelzYm9joQfW/wCs12O4vm0VmzAbmzN4KHW30FppGBZtiPmTruTG9GnpHRr7WP2VBSr06lemisq5SM2vs3v7o2m5p/axhK9gcFWQe8UxCOT3dlkGvw2nkT4ZPvsNPCF4fU9wO1re619dthONb6d709h//YcMffE4ihrc9bhywH8VNz9JlLxPAVh+64vgWPIO/UN5du30nkNLorjai3XC1F/PlS/j2iJkL0Axp92kvnVU/SWVx2c2vV6fjcQtKkGqPTY51W6VKLpZjYOCG18hc+ms4wbi41HeNRPOD9nuMGzYf0qMPqs3fRPo/jMK5NR6IpvcOl2d9NituyOWt9ppxeqvEwz31PMS7ZERNCp8REQEsRIQsskskIiIFiIgIiIHzUphhZlVx3MAw+cw6nA8K3tYWgfJFX6TOlkTET2bmGtbo7heVBU8ULIfkZg1uBYiiesweKenUF8pLFHUkEXVhpz7hOwROLYaW7h3XJaPd5biOimJpqz1KVYkXz5ENRbczmHtXFjfzva2uDhatNiqrTVW17bklX0FlZdQNRuO/W/L2CdX470FpV2NSiww9U6kW/dse+w9k+XwlVsPwWVyfF1nEYjsMFXKoa2IwTBurVxp1lLmvxzDvYaDHqdpAReqijQOQalID7rjdR5WHMLvNv0n4JXpU6FcGrWdUyV3ZkfIBYICQASBtmPhtNGCyjrQjquaz22VuTAja8zTWa9romJceUHQENf3Kml/ytyPr6mfFRyNNTbdH9pfI8xMh3XS6go/Lax/D3HwnHWXYHtL7j8x4E/3+kjZp84Z6JPbNamLH2FWqGNtOySLDv1M3PDujuIr0r0adBabnStnZS6jMpGUG9r3vdeQ9dJTwFR7mkrVMtswAuR+YDl+LbXlPWuH4RKNJKaJkUC+W5NmPabU76ky7HSLzyrvb0w6phugDadZiVHhTplvmSPpNvg+h2Ep2JRqxHOq1x/KLD43m8iaa4qR1Cqclp93DTwdJbFaVJSNitNFI8rDSc0RLHCREkBERAXiSIHxLESBRESwglklkhERAsRLAksRAlpZJYCIiEEREJCJqa/RjDOtRMrIlQHso1lQ96jlrY2202m2iRNYt3CYmY6eapwKph8SuGrU2rU6xy02QaOt9SD7rAH0NuU5Dwx8JiDRqhaisDlJHYr0ibHyPeNwbEcjPRpw4jCU6gAqIrhWDLmF7MOYlFsEc6lbGXrbrHDOiz0MXSrUWzUDZwzGzqjDVGHPQ78/A79ti0S2lPTvTi1tkSySxwREkhIZJZICIgwJEGIHzESyEJLJLAsskSRYiIFiIgWIkgWIiAiIgIiICIiAiIgJYkgIiISSSyQEkRICSWSAkiIEiIgJRJKIFiIhCxAiBREksCxJEkWIiAiIgIiICJZICJYgSIiAkliBIiSQkiIgJDEQJERA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9862" name="Picture 6" descr="http://t3.gstatic.com/images?q=tbn:ANd9GcSNVf7vjBas8SIqsasajgPRMw1FhPqJqlWVFvFKRH9mxgXXWg0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7" y="1214422"/>
            <a:ext cx="4511871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9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400420" cy="6583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избе - изба, </a:t>
            </a:r>
            <a:br>
              <a:rPr lang="ru-RU" dirty="0" smtClean="0"/>
            </a:br>
            <a:r>
              <a:rPr lang="ru-RU" dirty="0" smtClean="0"/>
              <a:t>На избе труба. </a:t>
            </a:r>
            <a:br>
              <a:rPr lang="ru-RU" dirty="0" smtClean="0"/>
            </a:br>
            <a:r>
              <a:rPr lang="ru-RU" dirty="0" smtClean="0"/>
              <a:t>Зашумело в избе, </a:t>
            </a:r>
            <a:br>
              <a:rPr lang="ru-RU" dirty="0" smtClean="0"/>
            </a:br>
            <a:r>
              <a:rPr lang="ru-RU" dirty="0" smtClean="0"/>
              <a:t>Загудело в трубе, </a:t>
            </a:r>
            <a:br>
              <a:rPr lang="ru-RU" dirty="0" smtClean="0"/>
            </a:br>
            <a:r>
              <a:rPr lang="ru-RU" dirty="0" smtClean="0"/>
              <a:t>Видит пламя народ, </a:t>
            </a:r>
            <a:br>
              <a:rPr lang="ru-RU" dirty="0" smtClean="0"/>
            </a:br>
            <a:r>
              <a:rPr lang="ru-RU" dirty="0" smtClean="0"/>
              <a:t>А тушить не идёт</a:t>
            </a:r>
            <a:endParaRPr lang="ru-RU" dirty="0"/>
          </a:p>
        </p:txBody>
      </p:sp>
      <p:pic>
        <p:nvPicPr>
          <p:cNvPr id="248834" name="Picture 2" descr="http://t2.gstatic.com/images?q=tbn:ANd9GcQjwdoAAZPma74Bhf8Dmw1NceVXPPEcROol1loTtiUqHKpskiV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642918"/>
            <a:ext cx="4015738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8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86106" cy="6226196"/>
          </a:xfrm>
        </p:spPr>
        <p:txBody>
          <a:bodyPr>
            <a:normAutofit/>
          </a:bodyPr>
          <a:lstStyle/>
          <a:p>
            <a:r>
              <a:rPr lang="ru-RU" dirty="0" smtClean="0"/>
              <a:t>На клумбе голубой Бубенчик золотой </a:t>
            </a:r>
            <a:br>
              <a:rPr lang="ru-RU" dirty="0" smtClean="0"/>
            </a:br>
            <a:r>
              <a:rPr lang="ru-RU" dirty="0" smtClean="0"/>
              <a:t>По утрам расцветает, </a:t>
            </a:r>
            <a:br>
              <a:rPr lang="ru-RU" dirty="0" smtClean="0"/>
            </a:br>
            <a:r>
              <a:rPr lang="ru-RU" dirty="0" smtClean="0"/>
              <a:t>Свет и жар излучает</a:t>
            </a:r>
            <a:endParaRPr lang="ru-RU" dirty="0"/>
          </a:p>
        </p:txBody>
      </p:sp>
      <p:pic>
        <p:nvPicPr>
          <p:cNvPr id="247810" name="Picture 2" descr="http://t3.gstatic.com/images?q=tbn:ANd9GcRuXartLmvEIZis0JUYJFR2ojjn_I8Uv6bQNO-ALRiE3MRKFRLOu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1571612"/>
            <a:ext cx="4959415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7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400420" cy="6154758"/>
          </a:xfrm>
        </p:spPr>
        <p:txBody>
          <a:bodyPr>
            <a:normAutofit/>
          </a:bodyPr>
          <a:lstStyle/>
          <a:p>
            <a:r>
              <a:rPr lang="ru-RU" dirty="0" smtClean="0"/>
              <a:t>Хитрая плутовка, </a:t>
            </a:r>
            <a:br>
              <a:rPr lang="ru-RU" dirty="0" smtClean="0"/>
            </a:br>
            <a:r>
              <a:rPr lang="ru-RU" dirty="0" smtClean="0"/>
              <a:t>Рыжая головка, </a:t>
            </a:r>
            <a:br>
              <a:rPr lang="ru-RU" dirty="0" smtClean="0"/>
            </a:br>
            <a:r>
              <a:rPr lang="ru-RU" dirty="0" smtClean="0"/>
              <a:t>Пушистый хвост-краса, </a:t>
            </a:r>
            <a:br>
              <a:rPr lang="ru-RU" dirty="0" smtClean="0"/>
            </a:br>
            <a:r>
              <a:rPr lang="ru-RU" dirty="0" smtClean="0"/>
              <a:t>Кто же это?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46786" name="Picture 2" descr="http://t3.gstatic.com/images?q=tbn:ANd9GcR7HLfExIb1hHyeHqx5B2xfKvi2hFdvSwCFup0ltl0JlI3XaSGK0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500042"/>
            <a:ext cx="3959706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6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14734" cy="6083320"/>
          </a:xfrm>
        </p:spPr>
        <p:txBody>
          <a:bodyPr>
            <a:normAutofit/>
          </a:bodyPr>
          <a:lstStyle/>
          <a:p>
            <a:r>
              <a:rPr lang="ru-RU" dirty="0" smtClean="0"/>
              <a:t>Что это у Галочки? </a:t>
            </a:r>
            <a:br>
              <a:rPr lang="ru-RU" dirty="0" smtClean="0"/>
            </a:br>
            <a:r>
              <a:rPr lang="ru-RU" dirty="0" smtClean="0"/>
              <a:t>Ниточка на палочке. Палочка в руке, </a:t>
            </a:r>
            <a:br>
              <a:rPr lang="ru-RU" dirty="0" smtClean="0"/>
            </a:br>
            <a:r>
              <a:rPr lang="ru-RU" dirty="0" smtClean="0"/>
              <a:t>Ниточка в реке</a:t>
            </a:r>
            <a:endParaRPr lang="ru-RU" dirty="0"/>
          </a:p>
        </p:txBody>
      </p:sp>
      <p:pic>
        <p:nvPicPr>
          <p:cNvPr id="245762" name="Picture 2" descr="http://t2.gstatic.com/images?q=tbn:ANd9GcQUqiI5LEcZCBkXf_YYNPfh0J2a9eHkHCbqGJmZTwCdsAMRGMg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142984"/>
            <a:ext cx="4673295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328982" cy="6583362"/>
          </a:xfrm>
        </p:spPr>
        <p:txBody>
          <a:bodyPr>
            <a:normAutofit/>
          </a:bodyPr>
          <a:lstStyle/>
          <a:p>
            <a:r>
              <a:rPr lang="ru-RU" dirty="0" smtClean="0"/>
              <a:t>Угадайте, что за шапка: Меха целая охапка. </a:t>
            </a:r>
            <a:br>
              <a:rPr lang="ru-RU" dirty="0" smtClean="0"/>
            </a:br>
            <a:r>
              <a:rPr lang="ru-RU" dirty="0" smtClean="0"/>
              <a:t>Шапка бегает в бору, </a:t>
            </a:r>
            <a:br>
              <a:rPr lang="ru-RU" dirty="0" smtClean="0"/>
            </a:br>
            <a:r>
              <a:rPr lang="ru-RU" dirty="0" smtClean="0"/>
              <a:t>У ствола грызёт кору</a:t>
            </a:r>
            <a:endParaRPr lang="ru-RU" dirty="0"/>
          </a:p>
        </p:txBody>
      </p:sp>
      <p:pic>
        <p:nvPicPr>
          <p:cNvPr id="244738" name="Picture 2" descr="http://t3.gstatic.com/images?q=tbn:ANd9GcTACnQ5fI6zY2uTWVN_47OjYaSSkmBOz8CIvzVoUS197_gC1n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428736"/>
            <a:ext cx="4482548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4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971792" cy="60833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 нас под крышей </a:t>
            </a:r>
            <a:br>
              <a:rPr lang="ru-RU" dirty="0" smtClean="0"/>
            </a:br>
            <a:r>
              <a:rPr lang="ru-RU" dirty="0" smtClean="0"/>
              <a:t>Белый гвоздь висит. </a:t>
            </a:r>
            <a:br>
              <a:rPr lang="ru-RU" dirty="0" smtClean="0"/>
            </a:br>
            <a:r>
              <a:rPr lang="ru-RU" dirty="0" smtClean="0"/>
              <a:t>Солнце взойдёт, </a:t>
            </a:r>
            <a:br>
              <a:rPr lang="ru-RU" dirty="0" smtClean="0"/>
            </a:br>
            <a:r>
              <a:rPr lang="ru-RU" dirty="0" smtClean="0"/>
              <a:t>Гвоздь упадёт</a:t>
            </a:r>
            <a:endParaRPr lang="ru-RU" dirty="0"/>
          </a:p>
        </p:txBody>
      </p:sp>
      <p:pic>
        <p:nvPicPr>
          <p:cNvPr id="243714" name="Picture 2" descr="http://t0.gstatic.com/images?q=tbn:ANd9GcRAtujWB3vH9jIYcQ4L7z2Y1FKUpeMk6HiPX3AZD-QgYNAU5IL9F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928670"/>
            <a:ext cx="3969558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3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Курица с </a:t>
            </a:r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цыплятами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Куд-куда</a:t>
            </a:r>
            <a:r>
              <a:rPr lang="ru-RU" dirty="0" smtClean="0"/>
              <a:t>? </a:t>
            </a:r>
            <a:r>
              <a:rPr lang="ru-RU" dirty="0" err="1" smtClean="0"/>
              <a:t>Куд-куда</a:t>
            </a:r>
            <a:r>
              <a:rPr lang="ru-RU" dirty="0" smtClean="0"/>
              <a:t>? </a:t>
            </a:r>
            <a:br>
              <a:rPr lang="ru-RU" dirty="0" smtClean="0"/>
            </a:br>
            <a:r>
              <a:rPr lang="ru-RU" dirty="0" smtClean="0"/>
              <a:t>Ну-ка, ну-ка, все сюда! </a:t>
            </a:r>
            <a:br>
              <a:rPr lang="ru-RU" dirty="0" smtClean="0"/>
            </a:br>
            <a:r>
              <a:rPr lang="ru-RU" dirty="0" smtClean="0"/>
              <a:t>Ну-ка, к маме под крыло! </a:t>
            </a:r>
            <a:br>
              <a:rPr lang="ru-RU" dirty="0" smtClean="0"/>
            </a:br>
            <a:r>
              <a:rPr lang="ru-RU" dirty="0" err="1" smtClean="0"/>
              <a:t>Куд-куда</a:t>
            </a:r>
            <a:r>
              <a:rPr lang="ru-RU" dirty="0" smtClean="0"/>
              <a:t> вас понесло? </a:t>
            </a:r>
            <a:br>
              <a:rPr lang="ru-RU" dirty="0" smtClean="0"/>
            </a:br>
            <a:r>
              <a:rPr lang="ru-RU" i="1" dirty="0" smtClean="0"/>
              <a:t>В. Берестов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42690" name="Picture 2" descr="http://t2.gstatic.com/images?q=tbn:ANd9GcRHTzUTGHBFXUekkgLyBP77BqMXYPu2vwRruzz0HOXnDsA0uAaVI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71480"/>
            <a:ext cx="8399559" cy="5692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2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Кошка и мышка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Мышка кошку угостила. </a:t>
            </a:r>
            <a:br>
              <a:rPr lang="ru-RU" dirty="0" smtClean="0"/>
            </a:br>
            <a:r>
              <a:rPr lang="ru-RU" dirty="0" smtClean="0"/>
              <a:t>Кошка мышь не проглотила. Почему не проглотила? </a:t>
            </a:r>
            <a:br>
              <a:rPr lang="ru-RU" dirty="0" smtClean="0"/>
            </a:br>
            <a:r>
              <a:rPr lang="ru-RU" dirty="0" smtClean="0"/>
              <a:t>Угощения хватило. </a:t>
            </a:r>
            <a:br>
              <a:rPr lang="ru-RU" dirty="0" smtClean="0"/>
            </a:b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В. Берестов</a:t>
            </a:r>
            <a:b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40642" name="Picture 2" descr="http://t1.gstatic.com/images?q=tbn:ANd9GcQXpe1fE5jTlSbfYtg9-fBz4CDMkvc2synaOlCb3xy14X49PvV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00042"/>
            <a:ext cx="8014494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0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палаты </a:t>
            </a:r>
            <a:r>
              <a:rPr lang="ru-RU" baseline="0" dirty="0" smtClean="0"/>
              <a:t>                       </a:t>
            </a:r>
            <a:r>
              <a:rPr lang="ru-RU" dirty="0" smtClean="0"/>
              <a:t> парады</a:t>
            </a:r>
            <a:endParaRPr lang="ru-RU" dirty="0"/>
          </a:p>
        </p:txBody>
      </p:sp>
      <p:pic>
        <p:nvPicPr>
          <p:cNvPr id="156674" name="Picture 2" descr="http://t0.gstatic.com/images?q=tbn:ANd9GcRsEhI-R_4TFFpb_fNrKfoo8obmFJlxUNMN5ZN6mdIK4LpTkRwqk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3972029" cy="2786082"/>
          </a:xfrm>
          <a:prstGeom prst="rect">
            <a:avLst/>
          </a:prstGeom>
          <a:noFill/>
        </p:spPr>
      </p:pic>
      <p:pic>
        <p:nvPicPr>
          <p:cNvPr id="156676" name="Picture 4" descr="http://t2.gstatic.com/images?q=tbn:ANd9GcQj9sjNE1bvcmLSlzzechQqdNemUrM4WpQUddxwIHR2Zyyk0nbQ7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500174"/>
            <a:ext cx="4186733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r>
              <a:rPr lang="ru-RU" dirty="0" smtClean="0"/>
              <a:t>Жила-была конфета </a:t>
            </a:r>
            <a:br>
              <a:rPr lang="ru-RU" dirty="0" smtClean="0"/>
            </a:br>
            <a:r>
              <a:rPr lang="ru-RU" dirty="0" smtClean="0"/>
              <a:t>С веселою начинкой –</a:t>
            </a:r>
            <a:br>
              <a:rPr lang="ru-RU" dirty="0" smtClean="0"/>
            </a:br>
            <a:r>
              <a:rPr lang="ru-RU" dirty="0" smtClean="0"/>
              <a:t>Вот от нее бумажка </a:t>
            </a:r>
            <a:br>
              <a:rPr lang="ru-RU" dirty="0" smtClean="0"/>
            </a:br>
            <a:r>
              <a:rPr lang="ru-RU" dirty="0" smtClean="0"/>
              <a:t>С веселою картинкой! </a:t>
            </a:r>
            <a:br>
              <a:rPr lang="ru-RU" dirty="0" smtClean="0"/>
            </a:b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Ю. </a:t>
            </a:r>
            <a:r>
              <a:rPr lang="ru-RU" i="1" dirty="0" err="1" smtClean="0">
                <a:solidFill>
                  <a:schemeClr val="tx2">
                    <a:lumMod val="25000"/>
                  </a:schemeClr>
                </a:solidFill>
              </a:rPr>
              <a:t>Мориц</a:t>
            </a: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/>
            </a:r>
            <a:b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</a:br>
            <a:endParaRPr lang="ru-RU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238594" name="Picture 2" descr="http://t1.gstatic.com/images?q=tbn:ANd9GcSZkO2J-HKH5EUtBnrmguJy4c7q6JQou-tF5NOr7qr1fWAMS2Vma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71480"/>
            <a:ext cx="7587368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Старый слон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Спит спокойно Старый слон. </a:t>
            </a:r>
            <a:br>
              <a:rPr lang="ru-RU" dirty="0" smtClean="0"/>
            </a:br>
            <a:r>
              <a:rPr lang="ru-RU" dirty="0" smtClean="0"/>
              <a:t>Стоя спать </a:t>
            </a:r>
            <a:br>
              <a:rPr lang="ru-RU" dirty="0" smtClean="0"/>
            </a:br>
            <a:r>
              <a:rPr lang="ru-RU" dirty="0" smtClean="0"/>
              <a:t>Умеет он. </a:t>
            </a:r>
            <a:br>
              <a:rPr lang="ru-RU" dirty="0" smtClean="0"/>
            </a:b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С. Маршак   </a:t>
            </a:r>
            <a:b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25000"/>
                  </a:schemeClr>
                </a:solidFill>
              </a:rPr>
            </a:br>
            <a:endParaRPr lang="ru-RU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236546" name="Picture 2" descr="http://t2.gstatic.com/images?q=tbn:ANd9GcRKpuwFxVrUqzazzr954P6YOd5a7387sh-2-d-cT0v-5UfD1FO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14356"/>
            <a:ext cx="7937071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6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Птенцы лебедя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Отчего течет вода </a:t>
            </a:r>
            <a:br>
              <a:rPr lang="ru-RU" dirty="0" smtClean="0"/>
            </a:br>
            <a:r>
              <a:rPr lang="ru-RU" dirty="0" smtClean="0"/>
              <a:t>С этого младенца? </a:t>
            </a:r>
            <a:br>
              <a:rPr lang="ru-RU" dirty="0" smtClean="0"/>
            </a:br>
            <a:r>
              <a:rPr lang="ru-RU" dirty="0" smtClean="0"/>
              <a:t>Он недавно из пруда, Дайте полотенце! </a:t>
            </a:r>
            <a:br>
              <a:rPr lang="ru-RU" dirty="0" smtClean="0"/>
            </a:br>
            <a:r>
              <a:rPr lang="ru-RU" b="1" i="1" dirty="0" smtClean="0">
                <a:solidFill>
                  <a:schemeClr val="tx2">
                    <a:lumMod val="25000"/>
                  </a:schemeClr>
                </a:solidFill>
              </a:rPr>
              <a:t>С. Маршак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1986" name="Picture 2" descr="http://t3.gstatic.com/images?q=tbn:ANd9GcQPfCxd6UeDQRIydVhjL-9ey5rkGEagqTNLBYG0HVuNAX_Y9t7pB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97777"/>
            <a:ext cx="7215238" cy="66602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/>
          </a:bodyPr>
          <a:lstStyle/>
          <a:p>
            <a:r>
              <a:rPr lang="ru-RU" dirty="0" smtClean="0"/>
              <a:t>Шла коза на базар, </a:t>
            </a:r>
            <a:br>
              <a:rPr lang="ru-RU" dirty="0" smtClean="0"/>
            </a:br>
            <a:r>
              <a:rPr lang="ru-RU" dirty="0" smtClean="0"/>
              <a:t>Несла новый самовар, Яблочек корзинку, </a:t>
            </a:r>
            <a:br>
              <a:rPr lang="ru-RU" dirty="0" smtClean="0"/>
            </a:br>
            <a:r>
              <a:rPr lang="ru-RU" dirty="0" smtClean="0"/>
              <a:t>Старую картинку. </a:t>
            </a:r>
            <a:br>
              <a:rPr lang="ru-RU" dirty="0" smtClean="0"/>
            </a:b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А. Хмелёва</a:t>
            </a:r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25000"/>
                  </a:schemeClr>
                </a:solidFill>
              </a:rPr>
            </a:br>
            <a:endParaRPr lang="ru-RU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39938" name="Picture 2" descr="http://t2.gstatic.com/images?q=tbn:ANd9GcQCgrdhRUIdCnBD1DwUdYgRQjg0Dfj9KgdT_9tXcR_jjtJcUHY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00042"/>
            <a:ext cx="7429552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622619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Утро в ранние часы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Всюду в ранние часы </a:t>
            </a:r>
            <a:br>
              <a:rPr lang="ru-RU" dirty="0" smtClean="0"/>
            </a:br>
            <a:r>
              <a:rPr lang="ru-RU" dirty="0" smtClean="0"/>
              <a:t>Сшило утро дачное </a:t>
            </a:r>
            <a:br>
              <a:rPr lang="ru-RU" dirty="0" smtClean="0"/>
            </a:br>
            <a:r>
              <a:rPr lang="ru-RU" dirty="0" smtClean="0"/>
              <a:t>Всем травинкам из росы Платьица прозрачные. </a:t>
            </a:r>
            <a:br>
              <a:rPr lang="ru-RU" dirty="0" smtClean="0"/>
            </a:b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И. Демьянов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7890" name="AutoShape 2" descr="data:image/jpeg;base64,/9j/4AAQSkZJRgABAQAAAQABAAD/2wCEAAkGBhQSERUUExQWFRUWFRoXGBcYFxgUGBYYGBkXGBccFRQXHCYeFxojGhgYHy8gIycpLCwsGB4xNTAqNSYrLCkBCQoKDgwOGg8PGiwkHyQqKTEvLCwsLCwsLCwsKSwsKSwsLCwsKSwsLCwsLCwsLCwsKSwsLCwsLCwsLCwsLCwsLP/AABEIALcBEwMBIgACEQEDEQH/xAAbAAACAwEBAQAAAAAAAAAAAAAEBQADBgIBB//EAEMQAAIBAgQDBgQDBQcDAwUAAAECEQADBBIhMQVBURMiYXGBkQYyobFCwdEUI1Jy4TNigpKi8PEVJFOywtIWQ2SDs//EABoBAAMBAQEBAAAAAAAAAAAAAAECAwAEBQb/xAAuEQACAgIBAwMCBQQDAAAAAAAAAQIRAyESMUFRBCJhE4FxkbHB8DKh0eEFI0L/2gAMAwEAAhEDEQA/AHy2auTD14Hq1blfMcih5+zV0uFq1bor0XaazHAw9dDD112ldB6NhOewq23ar0GrVFMmE7tgUQEqrSKtsvIqiybo1HvZ1WUq0tXNPyNQNcSuEo9cPND3LcGKnJsZBeGSRRSiKGwlyBrRIadaeL0EtU12GqkPUD6+h+4puRggGpmqstUZ6bkY7zVywrjPVgaipAo4y1W61czVSz0HIFAzVW1yrrjClmJxETUJzo1Hd29VXaTQS35JFeW8YA2sxBOnhr+VRWS+oKL7pg61yoqjE3e8TrBOk/nUS7S8rYAlxQN+iGvaUvxV3pWlOkA8La1XdtTXNreisRbAHlSwmzUB/stSuxiRUpubNSB2xsc69GPrN/thqLjDVFiEcjVJj6uTEzWbw+JmmNi9QcKCmNWxNdriIpfbJYaV7eR1iRSUMOLd+ird2kmHumdaPs3K3QI1ttUs3cpihUu0RaTMwjzphi8XK8z61RiwUMdRpVNu/TuVaANbOIgUPfuSZqtLulcXbooOV6CFWX0oy3c0pKmJ1o61d0rRkEKe5XIvd4ev6/lQdy/VRv8Ayn+8B7yv503LYR3bxQG9cG5JJpb28kUQlymU70YJz10r1Tmq4HSmRjl71CXcXVl3Y+Wnpv8ASkt++Z0B+31qU50AMuYvSlGLxFU4jGxQb4iag5WKwrHXFQjI0yN5mqi+ZXYbBST5waVXb2tF2tcNdPVSBr08P986SUaWzXY2xl7RTyih8JczEj1quxeFxCB/CrD/ACiaL4bw0dmHzd6dRtlHLXx3qsUDqVYy4BQmaaIbCMyXbhK9zSCYJBMd0czXvC3w/fF5irQMkTqeY567b0vFt0EqygUFxPHEDLOkVZxC+bZhtCaTXsSHcg+n6UYRFZYMT41KYpZ06VKakCjKFDFV59Kcvg4FA3+GMRXXCSEaKMHiac4S9SbB4Mg0ywwJYADWtOn0Mhnh+IlGncA7URjfiEPCqpAmSTHsI86UYyy9vVliefKl129SKA9mtwlzNVn7TBiszgeLFN9j96PbHT3qSWNhTH/7bArqzxcqZU6ikZxMih7eIhhSKDA2abF8ULMCTuK5GKpZizop8arxlwrHjQq2E0li6SsgGOtVYi7pXvC+INbsFSs769J6jnVS95aEkOV2b+tN8NiYFJFtw1GoJFTbp6Ag7FYpShaI108aEuX5tkjlB9iD+VTHZcoQct/Oq8Mg+UwQe7rrE6SPEb1RjMaInOQdAZEgaieeteteESDJG45ilWB4iAoB6R/l0+0VdY/trqk6BJP0/WtKdOKXdmT0MExldti9N6z+IxBRoohr5IrcmEbYrj021QKAQRry08PH9azPGr0K2UsCYEaQJnnzEgcq9xbEUpxOJzBATp2n0AB/WkyyclsV6Q5/ZBiAyIri5agNC90IF0ZtZnSI/wBgTHcNa2kzqPrXl/tbd83A7g3LaSQSC3dAbN11HOiHxIuIdSEUeeVuU/3T9KefGk0D8TP2hOp560defJh3UnQgn6a0otYhku9k6mZ05HXqDTfjjQhH9w0uZdIiXon7YQ1sgnW2qn0trpPll960F64otiLRVoBzy/eCd3QNpE66Vju2YtbQRqtq4P8AIqn+vlT/AB3F+1t3RnJNrLbGs5hrMDloF96vHUd9wJlL3w1pzyBEVzwzhzXr6oIk28y5o1jTT6n0oHDAsCuwJWT0GoJpziOEmzdREcsAVKuIBVixmD0Omk/1RRS2xlsT/Ga5L5UNmyACfTXfxrP4DEt2mYbpL+RXbTzitj8Q4EtinL2wkqGAmQwP4gOU/wAPKlH7HaFm9IYXAVVSCoXK2pDCJPy8utWtJuIsls0WEx2FdFe4zh2Et3T8x3iFiJqVjVxJAA6AV7XI8u+iDY3v9DuKsDDKPGheK4iWJA3+0RXVu+WsKCfkYiPB9fuD71fjoFnFqwJmvcMctwECaJw2Gn3ohrADUHOthPMTjhehMuWOvOkfFeCsmo1HSmSr10roY6WAbymjHI27BqjH4mabcIzMsVq7/wAOWHsdoCe1LaDlH/FL8Hg+znNoBrNXllXE1UDWjoRVb29qPxFgJcykggiZG2uoiqMRal4FRTvZmcXb5gTtNF4wZkB6EGpjML+6JqvBsWt+VSc06fhhH2CxeZIjcVQ97JNdcBylwrmBHl9a449aVbpCGRAnn10n2ofIxMPiwfOmLDKhJ2ApHwpM7CKcccyrYOZoUQDrBYnZR5668hQSt0jfIjt8aLNAAOu/9Kc5Gtxm5jMCOc/1FLrHErYVVAtmPnyW0ATQGFukEs0GDpuRrRF/FiCCZHI9D1APLw/SmyKpUgp2S1DPfUcmzLz0b/a1fbf/ALm8Jj92fHbLS7hNyLs6EMuTwMgqPrlPpVuGxIOKuOPlKb8tQN58Qa55O5JeGBMqxDEsJ2Vo8YP6U8sfL5UvfCC4Rl3NGXcMUQidQKd5dWPYt4veGsUq4THaW8/yqrM3P5mgaD+ce1OCiuDuYJBkRqN6X8K4VN/EsGEJkWOssdB5ZAaKalS+4rfQf466jhLWYS9wKG3A0Uz65o9a74twy1hTbRQZZTnOpDaQZ13npt7Uvv8ACme1ffuqLSkqS3zSiEZfHQjziq8FjHvKDdYuw0DNqYFVW8e11ACYjDJ2qkxucrmSdoCN18DXPHsM3ZsxECCo9Ms/ce9O7GHtlXW4meSIgxB849aScaxpNlrdz+1WJafnQ/K3nsD6da59ctvsJLoI7mIyXbTb5bMHy7MH8/pTDAMhsCLcXHZnZ8xMqTCjLyjSgr1rMjEatktAebKi/nTHCADsumg9GEff7V1ZHSv8Ca6g+BxDQ2ndzKJ8t/vWow7KbNtwZ7xbxETA8O996UdkiCOstvu3e5f5RFG4g9lh1XoonlE933LH6VGeRS0vNFo6M2vECzu06kkyT1o5r/8A2QyqstdOsTc5jvHaOYpJi8MyOFjLm0BOg9TXeNxWXD2AeZn6D9a6ONSXlk0/IOUJJywRJj3NSqcKHZZGxJ6dTUrPBslyHvZm64RYnqfCrxgWttcRtcqgFgNATDJJ5EkRHjSazfbtRBIPUGDReBxTvecZicxIiTDMoJTN17wG9UktFhhgMaNqaIubWso90pe00Uww8m1H0MU9wfENCPCufItWgpkvPJ8oFLOItEGj0vAk0u4khJpoIz6DMcYNtLY8Dp7Va/EBctuQBooAnWCxCCB1GYkeVZni10rkB/hovgOIBCzJ/fBj/LaVnb7ihKPsbFvdGrw3Dg0lmAZe7HLuiOdLuJ2Ml+B0H6/nRfCkcrmDaka+PpQ2JU7nfapRaj7R+x0pLKVqYCzlQyK84fiBng0xLLBFcuROF/IVsVBtSBXmNn6Vdh8PDGf9611xNND7VSMroBPhBSW8Z0qn4h4p32JGlqVUTINw6ZvGIn0FE8Bv9lZuOPmiFPQtpPmBNAnDotuWti4TIGZiBm0/CpBO4G+p8jXVja5tA60hdw60cqp1OY+/P1/9ApniQQIqcOTeRr/sD3+5G86E3CGNCb2MUcPU5D1Uj2P9RXF85Lt0DnZcj/EmYbelMVthV89PzpfiRN7zw7z5qrL+Vci36g3cafDmKAuIWBYeG8nQac9aO+JsSQ7LlygjSk/BrZVQwOoMj0OlHcexZcqzcwB0qmdNLjHyM9AdpjNwLyvgmNgtwTPh8tc/Dlye0adXuOfRFWPqWrjA4vLcv6jvYdW0g6qoU7g6wW6b1Ph23Fuwf4s7Hl8zPv6RWr+ff/QiY2xmKUr2UkkNCgakkg5QAOegHrS3h+Ge2QtwFSJLCJKnkCOkwPWhLyn9ovL8pVrbSP5Xggj018adYrEZsz7FokSTz3LHkdP8pp4+3GvIbsc2OFM6M6kLl1156a+VfNePYkkXLnMET5Fh9K213HAWyklYXvfTQ1jcZlNu8fmHZjyHfQnz50sJxm24rp1+RZhKX1Wzh3SGNy4kg/3VAAPkQDHUeVTi/FGYtnjMsITAUyijkAAPmPtSNsWlsWbeuoERuHJGQj0MH+WjcQma5cX+Jiw2HM/k1Xfh9GTsvF83bg30I06zlOnrPtRvxbxIi3bt/ifvt4qJCT5ksfQUv4fj0RLsr+9ABVuS/Mo9ZYH/AA0r4xjDcu7GFVUHOAogfahhx3NS8fuZukaWzjreJsqHADgQGPIjmIpN8QWlCIo1Kb9ACTHvVHw609sDJhAQOhJA09KFE3Uu/wAQAjxhv0NVSay76L9wuVoa8Mw47JdeX3JqVQuMtAQYkeDGpVHl2LSGeG4VlzMdwN6F4Lw9mvjKYObNr4Gaa47EdxomSBA89BpSHhWPi5MwZ8oqEZOSkylpMZ8a4dkuMOSOV/wt30+hPtVOAvjWaNxV3MjHfMhU7/OnfQzzJBis5gLpYmDzpcfuTQO4bhMUcx8zTbs89ZtAfqfvTrhWIzET13qs490GIt+M7RR0H939K84RK2gQNTbcn/8AZcFuf8imj/jlQ2Ujpv6VbwzjD20s27bq1tSisptgEm4pJltSQDGoIrY2pYU/n9wOuQ2wGM7NI3pkcMbiHaazfCTKK58J9RWlxmP7NMw1J18K480XyKrZlLlh0uSNqbYRtda8sXRcmd6c8M4FbCDMWLMJzA7TqIG3vQU/rR4zWxUvAJZeT5UFxW9mJA2p3wq0iq4aCQxB8h0rD8d4yO1uC3qM0A/eOus0ceN8k0aWkN8ZiBbwy7d5yBrroANvWr+Ytt/9sKPoWP8ArYn0rN4jFFhh7ZIOVcxjkWJOvpFabGqpeZgm4F3mZ1P0IqsFUmKmcG8LZmJg7TE9RNKL3EiDtufbwptxq0iICNNQInefOszjV51XHvqNLRo1xsr7H7Vzj0i5pr3by+H9mSInqZoDAz2cnpTHiBLi0/NkG3VZtN9ya5El9ZP5r8zfJxwK6yhsx0maYcdujswQdqW4VwLZ8tqA45YuWyUYjYNAMjWulpSnZm3QTxbEBAtxIhreU7fxGQfSN6NwmIjsbYBlUQQOUKJ+s1ncYv8A21stP9q+byyJAHjINNeHcavB3GZkUJ2jAd3MTEE9dNqDx+1yJp7o6+Kibd8uDBuWrZH+HMpn0y+9M+B32NlmuHMoYKU8GnUeTR7mgeP2+1CE7ES05f8AyC33SSMpyieSmNd5FuAwdxEtqNg7Sdg22TTzAOu0GdqRzrGh62WXXLjFkAwhjbQaaSeXP2rOYS/OHxCn/wAeYHydBFEWHuOLt0kwb2ZiNpUFVJG0Ag+9d4vDqcFeuKACVjMOpYaRzBH1poY4wi67gasx925mxCeBB9J0p5j8QyspPzFViCDoQVG2x086QWnBxDMNgxAjog0+1E9vmUHmCfbSPr9665Qul4IvQY4JdeWfX0Wf60qfFtauEhtQ3mDTi7hSzW2/jRiogiAsr9wTWbxhhyPGqYUnaBtM2PBONFluP3EIABJ0BEMYAAMsY08elK8PfIeem/iJA/MVZ8O21/ZbzGZWWAAnXQLI5ABbknlNCW7rBwE1zgqdNgSsn0pJY03IaxiOBvc74dVBJ0M1KMW4wELMcq9rzvrz+BqQ0tOXUMeUH/KJ/Kstbf8A7horR4TFZFUHmDH0rL8Osm5jggMAsBJ9tav6enzHktI0CcRCMyNscrqejLv/AKSfakyTbv3FXbNmXno2o18j9K1HxHhkw9y0QweCJ02GoYH0P+4pZi+FqrhkmNvCN1Ou0ig5rE78oDTsowlokSatwGhgdTUs4sDMANalsMCpgTnGn3q7WrMgDjV5s5RjzAE8p6+9G4bFtbdbcgr2itsBIzugk77ID61z8WJ++S5AnMmngP8AileJxH76RyW2PVVQt/qze9DGvqYk14Yr0bLFcEfCIttjJgagyNqq4jxILag15wniDXbLhoJt6/lz8PtWf49iJIjapP3ZeLKt1sNwXEOhprgOO3ZKBjEabaeR3FZXA24WTMUR/wBS7Nxl1psmHrQibN3jvhu4bZ6suYDwOo1FYTH4PsoBGs/7mvpnwb8Tm+ptXspyKuSRBI1B15wAKVfFtqyb57MjQd4DUbSR56fWngoxVxHktWZXDWO612NJyDygAfamN5hcYtEZgGH+IZh9CDV9zBqMNlYbENmmIbYAD8TEsYHgZ2qcQwaJat3LYulGVVDuoUHKuWARuRFc2KTkua+fysmkKsfYZozMTG0kmgLlw7dKtxvEYFLhaukZ40rvjG1sBruEoGt6dKaYGwHXL/AzR4Z0JH+tZ9az3w7xCEM0w4bx2GbLBMAxtOUg78tJ+tcUYe6S+R0DcbwfZW4G1U46yqFB2geUDNH4SeVH47Ei5ZT+IAq3mvdE+Ok0hxPDyl8hjIZQZ86fXcLtDTi9ofsIAEmbZnmCxuH6iKExSE2muf8A4qfSV/8Ab9KZY26DbdYGW21tAYicsGT6saTtxBUwOIlQx7tpZkRMmRlI1EzG1SxuUnXz/hivqOOK62bQGrGyyiNdZtuNfMmi8I/Z2gshmKvB10hFDsD4ghfTzkHG38i4csCAAcwGh/snBA84iu+O48FMM4UAlHzRsM2WIHQQB6VFtyjXbf5hugf4b4rbTCXbTjVi28EESx06ax7UVftlcBatkKCCzEDVnysrQwnkQFFZBm0dV5vAPQQZ/M+lPsDj86m4DpbskSebkhV0565T6GunJySTXQWLvTMd2XZkZtJUnzkRTHht9bmVDljLlHKYYvHqQR61nja7RjmYnpJ+1PuEfBwuLaZXYZmcGDBGRVcff6V3z4RjcmCk3oY8Lc9qVYzkGRPFeXpA+tZ7j1oByR1I+td4vBXbF1VW6WOg8poDG3bkwwmaGCC5c0+qA+lDfhl4Lh3DfKwVT4bNI8QW+9dYbAXQ09m+gMaad4CPSJNJb3E4t5CIkz7SPyFPsJi7YQFsykqoZ2RSe8Im22eQcmh02G1WeNu2+4KNFg+GkoP3tpfBnAOmmo+tSshd4qHOZwS2n4joAIUDwCgD0qVwP0qHuJsviLhdywtsuAAVB678j46VlsBcjFFuutavj/EmvoAzFsqgDw/U+dY03IYNzG9H00IuDrugt0zffEmIF5bbBAgAyQJI0AI1Ouuprixbm0vipH+JP6RQuDxXa2I2ykN+VG4Nx2ZG5Qq/pOVvuK8/LbjT6oY6+HsFhitxrpXMGOaWy5RpBGunWaydrjqdqApJhtJ566VV8U4A9rcC6hNSRyHjWTw9wi4PA17OLEpY9vsI2fRuJXO1cjmQoHmZApVisMO8RzzEeO8flXXC7jPdV5+VGc/4FZh9RUvXQoVecR9xXLGLhFRQL7l3CSRe1MK2/wCVFXrFtdLmqg/SlV3F9m/8p2rzHY7u3Ls6xCidmbSfRZPnFZw5ST/AyY8OAXEi42HKrbTKMpbvkEalV586QcZwS2GSGkGd43Hl50N8P4ki4D0B9gD/AEoDjJcv3s3VSZ1XlE8q7PpPlV6HTRrrGKBt6dD9v60LwDFM7tMkAe2sUu4FdJtxz2p58KYaFvN1uBR5AZjr5sPauDL/ANUJsV7HXErn7u0OS5rz+gKr7AE+poW3duNhkLFjbt5pWSyqTBmNhudavxLZy1vYhY9DMil/E8S9jB3ltnQsitOpCmV09wPWufBS4r5X8/MYU8WvISGWcpUETrrEMJgfiB+ld2PiRcnZgDoDtHnQSrnwQI3S8Qf5bigj6p9aRskGK9lR5rYkdGowTlGuIxEhiNDI9DXfBrWZ2Mn5W215GB6kUpF4kBueUAn+XT7U0+G8b2dwTvqR7SK5ZxaUpIdGx4jw5kU3WXKGYkjTTMZExtWb+JMW3aWzGmUBTyIEc61+J4j21p0jXKDvOogxWKxjMzLabQWw7qeZ5ge/3rgwzUp/A0umgrGYwnC3GDT++IB2mMsQOmopRg8D2uUkkp2hkczlSQfU/ejcVjM2ELk6veuNy37orrgPEUtYZ2fVVaY6mGAHuRVVyipcevL/AES6sI4xiCbVgAjUgdY5ewzGfOvMPxI5FlZjMvmzO0BfKR9KT4niguMjx3VjKu+7kmPGNPauuEo969Ex2SvcMADUa6x4mj9FRg0+1s17GeFwrLbtEpmYO6BcshmMMEMbySY8JpCMWbRuWwGhgSFIOYEgxmgj5Qx15wDGtTiHEDcVYmQQo/mM6/l7UPxnDBBYZSSXt5iDGhmB9Bt4V041pcursF+ADC7saf8ABONlLbITAiVPMFsobX+VD70p4ZhZVmPSfMTFdcTwwt3cg2ypPmVBP3qmWMZ+1/yhVa2dPiM16TrqD9f+aoxt3M9szvr4fMxNVXbsOT4migsZHIkKjH1KMq/UiqKoNfgBbALkEa+f2/WmNzAqbTDKAQBytqU07xzBs7kmNCOflQ9/BM1wW0EkgSFk6gCQJ31/PlTH/pF0wmRhsJYIqKV3i6NXJ6H66VdP2jKxRd4aQSAxipTG9ZgwZJ8CI28RUrnUpeQ7HNrE6sDsKQ41srkjnRtwSrNruaU4u6WDEAkDc7x51LBGtILNV8D4jO7p1Qx58vrTXCXZugTEyh8iKyPwTjSuJWOeladcO37QyKCcr5ttlBkExsII964fU46yOP3Hj0O/iVLi4QWlM9pc7RgRBkKBvvXz79khtd+lfROP4ktcAOxXTwMmY949KzGKRQjgL3jz6Hfz2rs9JldcWZnXD8Tltu3RIH+J0X7E0v4njczIfEfevcJdixcn+6B/mU/lS3iLwyeY+9dMIe6ifYcY++Bi9djkPuin71dxNgwMAAATEAeUxuYiTvM0r4s8Xg52FpPVtVH2q26pdRl5rUuFKDXhGK8DfCo7eAHuw/IH3r3jTsURjJX5QeWnIGg1ssMOwyme01gEwAPtJozEXi2HCldgN5kGdSB1NdvcF0zvg+NNvMwJBAEEaEMdBB5GJPpW0+H4GHB5sWYnnqSBPoB7189ZotoADJJLafw6CD0hvDWa+l4vhV21g82Qqq2lEjl3QpJAMjUzNeZ/yEbioruxl5E2I4kUZ3/vom2nyuT5aimN1Rew9xf41G/UMrT9KI4beTCYU39GYKX7xEMSsBZgwZ0ka+9Zv4T492l90eBmJIA0AkmQPAT7VzZMT4fUitx/vQ8ehOC4cixi7R+ZVVwB/dzNM/4QPWgMVwG4MKuLg5C+WeW8ee+k1q8Pw4Jic26uhBHI/ig+xqnjdkjh9nDJP7u5cDy0h2VzBHQayB4+tdXp/ULJJ8e9P+1P9DJLuZzBpmRvKR+dTD2ibi6wCwo7h+EK6MNxVeGQ9oBtrHlFdEpVYqNZwbFRcKtodm8wzfkR7Um+JSbb5l/DPsDqPUSKu4tiMl9oPzAkHboau48BdTMB8yZj7a/c14kfbNN9BirhN23/ANMcsgYtnKk/hljtrvMGfDzrO4cr+y3gW+Zc238Fy1sJE7mr8BjcuCe1zW4fY5SKSXCc2QbBPudK9PHH3SXzf7itmh4FgVCEk6oVaSACCM5giSJnKd+QqjDYsIl95/eMIXwUnvfSKI4fIslSRzuOfDZRPjpp4mkTuTnPLQe+o+30pIpzlJsV6CRaVrTwwDq9tllgvdytm30nMViqMTcNxkzbKoBI1gd5miPEmjsffW0uJtkAluyUc9gwaD60kt34YjYHfyrpguSv+dDPSHvBWCYe67bd1fz+5HtSzj2OD3mYQRCgaDXuga9TQl3EyNNN/Wq8EM6knXUCOtNHGlLmwXao6OIDW9coy9NGMkzGkEDfXrTniNgiwrgjkPsRWfxdrKxQiCN/XUfSKYYi+ezVXmCogfaqTim4tG6D34PxyW3Z3icpUE8jAB9xOtF8ZxsurSGAiJUtlzKfxAyNNhsayWGQhd6fcKgEn92T3cxKDWFVhDZpY7axyNZxSbkxovVALcTYHl7A1KX4le+Y2mvKTigWaTFcJvW7WYkMklc6d4T0MgR1HWsva4oyZ0ABmRPmINbP/qXY3CgzFXnPmOYMp5md/wClJuJ/Bgzl7T/u2PPXKT4/wztU8OWKk4z1fQb5E/CsV2bq20MDPrX1PB3Wt3Xuo3duWArR+ITB/wBOWvm/Evhu5bSZDdYPWtfY48n7EgMBwmo6/gH2qXrsblUo99fmGLpC7i/Ge0tWn2i5cHiQSCJNL0xqsGkcqquJ2isi6hQX9hrSVcUUaK6lhVVEmnbDcQcuH8SVP/8AUn6Zap+IrlzPbS4SezVUXYQo1jTxJ61ZxW0QuU8j9AI/OvOKzcuoGByokkSYCrJO50k/eq4+qf4mR7xM51EmI1A68v1pjxS/ls2GC5dIkeXOlHGJGT+X7V7bR7iKDOXkT/7RufSk4KSjLsrCnoYf/UL4eyBbIzXSZMT3QdPvXZxJKy5hyQTprt02HrFBYm6tvLAlgOe4En22869dyxUD0/r133qnWici1seRcVFE/KCzazOvy7DevouL+MRcw7LlOa4hWDGUZpB56isFg7Vs3CxU6AtJJgkHQAKNNNNdPpDTF40PcUqMq6ADyMfrXF6n3TikPF0tFfEbaF0tXZykk6GIyiWI8YrvC4DDWsz4c3g4Gpd0ZSAyGMotgzMHfl417xwB3Uj8Nu5rBGpNsD31pdgrpCsP4gR/v2rY5XhS8/5A20zU28W1u4Q3eAcwR5mPLSrOP45ezslBJLMWjeWy7ClPGXIdHtmHZLblSYDAqsxMCZnnyPkX2KwRtlbgBQlQxBGq5gCdPIxXGlDFOORav9SuxVxDGMHVSpUrGh3pNexBW56/emfF8TJTPBCju5d4n660i4rcGcMBAMV6EYmuxjxDHZ3UxAAC+oFMMxa1AM6ZZ8DrWYxOI/8AVNa7gImw5joR47j9a8/1EOMU/kVdTL4u9kBTkxn1mPyoIXALubcAiQNzET+lHfE2HKZT0NK8mWDI1U7GTuBqOVejgipQ5Cs0V3HqmCLq69s93K1vI3cXLmBDnTnEb60pstFo9Dctz4wHoHEXSAyNybTxkAz6jX1rvCtmYLOhYb7dJpnjS6BYx4zjFuOzAADTTfbXfzpO7DcH8Psedet+LpJ+9CMdPOnxwUVxQGy13gLXtgwo13Y6dI2qnEHX0rrDDM6r7ebVatGSG/FcNnKsv4uu50A/L60LxCy4VAeUV9J4NwRLSKIBYDVtzO8DoKG+IuEpcGwBHPbmN+tcEc3FpeCrhqzCAkJ6U1wNk5NSo0Hdz2xl0mFjvkkDY+O+9V8ZwnZLKmg7+MZbWjfhUTNqSCBuqjPIGkkyB51041ziyfQpLzrUpS2KqU/0haNvgUOLUWMyoyA9m7Qog/hdzsNPQ1zwfFNbBs3hpJHl1FZlOJuSzBspIAIGkgAD7CmOG4qb2S33VeYzkwGHRyTAiNDUcmDmnFh6BmKw9y32hEtbgQSZHemJPJtDr4VauD7rKWSVyrlzd45lZiQo3UGJPUjevWvhlGYbOOh5GdRI5fSqcBjAuKJuDu3Z16T8sVBubi0+qAqF3D8ZlcmJ0Mg7RzocWFLrzlgPrFWC2UvtALAlhptr1O1GYKwiKXuAM06d4jIBuYA7xJ9BHjp1c1HaAV8ewzuVKjugQTIEToJ9jRfH7SXLzmWRWQbKJfvFteg1XWOW1A8Rxgdok5ByVdTuRrtz50Lj2cuQDIAA3J5fSlxxlxj2oNneMxqEKcuYroBEjlGntvXt/GXHIYgWhHUiRHMnU/QeFBoABJO2umm0TE6e4NctiA0QAZMaksROg10A66AairxxqtGS0WYpRnDMGIMDoNN4PM+1HJ85ZZyiYnfbSfHahBeDEjkGMdN96ss6Eny+8/kKMv6QMccMYG8e1MgJBkmSZUbgjlPWjsNY1bL8qhTMSRJkd7cCdPGBWcwLyzsddR9STTWxiYbz+lcWWD5N/AUuwbx9odVH/iiR/OP/AI0pF+FjopP50XxQQQSdwAPIE/rSl+fjH3FJgjcUvBpdR3xN1umwFcKy2SrZtFGRrh/FvKEAdTArT8V4iF7O0xM9nvyIHdjXy5/8Zni6q2FsXSoB7V0OWJOdLbgExy73lrXPFeIK9y3DExYgiIysGbQddIPrUnDnx8Ll+pXyaDD2rTABvw22lpOhLmAR4AfWslxWwwXNEidGGoI/KneC74ZeZEew/wCKzvFFZFKGRDRFdOJO6MqAnxGp0/pWz+FcT3HE7RHppWQt4GRmEHwP9K0nCMMbYJJ1OsfWo+t4yx0mKuox+MsMHtqwGhEHzjSsPcJVADvOvpWo4nxAsketKBatuJuGAOn603o24Y1GRm7YqxklVY6zoI/u6a+MVMPMg7flXt/Gqsqo0BlftQ927M6+36V3qOqYBzwDgTYm8lhT3mkaRyBJ1OgEDeuPiPgDYPEG0x1ABGoYEHoR5dKpwPELlhluW2yuo0Ya7iDvuCDsaG4hxO7iL3aXSXY/YbAAbCkipcr7B1XyBXTLVZhXNu4rEbGfam/wth0N1muAGB3QdRJ5kc4/Op8WZM6lQJ5xpp4xT81y4DKOrNRgfijPqNvqPOueKcdzEBTMfMa+b9uZ6eVM8DiMp1qGT0qWxueqHvFLuca60Fj8MRaOn8GvZhBH924BNzlueROte38RMRUxeRlJBPdyiMoC6iCR3iTqDyG9bF7dCszvYHpXtEXG1MTUrs5C0NsDw20ySNSNy5bIvWcuvoFbzphft2bVsBsrSJJS0ikjlDN3o23IOmw5+1K523dAast4IlpheZSxAtxDDUFjAMjQ6TSVcfdnMny2yIOnXTfrFeVKiv65/YDjSDr7XrgXMRqNAIH2gUru4iRl73WZgbx8oHnrJqVKbBu9C0ePgnVcxMAkBRuSDznltVk94g8zuN/epUqrdlYRUtsIbg6uOarmIkmSsiVMDfoaWYTBMLgU8jr/AL86lShhm3F2VUERE70dTHpNG3Rvpux/SpUqsgTgrDsJk7PLqGnU+VcO+V16Bh96lStOK6+SIy4us25HJpHsK7wGETshmGYmDJJ566QeVSpXm+n/AKPuMlsJxaKMKFbVVxFkzzCtnQ6CJMKBSNF/e+AE+h2+xqVK0P8A39/2NLqEWMURdWB8zU345aDjMtte0ABl+8P8ugJ8walStnfBxaMmZi/iGBknvTryHoBoKtwfFGZwCalSquKlBtoVF/E7xgxpS2ycwjwNe1KOFeywdxS+kjoaaYBVdYAGavalds+hQMHDdIJqxsGLagAevOvalTRHoLHu5WEUPjrkyalSnraKoXIgJpm2GKqp5NrUqUMsmmkYpF/vRR+N4tmTLDfh3uEroI0txA/KpUo0rMKi1SpUp6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7892" name="Picture 4" descr="http://t2.gstatic.com/images?q=tbn:ANd9GcS3PwJsg-f4p1Ft1wHyXDnn57o_f1hfE1qWwWfVLK_OBsGUnW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642918"/>
            <a:ext cx="7786742" cy="58325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Пчела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цветке сидит пчела, </a:t>
            </a:r>
            <a:br>
              <a:rPr lang="ru-RU" dirty="0" smtClean="0"/>
            </a:br>
            <a:r>
              <a:rPr lang="ru-RU" dirty="0" smtClean="0"/>
              <a:t>До чего она мала. </a:t>
            </a:r>
            <a:br>
              <a:rPr lang="ru-RU" dirty="0" smtClean="0"/>
            </a:br>
            <a:r>
              <a:rPr lang="ru-RU" dirty="0" smtClean="0"/>
              <a:t>Набирает сладкий сок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Наша </a:t>
            </a:r>
            <a:r>
              <a:rPr lang="ru-RU" dirty="0" smtClean="0"/>
              <a:t>пчёлка в хоботок. </a:t>
            </a:r>
            <a:br>
              <a:rPr lang="ru-RU" dirty="0" smtClean="0"/>
            </a:b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К. Быкова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5842" name="Picture 2" descr="http://t3.gstatic.com/images?q=tbn:ANd9GcTLBYw2DXXbpV6B3984KzSvvXphJQQWT_3eoyCnbi38LpmoFzyz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571480"/>
            <a:ext cx="5857916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9750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Шишки </a:t>
            </a:r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у </a:t>
            </a:r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Мишки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Бросил палку кверху Мишка.</a:t>
            </a:r>
            <a:br>
              <a:rPr lang="ru-RU" dirty="0" smtClean="0"/>
            </a:br>
            <a:r>
              <a:rPr lang="ru-RU" dirty="0" smtClean="0"/>
              <a:t>Падай в шапку с ёлки, шишка!</a:t>
            </a:r>
            <a:br>
              <a:rPr lang="ru-RU" dirty="0" smtClean="0"/>
            </a:br>
            <a:r>
              <a:rPr lang="ru-RU" dirty="0" smtClean="0"/>
              <a:t>Шишка - хлоп по голове,</a:t>
            </a:r>
            <a:br>
              <a:rPr lang="ru-RU" dirty="0" smtClean="0"/>
            </a:br>
            <a:r>
              <a:rPr lang="ru-RU" dirty="0" smtClean="0"/>
              <a:t>Стало шишек сразу две.</a:t>
            </a:r>
            <a:br>
              <a:rPr lang="ru-RU" dirty="0" smtClean="0"/>
            </a:b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Е. Петрищева</a:t>
            </a:r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25000"/>
                  </a:schemeClr>
                </a:solidFill>
              </a:rPr>
            </a:br>
            <a:endParaRPr lang="ru-RU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33794" name="Picture 2" descr="http://t1.gstatic.com/images?q=tbn:ANd9GcSkF_dQbkuhrD1XE-PZGx6BYBVRWIHF5WTj5paFomeYwZEpcoP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71480"/>
            <a:ext cx="8001056" cy="59930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894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Щука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Стой, плотва и караси, </a:t>
            </a:r>
            <a:br>
              <a:rPr lang="ru-RU" dirty="0" smtClean="0"/>
            </a:br>
            <a:r>
              <a:rPr lang="ru-RU" dirty="0" smtClean="0"/>
              <a:t>И пощады не проси: </a:t>
            </a:r>
            <a:br>
              <a:rPr lang="ru-RU" dirty="0" smtClean="0"/>
            </a:br>
            <a:r>
              <a:rPr lang="ru-RU" dirty="0" smtClean="0"/>
              <a:t>Я хозяйка здесь в пруду, </a:t>
            </a:r>
            <a:br>
              <a:rPr lang="ru-RU" dirty="0" smtClean="0"/>
            </a:br>
            <a:r>
              <a:rPr lang="ru-RU" dirty="0" smtClean="0"/>
              <a:t>На охоту я иду. </a:t>
            </a:r>
            <a:br>
              <a:rPr lang="ru-RU" dirty="0" smtClean="0"/>
            </a:b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А. Леонтьев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1746" name="Picture 2" descr="http://t3.gstatic.com/images?q=tbn:ANd9GcTKdc5tvPtrUUNCx6ZmtAPXRESBEXrjqVpF4athNCrcjJ3TFQ7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8507681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894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Ира и ёж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Ира просит: «Ёжик, ёж, </a:t>
            </a:r>
            <a:br>
              <a:rPr lang="ru-RU" dirty="0" smtClean="0"/>
            </a:br>
            <a:r>
              <a:rPr lang="ru-RU" dirty="0" smtClean="0"/>
              <a:t>Ты мне платьице сошьёшь?» </a:t>
            </a:r>
            <a:br>
              <a:rPr lang="ru-RU" dirty="0" smtClean="0"/>
            </a:br>
            <a:r>
              <a:rPr lang="ru-RU" dirty="0" smtClean="0"/>
              <a:t>Ёж ответил из-под ёлки: </a:t>
            </a:r>
            <a:br>
              <a:rPr lang="ru-RU" dirty="0" smtClean="0"/>
            </a:br>
            <a:r>
              <a:rPr lang="ru-RU" dirty="0" smtClean="0"/>
              <a:t>«Ниток нет - одни иголки». </a:t>
            </a:r>
            <a:br>
              <a:rPr lang="ru-RU" dirty="0" smtClean="0"/>
            </a:b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Ф. </a:t>
            </a:r>
            <a:r>
              <a:rPr lang="ru-RU" i="1" dirty="0" err="1" smtClean="0">
                <a:solidFill>
                  <a:schemeClr val="tx2">
                    <a:lumMod val="25000"/>
                  </a:schemeClr>
                </a:solidFill>
              </a:rPr>
              <a:t>Бобылёв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9698" name="Picture 2" descr="http://t2.gstatic.com/images?q=tbn:ANd9GcR4nIFX6PYILgMlTCDuh_Dn13WDAj9YKB_y945CJj25Auhaf9P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01122" cy="63676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2606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Кошка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Без воды и мыла </a:t>
            </a:r>
            <a:br>
              <a:rPr lang="ru-RU" dirty="0" smtClean="0"/>
            </a:br>
            <a:r>
              <a:rPr lang="ru-RU" dirty="0" smtClean="0"/>
              <a:t>Кошка себя мыла. </a:t>
            </a:r>
            <a:br>
              <a:rPr lang="ru-RU" dirty="0" smtClean="0"/>
            </a:br>
            <a:r>
              <a:rPr lang="ru-RU" dirty="0" smtClean="0"/>
              <a:t>Мыла хвостик, спинку,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Спать </a:t>
            </a:r>
            <a:r>
              <a:rPr lang="ru-RU" dirty="0" smtClean="0"/>
              <a:t>пошла в корзинку. </a:t>
            </a:r>
            <a:br>
              <a:rPr lang="ru-RU" dirty="0" smtClean="0"/>
            </a:b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А. Хмелёва</a:t>
            </a:r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25000"/>
                  </a:schemeClr>
                </a:solidFill>
              </a:rPr>
            </a:br>
            <a:endParaRPr lang="ru-RU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27652" name="Picture 4" descr="http://t3.gstatic.com/images?q=tbn:ANd9GcTiebTL_5rHZGHl02wHZ4E8nlU0GXbvYgCthbgK3-MgUTb0NJY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642918"/>
            <a:ext cx="7572428" cy="56720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Пола</a:t>
            </a:r>
            <a:r>
              <a:rPr lang="ru-RU" baseline="0" dirty="0" smtClean="0"/>
              <a:t>                            </a:t>
            </a:r>
            <a:r>
              <a:rPr lang="ru-RU" dirty="0" smtClean="0"/>
              <a:t> пора</a:t>
            </a:r>
            <a:endParaRPr lang="ru-RU" dirty="0"/>
          </a:p>
        </p:txBody>
      </p:sp>
      <p:sp>
        <p:nvSpPr>
          <p:cNvPr id="155650" name="AutoShape 2" descr="data:image/jpeg;base64,/9j/4AAQSkZJRgABAQAAAQABAAD/2wCEAAkGBhQSERUTExQWFRQVGSAYGRgYGBsaIBsfHBwbGiAcIB0bGygeHBsjHBsbHy8gIycqLCwsHR8xNTAqNSYrLCkBCQoKDgwOGg8PGiwlHyUvLCksKiosLCwsLCwsLCwsLCwsKSwsLCwsLCwsLCwsLCwsLCwsLCwsLCwpLCwsLCwsLP/AABEIAMIBAwMBIgACEQEDEQH/xAAbAAACAwEBAQAAAAAAAAAAAAAEBQIDBgABB//EAD4QAAIBAgUCBAQEBQMCBgMAAAECEQMhAAQSMUEFURMiYXEGMoGRQqGx8BQjUsHRYuHxFYIzcpKissIHU9L/xAAaAQADAQEBAQAAAAAAAAAAAAACAwQBBQAG/8QALxEAAgIBAwMEAAQGAwAAAAAAAQIAEQMSITEEQVETFCIyYXGRoUKBscHh8DNS8f/aAAwDAQACEQMRAD8AYdRdv4apSUSDqVbydJuFOr8QJ0ySbAHfCoVaiUE/lqWXyqtRkYggR5WgDtM8H0uTmskUXXqcqwkEXJtwbG/AHp3wipdQNVpq0oCHyMW0HV/TqZgb9gZsZx8ljBcfhOszupozQHL6tJ0kNuQSCNuxFr+sYw3xPQYV21CJ2NyDCgGO/uMbPwDpBaZ1agGbcmxNu5jCj4h6XTvUZtLXIMyCY+W8ENBEE9vsXSOEybyd8hO074ArSarG5CoJJJsNXfjb2tGF/VGJrMYIIZpAMwdZbebnm2J/CLLqqp4nhAqP6bknTBLqYMHiMRrQtU6i2+8X3tf1598dJUrMxhlrxgTQfCvUiKGYDsHFK66jxpPlH2j9nGgFEaF3IYC/HeIPc84yOVRdFamjDwgAA863rVGWUACiy8xwLEzqI0q9V1hFDp4rCfDkzYQFkxce2+1scfrMJLalEox7iEZXLt4j1HJVCIVJkTa4vbawjm2CkzICxrUMDEVKnMbEG4B+9+2MzlUzCV6lV7IFsqsCrwQoGpj5e+0iDhT1P4hqyPDpAKSWFR4faUIDGQV0wLbQffC16M5G5B2ExtvlxDs18QZlLuoQAGaWn5FHmkQebQT3xRkPiBlWSC2vUAs3HAMAeW5JI9RhBm+ritVPh00V6kCRMEiBIB+W998aLpvSwiAAKGiTJ817EkgxO5EEeuL8mHFjX5AbzBlduJbVydfMFXeIaAIEQDtLHfbscNxlmp0lHjVNSW8vh6bD1pyBa03tzgPJ5iqEXQ2o0/mWRdgY9hvPbDGvXqaDUOXcE9hZgYtZtzsLH2veN2Y0oqv98xqAD5SdLJ1ZBGaqAiI8qGJkbhQbbbWxDM067DT/ACG0wNTBgZHI0mJPM/SBi/pueWtpZVYRyQQFiV0yQBYyCByMV1s0hHlIYrNza4Pbgjabb4lOTIGph+0eEQ8RblqDAstUKYJuhgN80bwREXwRm8rKpUmFAEmINhIJ7XscG+GCfFkyAJWx7Ana30xM0WdCmq91Non0I9QZwDZLNibo2qLsvnQ4lXA4iDJj0m0zv6TbEM/09mpgKYIuSZLGAABzIHbHJ0R1ZY0n/SGMjgyNyPUd8XUEqKBrpkHtBgQSsltjb8Xrhh+JtIkqZnclm9NSGEAE+b0tzaffD56aFNUrJAMjf7b3F+cV0ujoKzFjLLBAmA0jaCp7GJgbcYY0+npc+Cuk2CMdMGD8ogkTO0gCJGGZSpNiaqkQXIPofVrLaRAAMj3E8xxizOZlKtPzAlSOytcHkC8nf8+MegQxYajvK6NQgXu0+aBIkb8xzI5J1ZjTqEllGlIiwuFjgiSRG0YXVG+80Lpl7hHCoYIgSYLTHp9NzirOUlaIhWEEbcEWMAEb23PAxRQoEwHpkutmNrbzIYwbm0d8NKSBb0z5Rcg7gkRYxMxO88YFvgYbfLiL0yppUlKs7BYtyu1rni9xxGCKLq7BCyypkC4ZbXhpkTb74sSsgmw840xfgCPodvt9LM1kRIKjawJMQR673BxnqG7aMCAbTw0nWQQWWNxZvYsDBE+nMY7KdTLLuVIP/hssERyGEAzBNuJxW8qnhuCe/mIjsRNge313xCvldKtUFQswpzJuTuYMECZ2MDD1CHjmAxtqPENWqhYuWiOwudvKQPUj8sXV8zp82wE6hzPHEXPNsLsy60xSdmKiqIK6SwMhZEAgi8rKjcieMV1cwy1IdjLDyggiQBIN7kQQOYIvgvTqeQK7VcO8NW82gmbyAgH5icdiyjmamkXA9INvzx2B1r5mnHv2mQL1aDTTR2pMSpp6ySvAIHzBIto2EDvhP1spmCaCDw6lNgKQLHzkxIgj5pj2vjaVaITgSTY97bzgfNZWk1RXZAzBSBqAMqbyDG4IsOAbYZi6oA6iN/wnOLMPiwgLUHZQFUKyqtiASWKDUTeQ0yD7HHuWRahgsj2GtBcTtBBuL2++GGuxBn/SdyfQxzuL8XwGnw2Fq+Iqai/zQ2lVG86fUSSe87ScL9QG9W3iA2NmNxVkMquXzdQCkxStTjTAKzqFjqIGnaL8gemE2Y8wi0RJtybe/tjX1SpLU/OzFA2mw2eRHE23HYe+M9R+HXNVVYhNbEBjxAJkqDIJ/p54x1OmzitT8wTZAEr+F6i0mdigcyFQkqCCQZgMw3EXE9ucSzmaVm105Qo0yN9PDA772jsRjX9DyjS/jZdKRJ+VV+YBY1G9vm/CQfyxT0r4UQHxKnlBJ0LOpYtBM/MN5BAwpurxAszQyKAAgHTestXMlxqHlk/Ks/i0/KHJkAkzvAiTgvL5LL1AyHTUAaTTKlfMFAJi2mTfVcGducaI9JpoCFTRqMwABLetuw+2Mp1Do+b0CvrLVhUEUV0iBOjVKzIOxmIBM4kTMuT6HT4lgdQBq3g1b4eoLV1+G1NadgCykGYBUz2EtaZttwwbIOyAAqQkkaZE37xe18Nz06s1MFqWhjuhYFhvYFbGJt9cQr5VqKiUYBoG+09oMH9ce9b1NidxGrjxcg8xH0+mzKtQKSHUEm4iYg23lSJHtuZw7y1IilqVixWGF4X09bcCOPTE6DDYkBRECN+fqMENlfK2kgA8GYP9xInb3icKyfI8Tz4yuwgpz6uyahppVBpJGytxaPxE6SeDp4OCz0/RIgGQJnb233/vjtetdDrMi9Mx5gbQe45meJ4jHlDMhUFNzqIsbGYm2ru0RJ5icLYALtzMUG5WgVlJ0tERERxcQY798WplpHlJGxHO1rxxGPOoZxEXU7lNO8yJvtPruAL4Wj4hpVUYJ4hp6d6dNwSTsFIXeAQb4z0WIsDaHrHHeG+A99SJrWCrTYmJOkkEqOMUdN6i0qH0vVLQwRhCTtb1739MXM4ZDFOqjFdyLgWHLQGi4mdpxmMllRSao1NHUKDpGrTqIMAm8qGm82HacOx4lIOqAz7zSUWNd2NOpoE+fRuSLQynzKRtvJ9MW1sz4WkeZ2byysiWA/FJmbbjaTgTI5l2YgsgYklgj6rDcqQIInjcGe+I5+lTKfzNREWIvYcyYMxyRhZAD0eJpG1wrJZ+NRdVEXUq0zz5RAMbn0i+KafX6TNMqIBY6kOoR/qB4thb0/MVLo7KtNgYIlmE2szWXc2g84ppdJCMzI7MNIPO4OzKsAg/fsOcUHDis7wPUPcR7XzHiU2Wm4Zm2kzYg3AmRF9uxtgPIZy0wQZKMANVwQIkmQAe2/OJ0VVxrNOn5rawpnYwyuRPGwuPvhfU6b4NceHVqUQ4mAZSZFyr2hgSJkGQO+FBUIKcGaCb1R5TfS0bm9juYudrix2/3xatcrZh5dPHfa8bH19ML1zZRSZFUqDBHkkdpmAfy45wSnW9K66lOrTVt9SlxtAhln7H1wg4m/h3jWfTzDhli0nVoveR9CbEwcAOFjwyAHMiBcR6KbH68zi3J9bpO4CuoLWC9/SDefQ4BzfSz4orSBDeYBjKj3A4jbmcbjQg020QTvtOzeTWqFAdtKCWgbe1o3AP0+1nUc4yUbrqqJPmKkk2OlgB5YIJmZgn1GJ9Lrit4hYaU1eWGa47lSdjb74t6urojKgUalIE2nVaALmTtafpixNdhXEEixtPMllqhpoWLhioJGmdx3N/vfHYv6fnqi0kBQyBzq//AIP648wlsTEmiP1EYMxAiBM251aCWZDDm28Aent/xhB1HrNQLTAUMHJGg3PlIsyg97FfXHtSq3jhQX1AmkzzpkmQjbSBaDa8+uAur9NFHMqcwWWkV1TTMliIBnVztM773x1U6XGjb88zntZFjtHOUpaCryaTkQyKJBO8ReSDz63xZnurOaYYDTMXVoMTsoaZfbyepGBPhrOKtNmzCBKC+am0lqm523iwA2At2w26d1zUpfVoTVp0FRc2AZQRMEG/c4myqVayLqeUMVq40oUgJaHqOVHlJVCsGSCY8t5MExM4Jq1CbOCpAN1EzA3/AHzthJles5dWamKxkliQ3lOqIgGB5bDckk84P/j9dMVEJZTadvpAbfm57d7wZMbXuIbEqK5hFbrKBVtabVNh23a5uL8WtOPcpXT8JVUm8ML2jy3vtuY5wk6hmEqUhVpa7xGpQ0tfykSY/pM4p+Hej1lI1qgEGwNwLnbaRvzA52xpwL6ZN0fBmKGbtHvUuu/w66wSQWChPKYmwYgLqXeYHHri2h1liw/mUpJEKAACCJknUSSdwQByCOwHUqQdPDILaiLhZiDpmZ4m/bfGCzJ/mlKgaiKZkahcWLabC87iO4+rumwJlQ+YbHSdxPrv/W4EMdM7WDD6MLEducA5ylQzFRlqoddPS6t5rA8m8ccDj0wr+Guoa6YKwQJhTAKXtMwSCsH35w4T5yrAhrHyiRfifT/PriNkGFiB+0qREYXBcx0RWZgC6BoKtTsyuCZYRwREiCDG2Ip0kK+t9YdDurvpaLSaesqP2cOEU/KhEyJ1AiRe0j8XP/OLGokiAbrFyJ52tfab8YIdU31Bm2Li4uwkwImxwu6p1CoqtopsSRK6SSZBGyRqG8zcRg7MUmJlWYIZGoGQZ2j2abxaIO+PKCMqqGOt4uYUfaLfQmbYpDKRZAjywcUOfMzHRultmH8bMnVE6EJlVI4Ktuw+ovzjSLSRW5FrLbSp2G3E8bXsMWtRBYeIFiwUMAbn8hhd1jpPgu1WizBzDNSLHSYiQo/CzCw4xhyNlbx4Hb8ooqqbRnmbUmIUG0kHefr6d8KaSBtxbe837foPSIwwp9Qpssk/MuqJB72t2gj6YrrZoMohbMYgGDfad7WxJbjYiGVEDp5CmqVUBuwvBKfQDtv3P2EWZXInQutmdedUT2jcXPcC2B+oUalMaQWVTtFypsZk8EW4xRSz5BuZEaYHvN5Bg4opyNzFMQOITmMprBFOCq7SIMmbEx3+9/bA7ZMqrEjzAWtCxJvcEGd/p74NSmjrOneBF7Tf0vAn7YOpMdQA0gHy2Gom0Xn7/TAjNog6S0Q1essBCAKyuCYJj5Y2nYi/1OCkzqsGUNqRpJlYExtBsFBAwyPS6ZGkKvuVmTF72tHaItGBh0GnTYec8TaATIFjtf8AI48cqHjmbRGwlL03JUqwKzB80xYbnc/YnBuU6iyAKNIJMFhMcwB/je22OyfT6QLFX78C3e304+mC3yQ8r052gC8RxaJ/c4U+Ud4wknme0Kqk+bSbzMg34A5+2KKvTkdKuumPkInSrGTI1fSZ4NjfBiLqkFdJaZ2nn1secQrZJ1XUgl+wAmw9wCT7AjGYMlPdwX0kTJ9CyNSkzUeZ1f8AiOp0iZAIZdQO443v3b9SoK1M6BNVWUMSWmTYbneCCvFtiMeLlatSgQwmpTMrqg7zp8wuQJKyZxFqdZtJSmyFKerU12DGSVAbcSNPa/GO2zgmyRclAoRlSyR0jVVqKwEEDQRb/t+uOwv6Pm6/gr5WG4hkuIYiDN7bY7EZwPf2EaHnz/4WpV66GmZKKBpfkTMQYliCBHYTxgnq3SK2halQElTqZbkqp8sngSY5kQeNtZTylSmmhVhEEABjsb/MQSSBJMbluIwnr9Wpmo9F9SsQQXnQIgL5TJ1b7CY+mLh1Tu5KAV+8E9MqrTGZXI01D1S0EikWVWNjEEgnk6ZgcnDMZhSoqVSFAJCgqYM+Wf8AtBmN8Kus04KmVs0WvI2m29x+eLetZpzTRCTAXbYDgW7xacXlNdESJSBYMf5TI01zipUdWXwzUPkFzAOlpMCRfbedt8eLWagxAqBWJkU3ll0bqNUyOVuO08HAvwp1MBaq6ZqadRJuGJbSAfQSD33xcnSIl8wCNTQpgaRv5pJuJAEbxOIiPkVyHb+sMb/URzTrU82nhSadbWuoDmD6LBEc29Z3xoKKMzNJVoI8qwSYJtMzYHm3thF03orawajLVpaCqte0MIi4aRBIINhscFtkvPKhSFsfEiZOkaww58oF9r+5gy40b4gyxNQG4jfqVHzQSqLELJCy29jNyPbthW3SaWZLJWWTpgW0kHk6hZjadrSd8QyXSpqE1tDMpBB1vU08gMWIjaZMz9hhhQyjA6JphCS1RACqwbeVv6iYm/64l0+lsrb+Z7ffUsuodIpApUClSnlBUkeUWg/1CdrYYh1m7AajCg82Jtt2JwlTN1QQQw0fgEXtxJJkRzEj1w1NOkxJgS5FxyR/qAvtiZ1Y7sbhg39Z49TS+liN5EEW9523/I74Ky+bUloYSByIj9/TCKu7UmClSKZISiALK9/nbSYBMaSQYM+mCKebginoKldwRM24YEyfzw84BpDTRv8AYxijo2pRI80ngEk7yOD6RiqnlF06ILATcmZJM3n5pPfFSZpDtMkafX6zxfHmYy5clgYiwEjtH3wOrztG6K4kkraHM8AwY2A+u8cbY96ghqKY+YNLHvAhgJ3Gkke8jEM5S1aWpqQyLJOq5MwZB3kM32MYjlgB4jgSGBLDlSYhQJ/Dv9+wx0ERBjALbmSOzarriIq1Dw6QeCdR0uB3HKgmSSQx3vIjsY5eoX0lDeSTzMi5B+4vcDFlbJlQBB/8VVSZHzyf6oiQY47YqrZF6Dk07g/Osi8eQFDw5PlI2PpuBOPt3jFa5LMZllldXmPmI1QRp2tHzE3jm2F4UQzKSGgcWJ7nkbbjvsYw76WP4j5GCs0NqYQRE8mGBmO3ri+t0E06LGowOgkCDPIF9pvFx6YBdr8zSwBqIen50izGZN/Ujm/ffBtdtdJgJ17Wle/I9PthelKCGIm8RqiwsZ9TBjBWUzIawIA533tb9NrYB131COXxGuVzZANgumx8sybnYbyTH1xfSzrGPFQIRIsZnm3YWO+E9TP+G/lO4vNu3ebDEW6gDV16DebDn1kffCPSvep4x2q6mDIVmN+/25xfRqvpBYgG8QfKRxa99+fphFWzhEHTfm/lIAkE33naMF9LzXl0MPmHcCATe59hbe+FtjNXPE7xuK5AE7TO8gyZ37Qd8eZjqIRQ5+XuZO0za/b64qqgQdDHaZjgz+WFmdzNTw1GjxLmSBYidwBeeP8AM4DFj1tMNVGWa68EUMZAa91b7xAMH+xx5luoOyQQSDfUq6QRyTq2vinL9eYUi9YaHLaEUJcyPeB+URHvPOZgfw7VYby7SYsp0zaeb/TFJ6Yg1p/nclL9xJUusMBBS/8A5k/tbHYS5b4pp6bkzJmNBEye5nHYM9Lk/wCkz1Pxg+b+IfAKmpoVWJXR5WK2B1NBEA+g7esZXqnxFmKVR0c+KrghQACDJHylIt6CR3G2I/F/S0FZSo81YnyodRDT+EWnmB62tGDugZ5tK0UplK6qQtRz8p58oBJ3nTF/pOO1jxJiUOBfmCcrOauhFQ6ZWqUXqaH1TrAZfMRI2UDhvuLgb4Fz+somumyNpsGUrI5InfGpPxJqqQ5qUqiQL6gpaTJB1EabgiRa/OC26Qtc1C6q1Q7FmeBawIBuIH4fa2D90U+4qYenDfUzPdC6iaNIsqgsXPmjYKAAs73JJ9lOC6XX6hR/FCsHEEBQASxuX2IUCQBO8HBeTAoytamiIF06TJ1FtyhYE9r7Y8yHUKVMmmqa1FQPcAQBaWUC7AXMxAiADjzlWs6ZiKQauS6XRYVPEaoagAZdQLHTCmF1SL8HTb1w/wCnA1MuXC/zXYlLkaATBnUZK2J0mRsIOLa3WqdKmDrVdIMDyqDPyiy2McDYTzhD1X4p8rJZYMM6mR80nSR3/wA4iIfMdllJ04+TNPkMh4QUNUDMGMWAJBER5YvpAwxOjYn6T2vycfOOo5ytTcZjxF1MIKlfMnYlSBHBB9hfGh6R1dnpTV8S+wKsrEdxpuwJ7QLRfEmfpX+13DXKp+PEe53NKEZgJKKWAA4IsAAdzHG+BOnUKzLGZekJgqkyyx3JPb8KjEqAp3qgHUwBkzNjYEcEEzt3x5X6maVb5fKbkrRdidgDrgKRxaSe1sKQEqVUfrMyALREKqZlQCwkETq8wkRJ3Hlkjbk/oDV6uCNRq0woIhpGpTsZSDMztaee+Ca+eSoSPDzDkwZVRTI+7K4HE3xTlckEWHyxA4bUjkg7hrlpnufthuJQFphUVqJ2l+SzHi0/5ZBGxAvffy+h4vxGDYbZhJ9ZFj+mEmYzWk6lU04ENrRo0mIBgTbuOJw3XqCM5ps0GPKSY7SJIvv+4xNlxsN14lIJU0ZxoNJ0kNzEi3PJxGpliwBI1dyJ/PuO+PcpnBHmcCLEx2Pr+pwSylQQIJkmDIJHoZg4wueDGMxveK6kCoIAEODBHzc97RvNtjjqnT0ZWLy3m1BrHTHmgaBBMk359sMaIUmdNwJ32I4n7/niNRba40sPNKnf7XJw5crVoHEQ+MXcTZqkEqrUp6QZEmbOP6Se+/m3wZW69TUkorLw6EbEWmzQZH4gYIA3wHWPiObgsBJQ/NBA4j/UfS336p0jWpkNpiDBJKzBB2Itf/GGlTw8C1PEXZuq1YkmABtYi1hA77jfvgZKJV5jUJC2M2mQJF72IjsO8YcUM8wCUqqSF/EFF1B/p7kD8O8GAMFZinQ0yHVVAKso2MzaBeZN+Rj16TCBiYUJEkx9dj6gi8Hj7HBaIFAgAxeJEAEXEzbvgSrXBK6SPNIDAaog/ivsTFhxcYigCPraxbysBBBB5Knb6+uAZPMareIzpUqbKIuJ5vF9hH9+2JNk0FSw3XvaAd/T/nFGXfSdKgBdo+u4gxJnF9cHVOmF/qi07fNtMADEpsGrh7SupndQVVNpDb9iP74sRjM0x4UTYwRv7xzIA74op3fVbeCIiIi4mw7zxgunQKgiAysDIHPt6xjGIXaeBHaSJLrqnzCdJjYnnQfWLTx9MdWOqi9NwxUqQbgmDA9iRvGLkzMkwrDmTJEj2tOPa6q4IbSQYk7AHudjJPGCXKZhA4MyR+C3BIR0KyYntOOxpkzDINIYkDmCf0x2KffZv9En9BfEza6DpkqzjzwqqCGUlIgjn5f2DivM+ItXxXJelpLU31GFJJF4/Fxecd1bprUHpVqVWmT/AE1GB0tOryzJYSTvf1vj3NMzELoXfUV1agCSCYAWyQRAnnHTCirXeLvUaIqJ8xTqQutqbgKdLs82JJJ8p1blvvthpksvmGYeHXSmdAY3aSBYKdRcgiWtaBuBIwLncorRqdYEqsRKkGYAqG8k7DAWapKqqqNqfbURB2mI4xQB6gof0iMh0bwzMZDSCash+fNBvzcXBJBgcEgbThfoQ1AgaVLyQQZIO5ZgB5RvtO9sU9Q6i9UxUYs4gBpsFE22uSbb8XwEueWlGiXeCpJg72tFxG+99sNVDW/MUrQ/q3VPFqvwgLFVBkAx3tvwcL8xMKdR3+Ve/BHrPpOIHOjZQJJme2NJ8JdMao/i7ol4N/NMA+8Egdrm1sEToWeqzHfw/wBACUy9RDWqNuJ1CBpOgz6wSfSOMbXpwlbroiw4jSYFu0bfTCmhk6iuKgmnIhgNmiLWIkge/v3IzGfaAUAqKd4ZQeeGMEG2xn74+ez6srXcqQUdzGi05aAYPfePTtiFbpawNlPZRb7bGe2AqHUGMFadUDiEH66oie2LlSuyyZXmLavWQBpH5+2J9DryahWCYO606dTS3hgn+mxUC4Ez80SfbfjFtVmUALfc224jfg4pWgosZVnMkMA0mOSZJ2AsR9sFJlYmY0k/cDuABHsMFkIoeY3GRcgEpv8AMJJs0ciLgj+k9sA1wAkMHdJskAgg3AtcQBvM998GZqgzDyA25QgfebR6E/XFa5nSU1fMTBWZkAFpWLbT98MGJiLExsigwehRKAhWlDsljCkWtdokEQZtxbF9KtUWqZRgpAEMARIM6gdog3wtOfamhqEkutXw34YKSQDtcCJvfB9J9NNVMkBZaYhu5G8g7zt2wGRGUWd4SMCalmazTEtpWCLgfXf2x5SqKdJImdzaRuYnfnHtbMrpAMrJgDYj8449bYor5cpqiCJiZIgxF4Gwtf8ASMex49hKA61Rj2hRokggAazAIEEk73ECTvPA9cVZnLijuDpny6QSf8HAGXq3I1KomCQZEWmDsPqO3bB1Lq9IOUXSVUACCD6iwMx6nnFGXETRM5wJUmjF/UMtqBAAkmTcjeTIP9/XCMZQ1KhEjWTIFvOJgwYgMQJ+h9sarOZtV0yjSWF2WJ7Xi4iRzhH8QLT061GjSCDb1EEEbCREzzOFjSpAJjVtuIsp9NRgKYpksSQWmCvl8qjgksrTbYb3GBKvlaGvC+5mD+/S+Cx1J0llLDVZmsWETFwLztPIItzg3KZOm4+W8Wk2kg8g7SBbFGZ02IE3ErjYmL8rWBLQIJEx7RuDcc4bUM9Km8zaYHY2j64DbJNRVVqJcEsagWQBtBMR2YjteMDf9YUsCflkwwFie87E7euI3xFjYEeCDDacgll7bahzHpxe2DaJBWAYPYmDtPGFPiD5y0E2tsPcTG08YqpMwn/Sd4OxO8+/GFNj1CGBHq19yUNgJIgzyJjjcfXEXa3lUANYwR32/wBzj1EIUc8gi0zxB7CfvgHJZ0ByBBjzff8AZOFgGrA4niF4MtIq8Qfz9/xcG2OwFns7QWowd5aZJGob32FucdigYrF0f0kZVf8ATIZka00oiF4/CADPzXPG3B/zhcuVVlR9bFhq1zCyEJWCDwffcRg2l1kfzEladpGmR2g3+Zp7YzuZzWhKki7EgEm7CfxdzjvdPjY8xXUsBBOpdQFNVU05LtrpGR5dRiQBeLc8+2KwwvI5MRv7+/fC6hVfxPNyJQkzCidMehuB2wzy1MikxIksLWG8TMz/AMH2xZp0ipETqMXLVJcFfMTA0kc8D7nHvXugvl2IaIGkWIPzLMwDMTIn0xMdQNFqbIqmoAWMiReeDaQOeJPIxZWzP8W5rOoQJTlotqg+UCZuZVce+QYVxDAUr+Mq6F0dsxVCgQB9L9rn6n0x9W6b0hqUU1A0i5mLkidhPb9fog+CaarTLh/NcRpidiRM3i1xG/ONamZBsA6ngRA9Ykb+mON1udnbQOBLMGEKty6llVRWIFpnSBN47/4xfQpIBIUH6Afn9MLxWIMX5hWEHa9xz/zfEVrVBSXSxeN9WmTcci1jxzjlupPDRhqNGUFiYAmJ95/X/OOKaQALEXkifrvhbl69RvmHmEGVMxtE8bcTMyIwZlOoOLVFv6Axxf8A5xlZE53i9rllfNjSfKCQN+JkW3t/timlQDNJ9rmfsd8V1K51HzcxGkxfgg7H2G2L5FjIBPPvtAi8mcO1Ok8FU8S1lRTL/Q/uxwE7JUYrOncC0c7j1mDv/fF7r5Tfbjce9+fTA9fMAkKReLgT/jGjIrAk3/KGMZsVEboRWk3JeIMCbEhoncb/AF9MO0EfMqgni1jcx5bRJthfXoprEiXY2E7xztYRJJHbDF692sXi0RInm/uecF1L6gKhopViJTUzCN5CIOmdvpzyOJxZchIu0zBaxNxFgYnsf0wLWyoOtWsRcH+mb7+2/wBcV0qrKpWBqF5mwIFiTBOF4yooXDfVvQjTJZOyghVFSQ8XufNvse32xblM/oPhogkGNtJIWAWLbTbbv2xRXrEAMxjYRaJPA732t95xV02oCXZGlSSRp39oN+eMdFflitjdTnvs0YdcpCrRL6yuk6lJBkCQSbX2n6RgLqDhiDCsonfYC/bnaxxf1d9VDSJkxM++3p7YDqtTaoEYi+62EmN1vxYyLCDiZ60AjyY/FdzPvV0Nq8MFVsdzEC3cDb6YLyY1GAQu8tyAbiePvi3PUwWEeeG0ADkwRBI9YHf7YBGQIlRaxB83r7yN8KYfCzKkYE0I8rZhmVVqAFedJmbxcH934wv/AIJSraQHVZOg+g7mLjnHlDqrCUYaYte21uf3tix6S3bXEmL2nYme+JwWXmModohy5kuGOkgAbHkW+5tiug1RD5pGoHY88AfS+NAaoAANMAiB8o5NthimkvhnSBLsdIueZN/SO4vtilcmrap4mt4vq5hqZli072BMiAeRA7zBx1brav5yIsNtmsbxx9MOs50ZKgGommwj5TIkQPlJjf2xKn0KiEZPMJMtAk8bbwu3pbnFCPhAoizJ8hyE2OJhmzJclgpIJ9cdidFLXVWub3vc9hj3HdVRWwnLLGW1ema3SsDOgk6ZubSL7W3xn/iLqLFvDUTrMd7zsDwJgY0n8I6rZgG2BbdVvMi0vDETbi9sI890lENLWpZC0lwAJBG4j3/ETN9ownC4X4k3Huhf5VUW9Op6CQRq8wgnsJBtsdhz+uGOdpkNEn+riLiTPFpOLKmUAqjTpKeXTHA3AM7apGBuvZk6CCQTsD6SJNrbmPbDwdZBEnI0mjHHwT8NJm2qVqxPhIdKgHSXIAO5FhBBMXvgXPdIKvUCeZEIUBe5tGw1Q1p7xhl8K9ZNLp9JKZU1nqMApgwQfmINgAoFz/bGy6H00JRT+Y1iXYLEMzbkyJNxa9rYhy52xsb/ACEqx4gwFQfpHw+KFAagDCjVeDJuTIFhO1+2GSVqb0wxYwbzcbfp9e+LVQVVI1MpFtIsN9/KBcxgahSp0w2htRsD5piwF5uP1xxcnyNk78x9ldpOlloOkadOnUDdrSB9o5GLaINMaZsNyQSWF9iO218eVKZS9QqJ4nyzGwn/AGnvi2kFK6l1IPXaOwv7/liQ2TPKd4TRohV0pNu8k/cm+KTm72DN7CcW0a6yLyRYEmCdjzvxiqpmEIVwPaSRt2Eb/TAG/wCIRmrxOPhuYIBK/MDII9x/fF6hZMQDzA+2+ASdRktaZEXPe2r+wxA06s2CMtpDCG2/qURP0nDQpPBg6h4hZy6mGmSu3H6f4wKmtpFRGCg76gRY8XB7R2xVmsyaYIbWon5tJYAn1G35D74ieqqgXS8Am2rzD9ZHa5w9UdRxd8QCQd7gHXc49DNUBTKkOhWHkAXAliDvOkYY1cz4J01HVRBYbnY3ERMiRtxv3xm+q5ovmaNyxKkmFAsH2uT9ufbY7rdYCkEDUtDCENQHUIE6SdweAfWDi30A2gEciJOU77z3qHUA76KXnAuWWCD7drE2uNsdmK7BkUaid2IgwBvN43tG17YzuX6rUE06Z0UhFrHmINpMmSZxdlqTHQTBYk72MyQCTvsD9sWt0K1VVUBeoYb3NAXcQUaFk6hxb62Owt64Ky9YgGRp1AjWpIuLyeZifudsd0kCnS0OTrO6xexMjaReb95IxJqk5d1APcA2v6fX++JkwAKQDDfOWO42hFXNB2AdgfMCRbzRvDTE9pscEZHLUyX0AhlgElpNjMCRYRfmZF7Yy/xLmwczlAPwrU3kcL/v3w9OcNPLeLTAZ5Bj/wA7Dy+ljzg2QKgFcmpgJJuC16ejVoEHXJLibhbmZstzESZGFmTzitULLBQMg/ECxYC99wIMWxTQqv4dXWYBKsZBLHSPL9ItHrvIjEOl01C1F1gMWQ0xawUtItyNvpOKMnTBl+W54mK7DccR11PIhRqaxubwWMXIBtaLRHPGBqWmpS8UAssk/QRxuOb8+mDc5XpmnIP8xjMGLCbx7An77Y7oATw21CmAC172uTcjiB+X3i9ELi47x3qEtzEOa6kTLCQuoQdwJFha3HHrOFr9ZcuxltcgkBiwixtf3E9vfGk+IGD5Rn8FlC2QwIgmZAkkT3i8YxnwzRd8wikA+bY3BhSY2jj14xbjx42XXXESWcCrjI9UqH5dYYkEadmg7QL8/X6YtX4frVNReyLc3LmAJIF7niCRfDrMuFq0nVjswIYRpErKaJYkmSIgXgjCTpmWNYVK4cUlDMfnCmGDWubnTAE8T2jHgw5QACZyKYmIlmN/vjsLf+okW/tOPcdCpJpMf9U6jSRFrL5mqfMkWNo8xBMAdtzOB8v1l21JAamB8zGDEAiTtwYHeANsZbqJJZmUSkyvtcj6xh10Kurg+gUlT+KTefT7b4T6Cqu+8qbO17QvptIJSZypUj8RAMk7RMDbj0OMz1HO6mJkxED24w6691Bkp06LCzKG72tYzzM+2M1myAoj93xRjXzJyZtvhLLIqUm0E1KisfwwPMygnUNo3A7TebbHKdagANUV3jZUGvUSCRBAld/2MIPhnqiijRRpMIigbSTq2jtO+8n0w3zHxAp8pRGDCRqAaIkH2Fge445xy+oxtkfiWq641BuOsn1JGBAFgxgT+YBiBc7wMG1M0rLrPaJkDfmQYi364w75xadWGnTUCiAzALciCob1EDjDrOVlp5dKoUlWEKNZPzbSoIJkj1xNlwaWArmMGVWEmz5ZVVwfFIgiWUE+unUJaTEeu3ODsp8TUXAdUYGBIgjcTEiwXf0xkOq5NdEKGkfNTi4gE3IF1m/54OyfV2RUpIdGkCBpmYjeZLcx2xR7VWAo7yb3AHImtfrHaRJ/EJBM2ufT6YtGckAlUgDew3H7+2F9DMLVQMdI48o0lWiLXkgTadr3xN+oUKSkO9pgidzEn68we2OVkUatNG5YMi6bqFNrBDqN4/GYEenHvBwNW623bY3gr5vrYfsYtynVKLStMyCLQdPO3vPbuMLeo0QrAqpKn5pWQLb6vU79/wBTxYVyNpcUYnLl0raxh/HFkEzHJEGO0wZ+2PEcf/tYGOCpAAPIj9zhJWzrUyJG9jBufbAmZ6lR1HxFsRYgwffscVexcbb1+En9wp3lvUslTOaQq4sPNpASCD2HMcxJt2xLN5eixKxLQQrEAnkjm8SfvjPV0IYNTeYt9CLe3vhvQz5S5K6Nu8jkbWBuPfFpxPj06TdSdnVudoCckQxViitpkM506hxE8yNt/wAsNVXX4JkEwxBW9mbe/qTb3wp6t1ClUpyq+ZTFzuCbxYaiBc+m+G3SqdQKDUqAKDAHYRzAMg3/ADw12fTq/aGAK3l1LK1XdlZkRTaQhZmAJHlgdogGF9sN8x09kpEKysAtlmWgjfSPzwuzEoDU8Rn0oRp2veeNWkCDFpsRGAKWeZl8zX2g2ibwBxf25wlQW3BnlYXUm+ZWo+p0H8pGUMbXYgAj09sQ651KoKdJLGWAEQRbyi8yfqBvgZXbxawUGFbeDYqBYegmIxLqWl61IaZVVkx3J+kbX7b8Yo9JbG3E1WNgeZCpUUUgSKhRVAYDzSdO8nkseJ0jjnC5SWGpLAjiYXaZ77jDLMZmmlMByFpwSqKGBPlAgGdrAEzckYWrn6IGmiusGSQWIEgKBefm57YoXC7DYf2H6xxBHeNelZwM2nWzMDKgKIjmTO/MRi+rmjTUUostTUR5Yn2/Fxa+xwhXq6qdaIVkMCZ1EqdzfYk7D1HrgyhnDUY6qwUrBHinTqF4llMXnm04J+jyqlkf3/pF6/lLuuZypVUhnGtX20kEgSLNMmNUX/WcJ+m1tLCxLKwgGALiDc8b4M607OFJ06lupViRBmR6AD3mBhdVlabcwwvBN/Y3Mj7e2J0x7VDfIauMetZwh6bBQKgQ6yBdoWF5PyiAD374P6TQprl9iXK6SC+hVBVpJjcREhrSLTjKZSuxqMf6VuewnaJxQZ1gGZB3P74xvoAjSDVSc5CNyOYN/BVG82ne/H+cdi+i7FQYn1x2DqHUGaqzMlEEKggSJIAO4vvMC+DV0Bxo8pg7CYHr327SLHBByq1H8RldLjW9yAhHCwDIZr7+2Bf4ZRVEOLE+YA+aBYEb32mOb+g+oITY3G8XdYzPiZioTwABedIg2PqD+74VVJKSQbW/Q/b/ACMPupfDlRnLJDa1BhbRsCI++2KKnRKgQllCgRaRJJ9AeNsUB18xVGa7IUV8LL6WJqaV1fkbEdgBb/cYaf8AXKa0VpHSrAmWYX+YnfYAkAdyO+Mp8O9W0lUJ1BbAwCRxAMSPpiXUKurUpXdpLWAsbSQJ3Jv6AYkrU2kzS4FkRv1Qhsy9SxUmQVuCQl22E6iQfQzg7pFNX81UAaYCAmI0yZMGbAcjj3wlpKBTpkkWciAZsYiO+xj1wPV6qAoYgyfMokeWdpn0j88G+PUukGCzEDVN1meqU6alyJItAMLG+wABP0FucUVOvUnClSNXZhBEiYU3EnGW6zmvECgElCJggfqON7YGzGbSm+jSTBHmEbxF97/u2Jk6FLskxZzsBNKvUIYF/KCYkGTzf1FotthtR6pTqAnSCRYo+kXv/VN/Tf74zOZ1ad1JFxEGbH9J39MW5WX0FnQMxgkai1hP4eAP04xubo8Z+XE3F1DHaaI1KIgqAGLQfMTpJ3kq0C5FiLx7YiaFMkDWYmXUSZ9yTsd4Fp9pwoznT6gpFiPKCAHU3Plte5I332jCzM9Xr6fD1ggWkD5YHJgm/c73xMvSMSDje5Q2dRsyzc0ekI1mbUB2gRJB3F/pgbOdA1CDTDAcl7+9wAJ7frhJ0P4hKrFVy0kXj1vHEDf92LzfxaQ+jUhpX8w5EbQfrx+WPKvWDJpvaAzdPpuKn6MaNTQGBVtyDsBI/W2PMxklWkyppIYXkzH03kH92xYaoqOCdmBmDHGF2QyjLIaGFrkWPJgkb73H5Y6ZsCyZKw1VUD/6aUp65+Qi2++8xtfv+eNO9UikKhnTJkDcxYAbAXLDtHGEfWc2qpEErq+43EkAA973BwX/ABgqZakq6VYEkaiAABfuO52x69Qsxm4UgxjkOr5gNBARYJBYiwESsm59x3OGGYzZrCPI0bAGLdr+lt49pxmURHGjxQW/pX8W9g+mJ29BginXqLCFSES9wIMwDJi5HqeMIOKzqE3E3y3jbQiLJWSwIdiQSSQTvAA2j93obNzqIAp7xINt7+p2E7Y8zudqpUYfMAyiw+UQIO3MkgCNh3wTpKlmNNrxHCnkEsbsCCIiBab4coINy9nULa8zNdcq+FTVEB1NeWIeCYm8WmAYA9cKOmsZ92PYfv8A2w1+KQfKY2JJJvef8euEuXy71KqJTEsbwI3Jn+ww5mLi2NyZW1LNDkBqqaQNAaZJYxYc+o3/AHGKs5kwHiAgMSALMR39Jm2GuUyBSsUYjUo1bzZhBE95I25jAnW6ZpmTLGBESYHefTb6YQmV1HwNGbt3irNVCsqZktPGkKZ+xiZ7xizpy+JRjVBEbnseO1uT2OBsznNe6mBFp37T7bzj3KVTAqKhCeYeGs7wdyZkcn09cdPGF6ldLCn/AGP+YN7XyIJkXDa4U3tG5j6YJWmp1yfMgNt5i09j98e9JpBVLIIDWF5g7RAsYHf++Ks67BnYqVkAN7WU/v0xI6lDR5gXqNSrL12VQAogev8AtjsH5TJEop1KLd8eYTcdcJSvUXw0alHmglZO42MdpsO2K6/RtTmpTYqQTBUQAQRpIMze4Ii2N7/05JILGFn2FhJPPr/zgbM/DlIkmQpCksADzIDcjtuYtjlDPvsJecJA3NzJ0KbLPnVmU+aFMC1/aSeBa/GLUalXJL+VgABtwYtwff1w9o9KWGWnpL6R5ywm4s3yiQeJIvHNseZnKSNI0F406SYMxe59bxvjGe95pwjTEafClHWWDaR2HtEgjkG/+cHt8NPp+dSCdMGbi88Sdx67d8XU8gyC9rbRNiO202vud++LKnU6kRpKyLHUF7GBYgyCL88i+B9XIeDC9upFERbmehkwtxaQADtJjcRv3j0wnzvw9NmnSos8i3F+Y9IxtqK+JspLD3kTuQRa0E39e+OqIrKyzcQSHaNxv3uIkbG1xhqdW6xeTo1baYZapcFoIEx9go33O039MeP1Qaf5iAFhYi1xa/l3HbGsqdEV1gjTF/KZHA3j0jbjHmX+FstUlRUqhiLgsjXHlkeUTcfu+LU6vH3nPy9E8xNPPsGJVi0HYmSefbvfB9DNapDKEY/jHm3/AC+kHGpf/wDHgBBFVxMbohP3n17YJT4CXTeq8juq3PrxaZ274Y3VY4j2mQnYTJ5CpmKIilV0lTsYYTfYMJgztF/oMedR6rXqMDURHZRBcJBN58x+kA2gDnGrrfAyQvmqGLwAoH1tH++JU/g1dV3qEH8JC7X2t+kDC/cYNWqt/wAo72uciv7zEJRYtrXeN1sFk82574KyOa/lsCBOxYzvz6GY5GNa/wAEUhIU1Lk8pvxHlJA3x5T+BKRuWqCOJUgx3GmNsEesxmB7DLM3kKxYza07D9RtIGFy5h9SjzorbAmRNpuLHbG9y/wXTQhldwLjZYvfaB/t2xDNfAaNBFYrF4CAjjYzOwnfAjq8Zjva5FA/CY/qdMMhDOxNpkEXkDfbbFmYy6olMDUCaUnSZuWNjIsbD8vps1+A0JM1nuIiFifb/fFtT4LDJ4bVGgWAiI+nf6c48vUJVTX6Zzc+e1MgbkETvuJ7zYnSY/XB+SywAivUbwpghRJJ23te8bzhnX//ABxVBBTMIRt5gwO3pIP3xYvwLWAAYzyAt7/cXw450r7RIwZFI2i/qnWg6OlFAhqLpDBoMqCZme0DcQCMHdP6sa1MsZ8OQRqbUdKoqCx2WQ5Ed/rghfhtk2QNoIYAiReA0+pW3a+JP08hFhPKBfe0TYx2/wA4H1FbYGFmDBSKmb+KE1BIW0xa/rz+k4Z9C+HwGp5ihUB0gakJ5g2m4jt9MAdURmQf+abA322BwN0vMvSSUcqYHb1+/vxgmBIoTMWy2ZvukUNVR6r0vDbYAkNMfi2sCdO3KzyZW9dyJLu9QN5dTJpYkEKsgMputgZAsbYG+DeteR1qOWIlg1zYmSD9e3fiMH5zqCV6dQavDRYmo8aTzp3sdjF+BF8TMpBqUKwIuYPN0yqs5RUva+oT7E+XHdMzrDLlQYDAhrcEX+n5yMD9QbysQwbiNJBWCBJECBGx5uO+OyFYLRZW/Ft6W32j0++LVJH5wEC1Q4hFELRHmKXW0EkktBkj8MAkX9cUZnMM4MDykRa253xbnVSAdQHEAgWg29fXbfAy1wVMCdIFidjPEb2n7Yvz1mwjMAb4PiT6PTy6ZFKTARB+n/Bx2G2QZzTUinI7/XHuOVrlmgeZ9FriGhSzalOxDBZtYNt3C7RiZSLyP6ZYdhHuZnedvTEaXlL+E9SoiAKXbTIgW4vPc398WUVllcvaBsZsTzJg+4PtjiEHtOkeJBqKISx0Q0AzzB3vOkgdv8YjXy/qYJ+YmSJgG0TG20ie8YOzB4hig2O5ABO5meNjYxY4hlqAZBfe8bGd/qJ/Zx6rMwN3iCtQjWHfWQdSMAB5SCbHe1784uqItTS7JTNvS++45BtfvGG3hgqYKjYEaZP66hbciJ98L62WZlh1FPeAuq4sTFoiOZF8ZzCEHrKPE0AsNO0EwNoEAn0G/JwOcmzeaQSBBBk7SbX1em/0wXT6WSobyuEKqdDDsW3aQZER3PItia0NKneSbrYwSfl3gkXnGXphCuBBxnySAPKdJJ1bCLyCLQdge8d8TqVVNKWJBBkCZi5ESWi8mDx9MRap5hAGpY1KdxxcKAJNoNuJmb10tSHQqs5b+ohbeaIY+UkDcb++NG/EIgcw/K5nTKkyABMjUQPW+0c7XMG2LKHV1aLx7D1jg+1vXA/gOFDmPKdN9Ihfdbm/oLTgamyuFLADcEEAjzCQQ0Adjg1euYtsQbiP/wCIYrI2P4gL/v1M46nm9rhjt+yBhJlPEoQiSTOldTFgLW3G3HNz9MN8t12SQyiBbUotPMiZMd/yxWr4jJGxuOIWG5jbk/7dzjtPJ57E9/Uzvj3+JQqLgA7SbnuI3/ZxwqkHZY5In+/9seJx8zwVjB2ovsoJIn8VyLcHm2474rfMZlTajPuYj1gbYKbOXsBAB4PG/wC/TFdLqCxaw9JsONz2P5jHtaDtN9N/MEo52vu9GP8Au/YGLf8AqEGWDi/IkSRYCNvp98FtnCCI0kTc3H6GMT8SY8wJiRBie0XvOBLIeBNAYcmCUWtIBIPJO39oAnbFiZuRpAm8SB23n02xD+FpsDqUDY8iLe9jGKHoimQQ9QX76tvwwQfS04HQD3hhq5hSVZMNzb9T9rb45XUDYAsbiBaZPE9jxecD1UUm4m06pJnmIgb9/wA8UmupB0mRB/CRcRebGBtMxGMCmHamD9Y6GlcAlyoFvKqgSf8AtE7YX5L4RWk51RVQ7qdSntMjiJjDM5m0oVMEg6jYWJ/ttz+lLV6mmGLgzvcjzRN7/nthgZwtQTjQniU9R6FQo0y9GkVdvKZYm2/LGLx64zwyivT01AF0ISpLWJ1amaANVwSCP9K40tCoUAlmbaRJMibkXk3gffbA2dVaug+HSa4uVuQZBABNpvcyCY3jFGDOcZGoXJM/TawQsyfWcl4lBsxTOsAqraoXYAs4Xtqi/JJmIxna4KoywdQsZvEi9xj6apDIiRIUWI8oMA30gwO8SfXAub6PQqhg2oQSOJIAM3ngz7cnjDPdFmJYQE6coABFGV+BGzSJUR6c6ZuxEW5Gkg3H0wsy/Qaoou2ipoADFiIBEgCDuRcnjG86XTFJR4bNsBeDtYSOBA7bSbYBrdPqaHQV38Ngyik0aRMCI+aBNonbD+n6zTifGzc8X/j/AMjMnT6iGmYyuXQIupiDFxDf2OOwVmPg6rqPnXtdo2tjsI9RPM9oPgzc5lytGpBjzRa1vLb2wuo1SRQkkyTMneMeY7HPP1lLfYRlVUakEW89vZSR9jfHmSMuQbgIDH1GOx2E94wd47yigKwAiFt6XOFoY6q3oBHpKUyY7ScdjsaeIsfYwXMtGXkWID39qZI/O+AcvUPhTJuL/bHY7E7/AFlCf8pndXc+KBJiAY/7sE5qmAy2Fg52/wBbY7HYI8Qm7QJFHjrbZ2j6GhH/AMm+574N6oP5tL1ZZ9ef1vjzHYNu0NZCju55vf8A9OI9SWAkWmoBbtO3tjsdgRyIB4i1XPj7n5qn64YeIZNzsP8A5NjsdiluJNjnvUL0kJufFIk9vPb2wRmlHikRaRbjnHY7GrwIR5lNO1R4tGsCLWA29sH0DBEf0t/9se47BPBHM8DnS1zbTHpO+LMuZP8A3gf+xj+uPMdgoM88MeJsPthc7Hw2vvv/AOsY9x2HDiIPIgubpDy2F2vbfF1JyKdifmH/ANcdjsZk4EYveLMvUJzCiTBpyb73P+TjQCmFcBQANZFhH9OOx2MPE1IuzLkOkGPMf/tgTUda39P/AGOf1APuBj3HYUeDGtxLs0xASDHlXb1Bn74h1toYgbaJ+vlv747HYn7iH/DDzTEmw3PHrjsdjsTE7ye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5652" name="Picture 4" descr="http://t0.gstatic.com/images?q=tbn:ANd9GcRTr_Mg7nBaRNgtGF6-7WSoL333Hodz5MEi-AePmBC6skN1ohfCh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285860"/>
            <a:ext cx="4673295" cy="3500462"/>
          </a:xfrm>
          <a:prstGeom prst="rect">
            <a:avLst/>
          </a:prstGeom>
          <a:noFill/>
        </p:spPr>
      </p:pic>
      <p:pic>
        <p:nvPicPr>
          <p:cNvPr id="155654" name="Picture 6" descr="http://t0.gstatic.com/images?q=tbn:ANd9GcS8NxxE0MBjuRxY8PG0gxOJLpHATHjrBBqHSZe2Cq1qiicBt2oOr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85860"/>
            <a:ext cx="3357586" cy="4320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dirty="0" smtClean="0"/>
              <a:t>Нашла мышка колобок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/>
              <a:t>Колобок - румяный бок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/>
              <a:t>Очень вкусный и душистый,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 </a:t>
            </a:r>
            <a:r>
              <a:rPr lang="ru-RU" dirty="0" smtClean="0"/>
              <a:t>коркой хрусткой, золотистой.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А</a:t>
            </a: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. Хмелёва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5602" name="AutoShape 2" descr="data:image/jpeg;base64,/9j/4AAQSkZJRgABAQAAAQABAAD/2wBDAAkGBwgHBgkIBwgKCgkLDRYPDQwMDRsUFRAWIB0iIiAdHx8kKDQsJCYxJx8fLT0tMTU3Ojo6Iys/RD84QzQ5Ojf/2wBDAQoKCg0MDRoPDxo3JR8lNzc3Nzc3Nzc3Nzc3Nzc3Nzc3Nzc3Nzc3Nzc3Nzc3Nzc3Nzc3Nzc3Nzc3Nzc3Nzc3Nzf/wAARCADCAQMDASIAAhEBAxEB/8QAGwABAAIDAQEAAAAAAAAAAAAAAAEEAwUGAgf/xAA4EAACAQMDAgUDAgMHBQEAAAAAAQIDBBESITEFQQYTIlFhcYGRFDJSobEVM0JDU5LRByRicvHB/8QAFwEBAQEBAAAAAAAAAAAAAAAAAAECA//EAB0RAQEBAQADAQEBAAAAAAAAAAABEQISMUEhA1H/2gAMAwEAAhEDEQA/APnpBIOzQCQBGATgAMEEgAiO5IAgnAAAjuSAIJAAgEgCAAA75IfuSAPOWOHuT9B2A8/AaaPXYjsEeSGTjcPYogjBLWB9wqCGSCDxj6gnACLIACgAABEsIognGQ0OEQQS/cnAaA8+4PWNuBjf5KPLQXJ60vBGH7AQETjgP6EEAAABsAIYeWSOwED68AAeWtuB3PX1IbwgPPs8kP6nrCIfBUQ/ZEYwemvuQwqGQSwAAT2AGfuRwSQBIQAEjA7bE7bkEY9ySVGUnhLLbwsHb3Hgql/ZcZUqs43qgpPU/S37fARxCTRKjnJaVrVhWlQrU5RqReHFo3XTvDN3dTi6cHpfuDWgpUJVU3BNtdjYUOiXVeGYUpZ+h9K6H4Po22KlaOZNbpnS0unUaaShSisfATXxqn4Zvp05NUXnngxrw5fJvNFn2120I7aUvsYZ20Gv2L8E02vhtbpNzSlidNrHwU61tUhhSg8v4PutfptvVi9VOL+xq6/h+yqbukv+Bq7XxudNxSTi8s6fonh+lRoq56lTU6k1mFKXEV7v5Oiq9Bs7e6VxKKfl7qL4z2Kl5capS3FrUmq9z0+yuqbpytqcV2cIqLX4OQ6r06p0240S9VOW8Je521LgwdYsFf8AT6kP8yC1QfyiSpXBjAaw8MGhAAAdiN3kkhgOf+CH9SX8kP4CI/qQT2PPLKAG4WwUywQALHcE99wv5BD4GCcE4AjBOGEnkywg9tmQbbwjYfr+u29NxbhTeue3ZH1StSynhHN/9PLBUrSvdzhipUlpT+EdbNrDRKRzNaztZXtOrc09Tg8akt8HbdPtrSFGEqGnRLg5a+ppzTXdcl7p9ScNMYt6XyiNXl1aglsuSJRw2a23vakWqdRZcXz8GeVxOakorZ4GsYzVJRa//TC6kUsbZTPPlyec9+xFS2zus8gRUnHTs1ujWXNeSg1Dj3NhC0c3h5RS6pBQzGK4RZFjn+rzxSUI7t7s5+ajOp+16U+fc2/VKvrwnjHJqqdeOhx099vYzXaelmjBdtzLHOcHi0zjCexn0Y9XOxYzXznqFJ07qssYSm8fkqnY9a6PrTrQW73a+TlK9Ly5OL5NObCQMDuFCO5PcARj52I37EkBEdiPqj1xweSiMANEgNwQCqspD+qJQ25MohL/AOHpLIR7hTcnhe4HunRnN4judd4W8M1b6op3NNqmYfCHRal7cxc4tQT7n12wtIWtKMIRSwuwS1p7a0p9PzbUklGGDFcTkn6dkX72P/d1vnDRrK282pZwRvljVNVGpR/bnf4NlY0Yw/aYLZaJZfDNnbU8PUlsDqs9K1TWqS3ZnjTjEzQxGKPDeWGHlYyHJajxJ4k8e5Xq1dPAFmVRJPHPY0vWZPy249/Y9V7xLLzxway7uXOlLfsFczfKpO4UYrb3KqhGm08p4LN9N05NJ74x8GrhcU1LQm5TfL5MV1l/G6tXq3WxaqL0pe5VsGo08ssanJuXbsX4za81/VFxa2ZyXXOnaG6lOOz9jqasm1uildR82m4YErLgpxcXueTYdSoKjVksbmvZsQGAAI2eQOwRHbchvseuGeWgDWPYjAxncFErHcDAAs43IwSie5AXubHptqrqvGCzqb2wUIac+ps63wZaxqdQhKKUl8gr6D4V6YrKzhGT3a7nSbLBXtYR8tJpbcGWSkuN/hhhW6nRc4qvT3cViS+DT1oRlutzoItLh7/ws1t5Z6nKVFqOd3Fka5rX0P36Vl78HQW8VCjF+/JorejONytWE17G4lWUIrL2XJYtW1LKazwee5Uo3MaskoPK9y1OcYhGKq9KbNJ1C70txi9+DaXVTaSXY5Lq15Tpz1yl6YP1YIse6txjOXxwU69wlDCbb+O5pp+ILOvW0KriUnx2+hm8x1IS05ee5FsVb2pKrN54XJropRrZWyx7GwuUqVNy2bKEKuJapNZ9jNWVs6V1hRj2Zdp3KUeTVQulPEcI9Oth4SA2dSsqm0Ws/Uo1amHiTK7ryXf7IxVK2tcNYGoo9bgpJTRoZLDZ0dxKNWg1jOEc/WTy12N8jGQSQUB2AA8khgIjuO43yHwUQvowSlsALP8AUL4ASy1vhEGalTy91k+heAralFObj6/c+e06Wp4Uv5H0fwNF07bHpazyErv7VNbpljbuU6NdRS5/BY82CW8twymcYyW/5RUrOUVifqj2l7FiU01szFU9UXgLGt1ZudS4S3ZpvGvV63TOm03RwqtxU8tSayorGW/wbWXouJJbZX5KXiTp0euWFO0yoThNSUvb3HxvjPL9T4Qco9Lhmqqrc21NPZ78m/qybj9DXdLtoWNvTt6a9NOKii3WqYX9Qlu1WvKuINJ7vk4PxjUlC2r6HhNbv2+Tr72qpReGcr1ahG61wqcS/oZqz8fJr+8dW7irKVVQSilGX8S5x9z6B0WbdlTnVlmppWU/cS8M9LlNzhFxm+XF9i46NK1t1TpYxjCWCTWrWGvJSj63n3WTVVJvW8FyrGVSTcoye3fZFKppUnmSXwkRlMKs1wy1Gb05y2ykqlPUtm18l+lFyjnGF7JAVqtRx3lsKVfVst/sertSSylt7lCNbEn6t/wQW46k5JLk1N1CfmPZrcvxrNzXqe5QvJt1Hu2a5FdwkHFkMGxAfAAEdhgnBAQA9yO5Q39wR9wBaJGARWWnKSa3SO98E3EPKcOWnyfPo7s6zwXVcbiUeMhmvqFvNNcfkt4i16mkay2qpRWWiyqra2RWWWUY55wY55jnTPP1ZjlUkY51XjMtP3IqpcS0V4t7b74M3mJ4muV3Kt89UMrlcGG3rqcMN7oK2VG4hKbjwzDeXSTwuxU1pT1/zRUurlPLzlrtnkjc5Rd3i/bHdvZI1Vdwbl508Skv2oird4jJ4xLsluUvN5qTep42i1hoi2YiU1TeG8vsipXupLOnTntuYb24dSqtUKi+Etiu62M4oZ/9pMjCa11J5cmvyVM65cIyOpPV6aFNfZsywnJLLpw/2geaVNKWrKLOp4eZbexi85Jf3cP6B1ISW8UvuQVrycVF5zn6lBNOWzLlzoxltr7FJU1KW0shYzprUnkr3MvU9iKrVOajq3R4nNtl59jGwO4NgQSQAYfIIz78hAAAAOP/AKCmOmpWlOsspFmn0qlODWlF2haeSlF4x9TY0aUYrOUYg4e+tFaV3F50vjBc6LeeRcwkliKZl8UypwnFZWrJpqUnGWc4LPRX17pl5GrTjKPBtlUzHZnA+GL/ANMYSex19KvqeIb/ACyss9Wo0+TBKt7Jv6EVdOdUpamipUr77vYCxKpKS0y0pfkpzXk1nLKw+cEOs0+e/CPNWXmQe2/YK839fRQ1pnO3N85Rm1PGPkv3s5Ok6dRPH8RzF3ZNzlpq8/Jnp2/nefq7QuYXFHXNYecnidVTWcvGe75KMNdGnp1BVZTyo7ruyJ1f1NZ6p8v7tMxvPGmMvqsGbyk1lMwzUoJ449g5pTjjeCX0YjOK21NGNVE1iSIx6s9gqwpNv1PP1PMvdbfQ8xx3PWfb8BFOsp9nszHOao0XKWPhlyo47t4RznU7t1KrjDeK4wPQ9/qHUrZfBZynz/I1tpmU1sbEvKpxtyQSR2NgQSyAAAIiNgP6DADHz/MEYz3BRqf7W6guL6r/ALjIuudUXF/Uwv8AyNYDjqL1XqV9cS1Vrhzcf4meXfXT/wA3+ZTA0b3pnW760qKWvKW+MnY2njjyqEZVY4fdZPmWX7kuUpcs1Oh9ns/GFncpJzxJ+74Lseo0ajbjNM+GwrTj+2TR0Fl1mrCjQj5mJLOosuj6m62FqzkyRr4WHv7nz3pXiyXlpXneWzXsdZZdRo3NLVTkpJ+xqC9cyc44waa4pJ1HJLg2U6yaaKlXGOdyUautGLeHE8x0qOMJIyV+StOpGKzKWEuTOKy5x3PM8NPJrq/WLKlFt1k2uyNNc+Iqk21RjpXuB0DgstvkhyjDdzivucjV6tdVH/etfCK8rutJPM20NR0151ehQWKctc+EkbCxqefQU57ZRwsZpzTmts52Oy6dNStIOm9sE1qTWLrVw6NvJQ9t2czRrp1N9snQdSiqtOSb3e25y9SEqVRwmt0Kelqld6a+U8Rybb9VQfNSK+5zgEuHk6RV6T4qR/JKq0+04/k5oGvNNdNrg/8AEvyTle6/JzOX2bJ1y/jf5J5Gulyu2Byc35k/9SX5JVaquKkvyXzNdHtkHO/qKye1WX5JV1XX+bIeaOhwDn/1dz/rSA8xgABzAAAAAAROprhkDOxR7UntuX+ndWuLCpqozeG94vhmtAlH0HpviajcRjGs/LmzaO5hUT0yT+h8t8ySacdmizb9QuKKeirJb55N+Q76tJvOChe03UoyjvuaC369cqPralg2XTOswvJeVUiozfAWNBfWMqU24vKKDWHg7K7tvMbWDR3nTo52moz9n3MY1Z/jUgzVbapSzqS29jCRhko0Z1pqFOOWzpLavGzlTtM5k1waSyvf0dOWiKdR8P2LfRYu5vZXNeX7eWzUalW+rVJeVJw5TNHc1/1ChJrE0sP5No7mnL9XreVnY0ncU6oADLIAAAAAAAAAAAAAAAAAAABJRADAAEogACSAJTLnRlnqNHfG5SPdGrKjUU4PdFHW1eoRXUv0vpaa2fya29lGtczt660T/wAEkaXzqnnedqevOclu/vI3kITa01o8tdy7rWq1xCrRqOFRvP1MJkqVZ1Utby13MZlkMtO4nTpyhB4UuTEAJy8NZ55IAAAAgAAAAAAAAAAAAAAAAAAAuR7AFgPkAASyAAPXY8gFoBAEBchgAOwAAAAgdyQC/BAAIAAL8DuSAIIABAAAAAF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4" name="Picture 4" descr="http://t2.gstatic.com/images?q=tbn:ANd9GcRg5oUdyaTTsjxWTGA7YWYDUrv1HrjdQ4kab9_MQwqzY0GA0uG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71480"/>
            <a:ext cx="8403915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83188"/>
          </a:xfrm>
        </p:spPr>
        <p:txBody>
          <a:bodyPr>
            <a:normAutofit/>
          </a:bodyPr>
          <a:lstStyle/>
          <a:p>
            <a:r>
              <a:rPr lang="ru-RU" dirty="0" smtClean="0"/>
              <a:t>Несла мышка колосок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/>
              <a:t>Щекотал он мышке бок,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Мышка </a:t>
            </a:r>
            <a:r>
              <a:rPr lang="ru-RU" dirty="0" smtClean="0"/>
              <a:t>так расхохоталась,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Кошка </a:t>
            </a:r>
            <a:r>
              <a:rPr lang="ru-RU" dirty="0" smtClean="0"/>
              <a:t>даже рассмеялась.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А</a:t>
            </a: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. Хмелёва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3554" name="Picture 2" descr="http://t1.gstatic.com/images?q=tbn:ANd9GcSI9Y20Ow-3jcvk4JY1c9rWrh-dDp8ITovy2qsSNc5_HlxXkKJPr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0042"/>
            <a:ext cx="7358114" cy="59987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Воробей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Воробей по лужице </a:t>
            </a:r>
            <a:br>
              <a:rPr lang="ru-RU" dirty="0" smtClean="0"/>
            </a:br>
            <a:r>
              <a:rPr lang="ru-RU" dirty="0" smtClean="0"/>
              <a:t>Прыгает и кружится.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Перышки </a:t>
            </a:r>
            <a:r>
              <a:rPr lang="ru-RU" dirty="0" smtClean="0"/>
              <a:t>взъерошил он, </a:t>
            </a:r>
            <a:br>
              <a:rPr lang="ru-RU" dirty="0" smtClean="0"/>
            </a:br>
            <a:r>
              <a:rPr lang="ru-RU" dirty="0" smtClean="0"/>
              <a:t>Хвостик распушил. </a:t>
            </a:r>
            <a:br>
              <a:rPr lang="ru-RU" dirty="0" smtClean="0"/>
            </a:br>
            <a:r>
              <a:rPr lang="ru-RU" dirty="0" smtClean="0"/>
              <a:t>Погода хорошая! </a:t>
            </a:r>
            <a:br>
              <a:rPr lang="ru-RU" dirty="0" smtClean="0"/>
            </a:br>
            <a:r>
              <a:rPr lang="ru-RU" dirty="0" err="1" smtClean="0"/>
              <a:t>Чив-чив-чил</a:t>
            </a:r>
            <a:r>
              <a:rPr lang="ru-RU" dirty="0" smtClean="0"/>
              <a:t>! </a:t>
            </a:r>
            <a:br>
              <a:rPr lang="ru-RU" dirty="0" smtClean="0"/>
            </a:b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А. </a:t>
            </a:r>
            <a:r>
              <a:rPr lang="ru-RU" i="1" dirty="0" err="1" smtClean="0">
                <a:solidFill>
                  <a:schemeClr val="tx2">
                    <a:lumMod val="25000"/>
                  </a:schemeClr>
                </a:solidFill>
              </a:rPr>
              <a:t>Барто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1506" name="Picture 2" descr="http://t0.gstatic.com/images?q=tbn:ANd9GcS_nLAR6boTNeMDaCSAgC5JlRiUIYAarHo41Th_lJudTNzoa7i6W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57166"/>
            <a:ext cx="7295962" cy="6215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92"/>
          </a:xfrm>
        </p:spPr>
        <p:txBody>
          <a:bodyPr>
            <a:normAutofit/>
          </a:bodyPr>
          <a:lstStyle/>
          <a:p>
            <a:r>
              <a:rPr lang="ru-RU" dirty="0" smtClean="0"/>
              <a:t>Ты, портной,</a:t>
            </a:r>
            <a:br>
              <a:rPr lang="ru-RU" dirty="0" smtClean="0"/>
            </a:br>
            <a:r>
              <a:rPr lang="ru-RU" dirty="0" smtClean="0"/>
              <a:t>Такой умелый!</a:t>
            </a:r>
            <a:br>
              <a:rPr lang="ru-RU" dirty="0" smtClean="0"/>
            </a:br>
            <a:r>
              <a:rPr lang="ru-RU" dirty="0" smtClean="0"/>
              <a:t>Сшей для куклы</a:t>
            </a:r>
            <a:br>
              <a:rPr lang="ru-RU" dirty="0" smtClean="0"/>
            </a:br>
            <a:r>
              <a:rPr lang="ru-RU" dirty="0" smtClean="0"/>
              <a:t>Фартук белый.</a:t>
            </a:r>
            <a:br>
              <a:rPr lang="ru-RU" dirty="0" smtClean="0"/>
            </a:br>
            <a:r>
              <a:rPr lang="ru-RU" dirty="0" smtClean="0"/>
              <a:t>Я сама бы сшить могла,</a:t>
            </a:r>
            <a:br>
              <a:rPr lang="ru-RU" dirty="0" smtClean="0"/>
            </a:br>
            <a:r>
              <a:rPr lang="ru-RU" dirty="0" smtClean="0"/>
              <a:t>Но пока еще мала.</a:t>
            </a:r>
            <a:br>
              <a:rPr lang="ru-RU" dirty="0" smtClean="0"/>
            </a:b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Немецкая песенка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9460" name="Picture 4" descr="http://t3.gstatic.com/images?q=tbn:ANd9GcSHFuX4RMAd85GzQWRfe41fsbqHWJlilxEDrGuGAE9KLaL86g_vd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051409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r>
              <a:rPr lang="ru-RU" dirty="0" smtClean="0"/>
              <a:t>Мышка крошки собирала, </a:t>
            </a:r>
            <a:br>
              <a:rPr lang="ru-RU" dirty="0" smtClean="0"/>
            </a:br>
            <a:r>
              <a:rPr lang="ru-RU" dirty="0" smtClean="0"/>
              <a:t>Кошка в гости мышь позвала. Просит мышка кошку:</a:t>
            </a:r>
            <a:br>
              <a:rPr lang="ru-RU" dirty="0" smtClean="0"/>
            </a:br>
            <a:r>
              <a:rPr lang="ru-RU" dirty="0" smtClean="0"/>
              <a:t>Дай в обед горошку!</a:t>
            </a:r>
            <a:br>
              <a:rPr lang="ru-RU" dirty="0" smtClean="0"/>
            </a:br>
            <a:r>
              <a:rPr lang="ru-RU" dirty="0" smtClean="0"/>
              <a:t>Мышиного горошку? -Спросила кошка.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А</a:t>
            </a: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. Хмелёва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7410" name="Picture 2" descr="http://t0.gstatic.com/images?q=tbn:ANd9GcSqmbllS6CZyuQOENxbuIpz3l780B2eMXsV8MFKskK4h_1taVLtC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8072494" cy="60465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Мы читаем...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Мы читаем шибко, </a:t>
            </a:r>
            <a:br>
              <a:rPr lang="ru-RU" dirty="0" smtClean="0"/>
            </a:br>
            <a:r>
              <a:rPr lang="ru-RU" dirty="0" smtClean="0"/>
              <a:t>Без одной ошибки:</a:t>
            </a:r>
            <a:br>
              <a:rPr lang="ru-RU" dirty="0" smtClean="0"/>
            </a:br>
            <a:r>
              <a:rPr lang="ru-RU" dirty="0" smtClean="0"/>
              <a:t>-	На полу стояла плошка,</a:t>
            </a:r>
            <a:br>
              <a:rPr lang="ru-RU" dirty="0" smtClean="0"/>
            </a:br>
            <a:r>
              <a:rPr lang="ru-RU" dirty="0" smtClean="0"/>
              <a:t>Молоко лакала кошка,</a:t>
            </a:r>
            <a:br>
              <a:rPr lang="ru-RU" dirty="0" smtClean="0"/>
            </a:br>
            <a:r>
              <a:rPr lang="ru-RU" dirty="0" smtClean="0"/>
              <a:t>За скороговорку -</a:t>
            </a:r>
            <a:br>
              <a:rPr lang="ru-RU" dirty="0" smtClean="0"/>
            </a:br>
            <a:r>
              <a:rPr lang="ru-RU" dirty="0" smtClean="0"/>
              <a:t>Каждому пятёрку!</a:t>
            </a:r>
            <a:br>
              <a:rPr lang="ru-RU" dirty="0" smtClean="0"/>
            </a:b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Е. </a:t>
            </a:r>
            <a:r>
              <a:rPr lang="ru-RU" i="1" dirty="0" err="1" smtClean="0">
                <a:solidFill>
                  <a:schemeClr val="tx2">
                    <a:lumMod val="25000"/>
                  </a:schemeClr>
                </a:solidFill>
              </a:rPr>
              <a:t>Крутий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5362" name="Picture 2" descr="http://t0.gstatic.com/images?q=tbn:ANd9GcQQl-GI1eAhznDCb6DR6K3mcPk1I5-G6GkOEIxnoa5EIXrStLU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500042"/>
            <a:ext cx="6357982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r>
              <a:rPr lang="ru-RU" dirty="0" smtClean="0"/>
              <a:t>Чёрный ворон на дубу,</a:t>
            </a:r>
            <a:br>
              <a:rPr lang="ru-RU" dirty="0" smtClean="0"/>
            </a:br>
            <a:r>
              <a:rPr lang="ru-RU" dirty="0" smtClean="0"/>
              <a:t>Он играет во трубу.</a:t>
            </a:r>
            <a:br>
              <a:rPr lang="ru-RU" dirty="0" smtClean="0"/>
            </a:br>
            <a:r>
              <a:rPr lang="ru-RU" dirty="0" smtClean="0"/>
              <a:t>Труба точеная,</a:t>
            </a:r>
            <a:br>
              <a:rPr lang="ru-RU" dirty="0" smtClean="0"/>
            </a:br>
            <a:r>
              <a:rPr lang="ru-RU" dirty="0" smtClean="0"/>
              <a:t>Позолоченная,</a:t>
            </a:r>
            <a:br>
              <a:rPr lang="ru-RU" dirty="0" smtClean="0"/>
            </a:br>
            <a:r>
              <a:rPr lang="ru-RU" dirty="0" smtClean="0"/>
              <a:t>Труба ладная,</a:t>
            </a:r>
            <a:br>
              <a:rPr lang="ru-RU" dirty="0" smtClean="0"/>
            </a:br>
            <a:r>
              <a:rPr lang="ru-RU" dirty="0" smtClean="0"/>
              <a:t>Песня складная!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3314" name="Picture 2" descr="http://t1.gstatic.com/images?q=tbn:ANd9GcQa6m0noz5zY0pgo_hJyxTDgJ_9nCfQsvqM2YWS7LtIXR05hK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571480"/>
            <a:ext cx="6000792" cy="59359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Считалка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Шёл баран</a:t>
            </a:r>
            <a:br>
              <a:rPr lang="ru-RU" dirty="0" smtClean="0"/>
            </a:br>
            <a:r>
              <a:rPr lang="ru-RU" dirty="0" smtClean="0"/>
              <a:t>По крутым горам,</a:t>
            </a:r>
            <a:br>
              <a:rPr lang="ru-RU" dirty="0" smtClean="0"/>
            </a:br>
            <a:r>
              <a:rPr lang="ru-RU" dirty="0" smtClean="0"/>
              <a:t>Вырвал травку,</a:t>
            </a:r>
            <a:br>
              <a:rPr lang="ru-RU" dirty="0" smtClean="0"/>
            </a:br>
            <a:r>
              <a:rPr lang="ru-RU" dirty="0" smtClean="0"/>
              <a:t>Положил под лавку.</a:t>
            </a:r>
            <a:br>
              <a:rPr lang="ru-RU" dirty="0" smtClean="0"/>
            </a:br>
            <a:r>
              <a:rPr lang="ru-RU" dirty="0" smtClean="0"/>
              <a:t>Кто её возьмёт,</a:t>
            </a:r>
            <a:br>
              <a:rPr lang="ru-RU" dirty="0" smtClean="0"/>
            </a:br>
            <a:r>
              <a:rPr lang="ru-RU" dirty="0" smtClean="0"/>
              <a:t>Тот вон пойдёт</a:t>
            </a:r>
            <a:r>
              <a:rPr lang="ru-RU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1266" name="Picture 2" descr="http://t1.gstatic.com/images?q=tbn:ANd9GcToFs64LIDacBisjzoX7VnahMT0jRFXwdZ3EiJcXqvge_RFfa8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7786742" cy="58325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Спать пора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Наступает ночка, </a:t>
            </a:r>
            <a:br>
              <a:rPr lang="ru-RU" dirty="0" smtClean="0"/>
            </a:br>
            <a:r>
              <a:rPr lang="ru-RU" dirty="0" smtClean="0"/>
              <a:t>Ты устала, дочка. </a:t>
            </a:r>
            <a:br>
              <a:rPr lang="ru-RU" dirty="0" smtClean="0"/>
            </a:br>
            <a:r>
              <a:rPr lang="ru-RU" dirty="0" smtClean="0"/>
              <a:t>Ножки бегали с утра, </a:t>
            </a:r>
            <a:br>
              <a:rPr lang="ru-RU" dirty="0" smtClean="0"/>
            </a:br>
            <a:r>
              <a:rPr lang="ru-RU" dirty="0" smtClean="0"/>
              <a:t>Глазкам спать давно пора. </a:t>
            </a:r>
            <a:br>
              <a:rPr lang="ru-RU" dirty="0" smtClean="0"/>
            </a:br>
            <a:r>
              <a:rPr lang="ru-RU" dirty="0" smtClean="0"/>
              <a:t>Ждёт тебя кроватка, </a:t>
            </a:r>
            <a:br>
              <a:rPr lang="ru-RU" dirty="0" smtClean="0"/>
            </a:br>
            <a:r>
              <a:rPr lang="ru-RU" dirty="0" smtClean="0"/>
              <a:t>Спи, дочурка, сладко! </a:t>
            </a:r>
            <a:br>
              <a:rPr lang="ru-RU" dirty="0" smtClean="0"/>
            </a:b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П. </a:t>
            </a:r>
            <a:r>
              <a:rPr lang="ru-RU" i="1" dirty="0" err="1" smtClean="0">
                <a:solidFill>
                  <a:schemeClr val="tx2">
                    <a:lumMod val="25000"/>
                  </a:schemeClr>
                </a:solidFill>
              </a:rPr>
              <a:t>Воронъко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18" name="Picture 2" descr="http://t3.gstatic.com/images?q=tbn:ANd9GcSyscWcJ_ErW9mJgqeJJAvblTvc7_GbLEjpqPahRuukzqCu_Pa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8158761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Эй, жук, наш друг!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Расскажи</a:t>
            </a:r>
            <a:r>
              <a:rPr lang="ru-RU" dirty="0" smtClean="0"/>
              <a:t>, где ты живешь?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Что </a:t>
            </a:r>
            <a:r>
              <a:rPr lang="ru-RU" dirty="0" smtClean="0"/>
              <a:t>нас в гости не зовешь?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Ты </a:t>
            </a:r>
            <a:r>
              <a:rPr lang="ru-RU" dirty="0" smtClean="0"/>
              <a:t>себе построил дом?</a:t>
            </a:r>
            <a:br>
              <a:rPr lang="ru-RU" dirty="0" smtClean="0"/>
            </a:br>
            <a:r>
              <a:rPr lang="ru-RU" dirty="0" smtClean="0"/>
              <a:t>А зачем мне строить дом</a:t>
            </a:r>
            <a:r>
              <a:rPr lang="ru-RU" dirty="0" smtClean="0"/>
              <a:t>?</a:t>
            </a:r>
            <a:br>
              <a:rPr lang="ru-RU" dirty="0" smtClean="0"/>
            </a:br>
            <a:r>
              <a:rPr lang="ru-RU" dirty="0" smtClean="0"/>
              <a:t>Я </a:t>
            </a:r>
            <a:r>
              <a:rPr lang="ru-RU" dirty="0" smtClean="0"/>
              <a:t>живу под лопухом...</a:t>
            </a:r>
            <a:br>
              <a:rPr lang="ru-RU" dirty="0" smtClean="0"/>
            </a:br>
            <a:r>
              <a:rPr lang="ru-RU" i="1" dirty="0" smtClean="0">
                <a:solidFill>
                  <a:schemeClr val="tx2">
                    <a:lumMod val="25000"/>
                  </a:schemeClr>
                </a:solidFill>
              </a:rPr>
              <a:t>М. </a:t>
            </a:r>
            <a:r>
              <a:rPr lang="ru-RU" i="1" dirty="0" err="1" smtClean="0">
                <a:solidFill>
                  <a:schemeClr val="tx2">
                    <a:lumMod val="25000"/>
                  </a:schemeClr>
                </a:solidFill>
              </a:rPr>
              <a:t>Вехова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 descr="http://t3.gstatic.com/images?q=tbn:ANd9GcQWBfqikmcUVoDz8ZaGcBzDu-AmHmx9dS2x0CmF38C8BlIiDXpwE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8202109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булка </a:t>
            </a:r>
            <a:r>
              <a:rPr lang="ru-RU" baseline="0" dirty="0" smtClean="0"/>
              <a:t>                         </a:t>
            </a:r>
            <a:r>
              <a:rPr lang="ru-RU" dirty="0" smtClean="0"/>
              <a:t> бурка</a:t>
            </a:r>
            <a:endParaRPr lang="ru-RU" dirty="0"/>
          </a:p>
        </p:txBody>
      </p:sp>
      <p:pic>
        <p:nvPicPr>
          <p:cNvPr id="154626" name="Picture 2" descr="http://t0.gstatic.com/images?q=tbn:ANd9GcRVqL3D4O6vPXaPcbHez5XKdKuMvkXqVy4V9i19HZsMdQgLmoq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3910308" cy="2928958"/>
          </a:xfrm>
          <a:prstGeom prst="rect">
            <a:avLst/>
          </a:prstGeom>
          <a:noFill/>
        </p:spPr>
      </p:pic>
      <p:pic>
        <p:nvPicPr>
          <p:cNvPr id="154628" name="Picture 4" descr="http://t0.gstatic.com/images?q=tbn:ANd9GcTS4UayKDOX32U0ZCxY4XI6aaTtc92WnVClZ2cELC3XFGU6_JF9v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500174"/>
            <a:ext cx="4000528" cy="4018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22313" y="1643050"/>
            <a:ext cx="7772400" cy="521495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Заяц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По Е. </a:t>
            </a:r>
            <a:r>
              <a:rPr lang="ru-RU" i="1" dirty="0" err="1" smtClean="0"/>
              <a:t>Чарушину</a:t>
            </a:r>
            <a:r>
              <a:rPr lang="ru-RU" i="1" dirty="0" smtClean="0"/>
              <a:t> </a:t>
            </a:r>
            <a:br>
              <a:rPr lang="ru-RU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Шуба у зайки теплая-теплая, белая-белая. Шуба зайку от мороза спасает и от охотников скрывает. Снег белый, да зай­ка белый. Где такого заметишь!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722313" y="428605"/>
            <a:ext cx="7772400" cy="1214445"/>
          </a:xfrm>
        </p:spPr>
        <p:txBody>
          <a:bodyPr/>
          <a:lstStyle/>
          <a:p>
            <a:r>
              <a:rPr lang="ru-RU" sz="2400" b="1" i="1" dirty="0" smtClean="0"/>
              <a:t>Послушай рассказы. Назови слова со звуками Р - Л. Перескажи рассказы.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5122" name="Picture 2" descr="http://t3.gstatic.com/images?q=tbn:ANd9GcSQs6K6M_Ogqz2UE0dvxFm-0yrj1F_FWR-vzFpdozfGiiHk_e8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392856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285860"/>
            <a:ext cx="7772400" cy="557214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Обезьяна и горох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i="1" dirty="0" smtClean="0"/>
              <a:t>По Л.Н. Толстому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Обезьяна несла две полные горсти гороху. Одна горошина упала. Обезьяна хотела поднять её и просыпала ещё двад­цать горошин. Она кинулась поднимать горох - и просыпала весь. Тогда она рассердилась, топнула лапой и убежала.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"/>
            <a:ext cx="7772400" cy="1142983"/>
          </a:xfrm>
        </p:spPr>
        <p:txBody>
          <a:bodyPr>
            <a:normAutofit/>
          </a:bodyPr>
          <a:lstStyle/>
          <a:p>
            <a:r>
              <a:rPr lang="ru-RU" sz="2400" b="1" i="1" dirty="0" smtClean="0"/>
              <a:t>Послушай рассказы. Назови слова со звуками Р - Л. Перескажи рассказы.</a:t>
            </a:r>
            <a:endParaRPr lang="ru-RU" sz="2400" dirty="0"/>
          </a:p>
        </p:txBody>
      </p:sp>
      <p:pic>
        <p:nvPicPr>
          <p:cNvPr id="3074" name="Picture 2" descr="http://t2.gstatic.com/images?q=tbn:ANd9GcQSMhyonUsGxoAVfIBWyen68yM9ywQNo5D863Kwdq5xDzW-B2Xi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7929618" cy="62157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285860"/>
            <a:ext cx="7772400" cy="557214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</a:rPr>
              <a:t>Про Лару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i="1" dirty="0" smtClean="0">
                <a:solidFill>
                  <a:schemeClr val="tx2">
                    <a:lumMod val="25000"/>
                  </a:schemeClr>
                </a:solidFill>
              </a:rPr>
              <a:t>А. Хмелёва </a:t>
            </a:r>
            <a:r>
              <a:rPr lang="ru-RU" sz="2800" i="1" dirty="0" smtClean="0"/>
              <a:t/>
            </a:r>
            <a:br>
              <a:rPr lang="ru-RU" sz="2800" i="1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Когда Лара пришла с прогулки </a:t>
            </a:r>
            <a:r>
              <a:rPr lang="ru-RU" sz="2800" dirty="0" smtClean="0"/>
              <a:t>домой</a:t>
            </a:r>
            <a:r>
              <a:rPr lang="ru-RU" sz="2800" dirty="0" smtClean="0"/>
              <a:t>, то раскидала свои вещи по всей комнате.</a:t>
            </a:r>
            <a:br>
              <a:rPr lang="ru-RU" sz="2800" dirty="0" smtClean="0"/>
            </a:br>
            <a:r>
              <a:rPr lang="ru-RU" sz="2800" dirty="0" smtClean="0"/>
              <a:t>Утром девочка никак не могла найти ни колготки, ни шарфик, ни перчатки-Колготки мама нашла под кроватью. Шарфик почему-то </a:t>
            </a:r>
            <a:r>
              <a:rPr lang="ru-RU" sz="2800" dirty="0" smtClean="0"/>
              <a:t>оказался </a:t>
            </a:r>
            <a:r>
              <a:rPr lang="ru-RU" sz="2800" dirty="0" smtClean="0"/>
              <a:t>в маминой сумке. Перчатки нашла бабушка у вешалки. Кое-как собралась Лара в детский сад.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"/>
            <a:ext cx="7772400" cy="1142983"/>
          </a:xfrm>
        </p:spPr>
        <p:txBody>
          <a:bodyPr>
            <a:normAutofit/>
          </a:bodyPr>
          <a:lstStyle/>
          <a:p>
            <a:r>
              <a:rPr lang="ru-RU" sz="2800" b="1" i="1" dirty="0" smtClean="0"/>
              <a:t>Послушай рассказы. Назови слова со звуками Р - Л. Перескажи рассказы</a:t>
            </a:r>
            <a:endParaRPr lang="ru-RU" sz="2800" dirty="0"/>
          </a:p>
        </p:txBody>
      </p:sp>
      <p:pic>
        <p:nvPicPr>
          <p:cNvPr id="1026" name="Picture 2" descr="http://t2.gstatic.com/images?q=tbn:ANd9GcQe3DdrSdKW0R9qvN3wsSa1lt-MKh-XQvyMkS0meh2jEiNG4tB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85728"/>
            <a:ext cx="7643866" cy="62089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02" name="Picture 2" descr="C:\Users\Lenovo\Downloads\images (29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83935"/>
            <a:ext cx="6929486" cy="6423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жалко </a:t>
            </a:r>
            <a:r>
              <a:rPr lang="ru-RU" baseline="0" dirty="0" smtClean="0"/>
              <a:t>                         </a:t>
            </a:r>
            <a:r>
              <a:rPr lang="ru-RU" dirty="0" smtClean="0"/>
              <a:t>жарко </a:t>
            </a:r>
            <a:endParaRPr lang="ru-RU" dirty="0"/>
          </a:p>
        </p:txBody>
      </p:sp>
      <p:pic>
        <p:nvPicPr>
          <p:cNvPr id="153602" name="Picture 2" descr="http://t1.gstatic.com/images?q=tbn:ANd9GcSumNmNc1l4aonfW8t8ARPfrre90a78M0puA_SV7DfDQiE8HXKwp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357298"/>
            <a:ext cx="4103598" cy="3286148"/>
          </a:xfrm>
          <a:prstGeom prst="rect">
            <a:avLst/>
          </a:prstGeom>
          <a:noFill/>
        </p:spPr>
      </p:pic>
      <p:pic>
        <p:nvPicPr>
          <p:cNvPr id="153604" name="Picture 4" descr="http://t1.gstatic.com/images?q=tbn:ANd9GcRqCoRH0guE1YKIwM9xk8U0El6UdYhnWefFp0EaKklEhM4qmUK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428736"/>
            <a:ext cx="3972029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свалка </a:t>
            </a:r>
            <a:r>
              <a:rPr lang="ru-RU" baseline="0" dirty="0" smtClean="0"/>
              <a:t>                        </a:t>
            </a:r>
            <a:r>
              <a:rPr lang="ru-RU" dirty="0" smtClean="0"/>
              <a:t>сварка </a:t>
            </a:r>
            <a:endParaRPr lang="ru-RU" dirty="0"/>
          </a:p>
        </p:txBody>
      </p:sp>
      <p:sp>
        <p:nvSpPr>
          <p:cNvPr id="152578" name="AutoShape 2" descr="data:image/jpeg;base64,/9j/4AAQSkZJRgABAQAAAQABAAD/2wCEAAkGBhQSERUUEhMWFBUWGSEXGRgXFxwYGhwfIB8bGBoYHR0gHSYgGh8kHhggHy8jIygpLCwsHB8xNjAqNSYrLCkBCQoKDgwOGg8PGiwlHyQqLCwvLywpKSwsLCksLCwsLCwsLCwsLCwsLCwsLCwsLCwsLCwsLCwsLCwsKSwsLCwsKf/AABEIAMIBAwMBIgACEQEDEQH/xAAbAAACAgMBAAAAAAAAAAAAAAAFBgMEAAIHAf/EAEMQAAIBAgQEBAMGAwYEBgMAAAECEQMhAAQSMQUiQVEGE2FxMoGRFCNCobHBB1LRFRZikuHwM1Ny8SRDgqLC0jREsv/EABkBAAMBAQEAAAAAAAAAAAAAAAECAwAEBf/EADERAAICAQQABAQFAwUAAAAAAAABAhEhAxIxQQQyUXETImHBFJGh0fCBseEzQmKCsv/aAAwDAQACEQMRAD8A7PlsstNFRBCqAoEkwBYC+JcZjMOc5k4zHsYyMANHmMjG0Y8jGNRrpx5pxvGMjBs1GmnGacbHGY1go0jGRjY4zGMRu4ESQJMD1PbHrMAJJgC5nAvi/BHrVKTpmHpmk4cKFRlIgq1is6irEAzyzIGC0YJqNUYMAQQQbgi4PrOKy8JRUZaQFHVJ1U1UEMfx3BBa+5BxYrUdSxqK+qmDvP8ApjeMAJ5px5GPScZIwQHmPCceyMeahghPJxk4yRj3GMeasZqxkYycEJk4ycZqx7rwDHk4jrOQpIUsQJCiJPoJIEn1IGJC2PdeCYE8I4u9c1Jy9WiEcoDU085FiVCsZX/FsehOCBOJS4xGagwUB0Rk40bEpxWeph0TZhXHmNC+Mw9MAag49xokyZMz06DGV0LCAzLcGVibEGLjrEH0JxyF1RvOMnGE41xjWYmq8kG9oEQIFjcyZm9ulup2nGsYrJBZwKjTaRbl9pXr13+WNRrZZqVIBO/oOuPEcnpH548Kz1xsMYNnuj1x55Xqcezj3AMa+V6nGeV6nG2MI9MYNI0NL1OPPJ9TjMxW06fUgfCT+m3ubY3ZwN7YNgaI/J9TiGs6qVBcAsYUFgCTBMKPxG0x2xaDjFPM8Jo1atOq6Kz0gQhNyuqJjttjWaiLM5B3decCmLsunmYi45tUATBIjpE3xWy9TMNmaqNRC0E0hapqc7kqGaE0nlBOmSR88GicRHOJ/Ov+Yf1wU2aikK/33laKs6dWvT932jXtq9Di39n98ePxGmLmog/9S/1xH/bVD/nU/wDOP64b5n0LgmGXHc498n1OBmb44RVpCkaL0ySKpaoqlRFmW/MZEaYvO4iDfXilKP8Ai0/864FSMb+T74zyB648HEaX/MT/ADr/AFxn2+n/AMxP8y/1xshPGpEbY1DYk+1p/On+Yf1xXrVU/nU97jBVgJMQZ7OJRptUqNpRBLMZgDqTHQd+mJVqr/Mv1GNKrIQVYqQbEEggj26jDAK3CuJpmaKVqRJpvJU7SASs/OJ9sWpttjFgAAQALACwA6AdsZrGCKYDOIKtH1xKWxqXGGVgZB9lHc4zEuoYzDWwUiv/AHuoaQ2tYNh8Uz2jTiDNeLwCAlMmdz1X5dPnGOfVfEuWWAQ7AKBA1EEiLmSA2w3mfTF7I52nmFBU6QZDLZYB7Aep3JtO4xPYi1jnU8Wh6ZNGGYNpurD9J/M4i4XxfMMulWouV31Fi3e8kYC5LIKFYqIJ7kNEbXI29LjfEhyy0TJ23Ak9OnrJ6YNJLgFsYKnEs0LRQJO0H5G2rpjxeJZorYUiQNrz79B9MLx8Q1EkLqgkneTc9Pn09cSZXxBWga2K36gaj8hBi/641fRAv6hPNZzOQJNJJtzaR+pwq53xXnBqXTU5TBZUAAM9wI6YP1fEzCqqOBUUqzSBPwlAYEXs8/LAfK/xKpFShoo2hrc9OkvddKudVtjA3wJT2rhfkGKbK+R4vnK1QIj11kjUSJAHU3K9xedtgcS0+I1mIB+1AkTz1BTH1YgYi4j/ABHSoChogTuBWEn30rtaD6WO+BpzdHMuajvdfgActzGZb4VMiOkjqcSWum6X9h3pscKPC1MCtWrKSJtVDqBaAT0mZ7euLZ8MZfUAa1YMdgW39Ba59N8I1bhlRyr0qzCou4AcNci+oQenQwYGNR4u4hSPkB3LIAGJpB2v8Mkgk3m5Jnv0xTe/UXYdDTwdRYT5lcj/AK/9Ma1/BGWCks9QW3LzHrtjn6cVzdQl5r1CegmO5XSAo0iDZf8AvTzldwE8+pVpM1md1ALCSCoidIgxMX7xbG3y9TbUdC4TRyLqAqOmoFh5sodM2a5BEggibwRscZwfI5VGdHq0qstKxUGoAz8RBEtNvZRuZJ5lxIKqsaKB5AnUTI/DqD33iIiL4E0OFZgAHy6moNDQNWm8atiVMExIHz2wLl6hpHTPE3n080aeVyuun5avqCtWBksLjYbbXwC4bxHMVqy062XFNdcNFDQY6kEAWvviDhebdai1NRUUrMgLK9S8cxkAi5PcR6gYMZfxBUVolvLZNRbUHprJusBjf9h641v1DS9BtHAcsSoWnUMzcEwI7npgBXp5c1XijVWllnIrVDUWI0M0qBIa+m0hpMROBGZ/iBVRVC1GZhMQQFI2ErJ/r8oxRzXiLPGmXYuEbkmSF/mlZi/oO3pg75eoNqHj+79Nwr0qZem8Mp827KRIIEWtfqcQjg9PVBoVh3IY2+qbeuFOhmM6RRc5hiwaVVuchSNJiDKkgx0298e8czlYajUrMwSNSM0MZPZn0xBvM9cFakvUVwQ2nhVDQzItVtO4V1b9FOKhyiC/kVYm6w5YWtEJBv3xzzzq6O9aiTRgiDT0gAdASOhPexwUy3jSuGPmOtQLsCJYkizKVWx7zjfEl2zbEdGyqUQktQZNr1AF+p1W+cYocQ4tlaKk1KUavhII0kxIgq039e2EPjXjMFNKqLgDmBInqwBvYeo3xTd6NZAVqeUhIktsJkmALA2/P1wHKXqNtQxDxlR1SKQItaWBixN5ie2/z6H+D+JaTFgoKMSFVXYMCTcRqdR89vfCjk+C5dltm6M7c1VQesGAdotc4hoZMUqqFmUiZDUqi6gdxeCBg3LtgqPQ7VfEjoYqCnT9Gqqm5gbsYn9MQcR8ZrlghrCAwlWRlqAiYmVN49JwlcUoUNY0P5skEq9ZQL3BLBSLdRI/TFHivBEqon2cM7NplURammSZblk7Db1uemF3DbEdEp/xBy1/vlt0JvtPz+WF/iX8Qqtao32RgEUSSxRJ9tZ9umFWn4DrgD7qv6/dfpzY9yvB8zlGNRaOYkCC32cnStizA6iJgbG0T7iS1p3lYOl+H0ttqWRnpeKcyR/x0P0P5i2Mws5PxZTZAS7sTMkgTufT6emPcV+OiX4WXX2GDNcKoa1V9Qdybg9NwdgNotEmTYYu8O4StFx5dQkdiQJB6WN/nvfFutwtDTpw0FecooNiwspBMg9NMnbtj2jlPL/8wKWYACGJM76hvYX36e2CrfYmKwiw2ZPwy0sSo5tM9CIm3sfzxAa5CDTyuwN2ncRfvfpOJqmUr0kcrURixtU06oEiwsBaPTC9xrjlTKaGkHWDpYGTbrtpBg7C22C5bVkRKwvw5dVICJiQIMepBN564sK1AsEWopqdgQCesQQImY3EzhDTxc68yrDCTJgm+53MTPQYB1vEDpUavpmoxguSAbWJ26xib1r4Q3w65Z0ql4goVM5RCMpg1EKrJsUUgzERKHbAXiqUmpggglKp1DqASZnvhB/tYsCSvUkR0Nr+0TtgnwviRNLy9IudUjc7wD6CcJqN7HYYpblRczRU1CFAALDYRG/9cMPhqolTNW0khVhTu1yYFwJiLmbDbCtSaDq7Ge+NUzpp1KdRQbPI0j3WfYSAffEJarcsL+ZKx06WWdF4NxNKlaqpJZmY/eHlDwAgCaZ5RAlje87ERlBUer8FQMnK3mJG1wLwfx295GAeW8T6Bp8vWoOgKsWnYEi469D8sYP4gPDBqRFP4FVmLcwmxhCTAHeQYvfF6YloanzIbUiu2pQGKiGA3hTflkbbzHviiWpuQtSidRtIAeCBe4ssx6HbbADMeKqB1stOD8G0NBImWWfoQY297PH88q0XakyPMJTBZWI3k26AGQGtqWD6skBhSlwOkEPkoy1TzSW5lk7xN4/33xFW4U4VWLldF2ktAvAChe9pn0vgTl8yAwAbWygDkABE31H4vxDUR7DBHPl3pwzMAxBIDFexCyLRAMxJ37W10ai7SRo0KDKkF3YchkSAQxM73Cnr0xaTI1aqFGemFABgJpG7ETAkbxHpbqSPzHGCq82moukzpm4iTfqb9h3tjSjxqlmATThIBGlgC5aBEnV6wB+mFyZhn+xxlEfSGcFNT+ZBQizFdJsokdRJtgfXzVKroDFUCEAoDexGlSFBteQRF+u+I6PC6lPL6UqMdUnSWLMCYABJmBabE9RO+CPDagXQ9aRsDKLFjvygRcwIk4oDg3RzrIpEBQNR01YPQFSCZAMbz8oN17xnxF6a0nWWJqApqCMrBRsRBJktbrud8XvEXiMDWlIUi9io1BJMw3mLud5AY3MWwujxXrWnrq3EEoEQaWEXUsOWCLRgZCFKXiBF1/aadZHVSz0okNy6tGk3FoIExfbfAnhHDKFWm9emG0VbBdYDoABMi8nVMG4jFDi2cV6ZdX11WLFyQZiyg76ekRHUYn8PcHrvl1akFIJaB5mlrGNjaJGJTcqdDppvJNV8NUSo+8qqe50n23UYoZ3wzmVA+zUqldDsVUTIFxF5MGduuLVIu8t5dR1U3KrqEj2F4xLT43JiXUr0KER6m1tt/fHLHW1Iu5J17FXpxeEKT+IAp0vR0lbFWVQfYyAemJDxui1kWD6U1M7zufzvthy/t4FYaqSNyGkj6HFKhVokltFIe9JP104deMXaYPw/oxWzOf8AMUKdXQgGD+wMdOuHTw3lHFJnSk6qxhdCsQQAL2BnmJHyOIUyWWdhNOmb9LfocS0P401QApytGAIEMygDoAIMY6NLUU8ojqQccFh2rKJIrgd4cD6xivWq5hoJNdlVriXMk6VEjqACW7Sow58K8T+flqdZitDzAbQXIgsN42gTMWwF4rx2j57UvtKF1BFQPIAuBEwADI2v+eLORKMcnP6WSrx/+KOv/wCuvf8A6MZjoX9unpnKMf8ApP74zE9v8wdKn7fr+wWzfHVgNoDkCQykn3H6A3mMCOJeJ6jhVtRA37Gwaw6wDuTv0wurxmnpJVg4ImHBC/pIWekxO2wxA/FKTU+eSwvDLAkwImZIEAge/vilsgi5l/ELqzgN5YZiAzN8I3Eza+8xM7dMB/EGf8ypHxOt3bmCiYIF9u/TrjTNZglAymCAB6QYEWP74pZx1qkq1NqZm7pdCZEkyQekWJFveVfA263bKxzUkhDv8Tn/AOP9cRZyrOpNBaTq1X637bz19cepl2pVARoqBbwJkmbKVIm/09cR/aMzUV6gD+Wt2KiACT19b9b/AFwIqgPJJl8u+mVBBk3nTHWcSZYvTMyoiIEj6GTP6YNeEfDtCrD5yrUdOiJyjVadbEmAOygn2jBnjfhLI1Zq5PkVVlqat5pWNRNQkntFgbRtJgF+hkuxOqcZqrJV0Q/4YPztMfPFarxmqxlswx3nmPU3Fh139cMD+CSyk0K1NiTdSdB0wCXuYgE7XO8jpj3J/wAMsw66l8vvGrfpAMR85wnypWFtlTK8carUlILCYHwgAySTJOojpex+mCOXql2FKnSJqOwgq5JmLRMiYgza8xAJxe4Pw05SKYX76rMuiSUAJka4sthMXnBnJspHmJWpeehKnzJERA5bM150k2kEi2Cnk1KgTxfwhmkpmqzCsbM6h5YATMwsGOpU2ub4C1uGV/LXTRcoGL6iBqa0CZuBBtbvhrTjNddTMhRmbnF30iYN4EQQN+hAkjBnPcOplUfMFkZgrJSW7g/FL/4iLaYsD3uNbYaS5ObCjWpWemaAADSw0WJhWJiTOmB6jFnOeJ1LJrQkLs4ckORYkj4SDHSMNnHPED5dCjpp5eRQYECSoIAkDSPhY7/XADhXFaWaeoczChygCpTMKEEI0wdp7Hc9MEVGg41liVZxpCmbjuRMD5n0xfXxRl1pgUqrIACdLUTe5stivzO3QDA/KcMoksCgB1GGLus9Q1mjr0j2x5luGUXrFF8rk66mvaCREyAbbi49MLuQ23JNlc1zRQ8xmjUbqug7A/ADMHabfO1lOK19JTzoPrUA2k2EXHMd4nvjX+6+WEyxkdQxt7T0xby/CcsDKmW3uzCTvNjvbtjb4+ptr9ClSzVMy+ZYVNwCKZ0zYzqAF/TA+v5ZbUjBkBgHSZHudzf2/XEXFMo6uwFORMjS87kmCIxd4Ll6bN5bFlldRJLKB/hI0zP5X+eBebsNYqinnnQ03AmRAJte6gQPYHvhp8P1TSydOCPgLXG0y374CcX4XK6aRDAG5JIsBaJAEST64jzPGHpUhSbT8Gna4hfeDtg/EiuxXCT6L3Ac0VpO2ojc7mL3ge+KlXigCVKrksF0p3gFrj9MUaWZamgA94+W59sU+PVQvD4H/mVvYwBP6rhNWtqS7a/f7B073N+4U8S1iKBH87Kk3G5uPyxPxTOFbBTtErvG5v7D88Jo4/XqJoYq0QZKieWCO3bDFluJtUol3WCdSCPUBQf/AHYXWnF/K+6G04tZ9y5lcqWCmSpjoBPW8xM2xS8R1jQT+ckWkaSCetrHbYjDBwcT8gB+5/XEfEMur1yKgBUKo276zv0N94+mGUUooXc3IQU8WZhVCazpBkKYIHpBGNK9ZqtQsYLuJJa+okgz9cPQ4Flb/dWJnoT1A7WjptjRMiiCKTIR1VrD6G14F/Q4oARamSZSQSQRvyDGY6Cc/UWx3FuUNHpEdIxmFHFU5lBdUiJMNzeoO46E9+nviOlntRATlvaBaTtF7H36Tgu2UpVNyova4F4tBJtPb0xKOFZQMEmrVVtIYmEgmNje3b98Om0ToHZHS58mmA7FSsC4i5knbe8/riBeIvSBQ01DQNXNOoG4tEEHDpQ8JUEVjlmZZGlhUvJ5usHbb4e3ecFMlQomkq0zCLE6E5wdxfcAdBBFh74LTsCao5iOP1JITL059E/0E4lXj9YVER/LZJBbQNUAkFhPeB9cN9XLUKea1GlmahO9w02MmVE9BaR7CcRcUzVCqB9yqAWJAsT/APyIHQRgNy2uS6Gik5JPFlZVq1i1SjTTRzEKu8AWjeIA23Md5GK1aW0RTCtFypJ1ED4xaxa873BPXBrhmdC0NVKk4GokmfwRcrbm6zqM9vSinEafm1KitqM6pIZt7zAELG3vOJ0m8jbnHgi4dw95DAw6ixNMMqTqINhuIsTse5jBnh2YzlJiHqU3VVXy5AViJi2x2iTBFwOuF+nxZrEahTL62a7C0G6ybCDA+kYbFFKspgiq8RqrQ1TSDqKqTOkAzEK3SLiQE6MwHxvj1RawAimV6A6vigx8UHYH0xd4LXp1dJaii1aj+UWVYLGzAt2kQfWN8EG8K0cwj1qnKY5ZYmCFAWR+K3QmDP0UlqHLOhC5g1PMDs6MoBiYVVN76r6pI9LY6NtRTSJKWWjoHB+BMuYLyYRjqlzzQsFtIsRJFjffpgjxDj60JcUWYuw6QSWvInmmCJEW7d63AeIt9qPmZdqSlbn4lJ+ILqBgnf2vjOIUKtTMSrGnTKyIMNM8xF+UXEk/0wvAbvkA8RWszVGqUaBps0cwdSQ0SQwJNhMm8es4qU/DmXy1VRSY6mBceYdRiQ2lYAWPU3JHthrocCCGoipVqB7M7n0gwzEXv0kG/tgfxXwpSqMiJXKkF3AUagDZFJNyLm4+YjGpUZSsRc3mXR2DCD2IiN7emB+cy7VINJtDgyDMdd7C+57b4Z894BzNJMxVqVaZFMGodzrF7i0D5wd9owOPB6tFVqVaTU1qCVJ2P7g7WN4xyzuCujojTdFAZ3MFTq8sxYxIBv7W/wB2xNk8zW/ClP31N/8ATE1Ir5fS4Jt9cbcLyzvIFh9Df9P19MTU1JPA7i01kjfiVXzeZUJIJMGFABETItv+uKOdzrU3ap5YPKDZ9xPt3wWZ0WqvPq0ghgCI3s0bmbi+APiSuC5SmsqVBMCIudhv0/1xeNN8Ena7Nq3iKsBCJTB6yxJHvioM1Ud180iT0AIGxgmcVM9QUGSDMCx9tz9Jj1xb8PZYMWJg8pPzwXFK2BSbwEVJAM9d5xT8V1tNLLoRFi/1uDHz/LF6gDtjTxDw9SlKt8ZkqFPMCFC3I3AnrsZ6RdL3SV9Z+w+2ljsWMisnUZ7bWw2ZJCaWXH87Ekekz+2K1bTVQOqLR5TKr8J+XTFzI1CHorHwJMbbgXnHLrtSzHr9mW01Spl2j4gFEsvLIsbN6DoDiPP8QqtLUmCloY+wEAXie8R+mK+Z4aGdpYFjzERtP+/yxYqppAI02gcySbWBDC/yn9cX09RScUnfb/lEZQ2ptosNWBuw0tMRMj9TP12jF3hpWOd9+0CSJkcw0keo+mA1JWCvMhLKGdWgn0JUR12PT54uN91TWE1Ar8IZanW8hgelpXpt1x1ES/nPsauwLuTO4VY79x+mMwITiSm5op82WfzXGYGPQYc89lftWXUhloB701CrqPKGLTFtxP6jbFLh3hIoxarNQIQRI67AmD0M9f6Fkz/DZqJmGK1HVSEseSYBCpeb/iN7AdMWss7ojIzwAJLsVI5jYRLERMTsegxZRXZJv0Ki5daRV1psyODMc0E7kg++KR000IZj8QIJA5Z2GkbDa2J+KcVjJ64LKphiLSoOmfQHrHf54XTxR2ZAESov4YqUhywAQNVQG3Yg/pjSkkZRbCnESNLGrCgEMQbgkfCe8zYbG8e6ywS9RTDNqfylLMGBAU22FwLbyOuGJ+HfbKL0kkwNMiD9TIDA9t+s4p5DwRWXUx0qR8IPKZ/A1xB7m526knCYvPZrpALJ8ZNRRqD6g+oySaZAAAtv3PtPbFzhHhoVmZKdMU4067kNpe8AkS0RB99t8V+LcKZmOptDufvBzLDTMkCYnpPrvh38I8MNKkDVANWAAdjp6KSbsffvifw037HR8bZF0uQPwPw3TOYelqCeWCHABYcp2DMbjabCevTBHhHD6FOo7tSApo1qjganMxvpFr3HqBe+Ctbh1LU9QghtMQpIkgmBG0km8b9ZwtU+JrUepTYnU11BnSALNHZtyf8Aviyjmjn37lYW8Z+JCMu6Uo1kaEXqJ6x1gTtbCRwfwsa6K1bzJY6WC6RaJiTJS0/MRuMGMp4dVHVqxLMold5k21naYm1t/ngknEBlVDNTeszQNRadIBmIMwb7g3IUWwN7TrAdqrBf40iDLySQTKhVNzssD1kDmi09sVnrEqNTlEAhWhpM2mTAA5Ra8ycWc7xdWeSjhGTVpqIU09Jk7G+0/XA3jObeqqmprWmnKmlJDA2tPK0AEE/lhdSKfVhWeTfhHHGFQt5jxsVqAMvXaNOm14gk2kdcEeF8SpAlSQLyIFjOwE7dNgAMK9fNVKdLkyhpIAVZrkgzckwSJgXP1gYrUWFTSrKVYAsGDR1iIBufn0wqltwNSfA2VvEooV2y1RdVNlNtOoFSNoMltmkH9sXs5x+g1JaWY8uqtrOGG2xI6NYm3+LfbCZm88aCLmK9M1j5hVebQ2lgdLMY2MRJtH1xvx9pyZKslaQQGp1QY0kMz2EGLi4BMdIAwJKUnd4CnFY7ATJTpVGGrUFYhAt5EkC/QR139sToxcSYVZso2A/fC9kmIGq3cz+pviarxyRGoaQBsPf3/wBnHLJSbqKOmLilcitxbibUcy3lhSpQLBvtJmJBA5sV6mZZiKjBdTCwjlUbQLz8zggvD1qlS5VVe2pjvHeNvnGCL+CKYIXWgsCSQSqyJuQSRfrEb3GOuEKSOaUrYsZmiDUfXIH4SIN7AdNu49se0c21JNSLpaYOqbgj0NsPWU8B86iq4IiYRNbCY6NY+6hukYvZ3wrkQS61DpYX1Hy46Hff5xse+H22JuEDh/EXZS0LY+vobYvLxZSZOlGF7zB+m+w3xNW4HTHLl81TINwpMT7EWOKzeEKovUt1j09BuR7E+2IvSd2VWpSo0SvQM6ihm50moN/TQbe2Lz8Ry5hlqPTcDTKguI9jTGBtXglJFB8yJEzP5AaZLewI9cU2ytKJSqZ/DqUgHvfpgPRTeTLUpYHXhi0Xo62aqT1cFVB6WUrf5XtizluEIHZlFwOYa2n0t7Wkj5bYHcD4q1GiF+0IqrsrMjoLyQrTrptc2i/rGLy8Xo5gyGp6tJXQCEAEg6gCoZzANrjewtikdNR4X9hHNvkvcU4aaVDVSfzGcg+WFPtp5nMQbbA/OBgBmqRYqmjy6pEMsnSDMLBY7RuRaZGDS56mp+7ddTTCCn5kjYAuRyjYyf8AsFp5nSrKVXVq1CRoUHoSLzPb4eVcM36ASJRwnMCzUkJFidS39d8ZgfQqZ0r91W5JMffUh1I2ZwRf0xmHULXP6MA7eGeI5gEqFRxTJTU1UC83UROuJuf9JZuGZuqaDMaa+aJBCHlkWkMZBEfoRGOa5LwrnDTDVX0PU0qgmHWNyY+KeoJ9d7HofCqmY8gh1ugFOFXUWhQNe3fDq6ySdWXFyAA+/ZHRgQUP+KZi/Y6YwscW8JUkSn9lpsvlkM4GpvNTc/ETJBj5Ths4VlHNNkdVCkkxBmbXbpN/yxcfLBdhIHWNvz2wrimg7mmDeG1kKh0cn/CIAHYfLtiZ62tCw5WWQQbgR1gEflidsovQi9riR7G+KmdyTMrqVIgEAdCI9N/64cQH+Gs2uYU1mpr5isackWMQfmBPr1jF3iWYWjzsCFtcDrfEnDzrD1FtLH8OgH1Km49ze22KWarlm0MN7CdiO5+WAkFs1yPGkrEi6sbgHb/W+LGY4KJBpNp6NJiR1H54iyHCtJJK2U8kdAYkb+4xfOkkAkgnbvg8IKFmqlQVAtU1KkXAjUF7CfznsOuNeOkrl2gsjsCBpUsw6mwv0Inpv0xepcDzFPNJVpuKoLBmbUVeBy6IuCukxBm+8b4J8cis2iYqKYA9TBXa99p2gnEHF3bKp9I5nm/FGbzFIljSK2BGm87zJtEwO9xhhynDaxp0a2XNE1lJLGoSWjpy3PvMbdowTznh0LmKWpfJ0hmZ0AYWFkYkxfVbUvQ+mB9fI1EKsDFJ2iQuokkkSWBi+/T3w6rsXnCPc1Vq1x5bFFWqTTqaCDJUlqcltW8wT6HtiLi3CzlsuCqQVYLDtLAEbg95+XWIwncey9fLshp6qQIMqGiG1XNu+9yTcdQcEcnxGoyaa2YFR3QqQ4L2uBpuNJkb98SkqZRcBOmlTNJWolmPIHBUfELCDexEC3oTffAXjPGfseQWjUTVVrawWF1A2PzIMRaNx2xf4B5qWJYHa0E6ZlZkXEdom/yI8eyFOppNBPM1GKq/Go2VtN/iBBn26YLfaBi6ZzBSa0ClUZG/kcW+TRP1HzxqmRr0mPnAqwuuoAgxeRYhuwjrixxnwe6MWpQQSeSeZfS+/wCuJeG57NUx5b02qJElagt8ibT+eMjMK8P4qWS6APZYgAN7mLCbmb7b4H0+OV6jeTrq00udA+7QR/hF/qcWqFGhVi75c7gnmQ+x37jr7YMDgetqhalqkfEpidxfn/WMMKAMnWzBmn9ocKtwdTkyO8NEfX0x5mMhVFVXqa6o6tcAf0ERfDTkuBU8tVUNVQiQDIZpk8qkqRIkSL+5thmbhVNmJZOXSVKLGi4gCAQR9TBE9Bg02jWcrWgTUXy1JZp0heYr7Ai4xd+wVloO4qwFuVBYN0AKybi4ETN8NPCuGDJ1FrAp5DSCHipKncrcE772PcXjDDxHgFMozBlUsuu43W4kwAwHqZjGSBZxzJZtxUFRtLGI+8/YYzOj7ySoQESI5QSZuI/DOGHPZanIKIKlR4X+a8wLbSThxyPAcsgVcxRL5gKJWpptbUNPoCCBc7HASsY5fk8i9ViKNPWBvFus9bTbGmTaKhUSOt9wZ/L9pw/cT4SUVE4fRegwYagdR3sGYklu3fp6ypccpFM0VYMKiytSVCy15cejb37z1xqMSuxpkMlE6jGkztuDA63nf9sSU6RdnbMRSZTYMjz66RMT6CZ7Ylp52tpSmgUX1DqSTAFzIi0CI3O+GbIeF1CMKlYBmCiwUMDckc3NMwJge2MlbwFgGnmFAA8tT6mm4P8A7bYzDbVpZRWKuTqFj8W43PKAoneALbYzB2swKXxyWqKhYQIBDkzFhsRJFp6++DuX8UUdZ011pIrEmnzAnrymQAIsI7/TjVc2Goah0PXEdNz0NuxxJakkqQVpxO7cZ/iEqJ/4dqemBLsbAmIUAb/O364m4DxOu9M1WqCoCSOSJHa2xmbY4nlc4pRqTmFa9zYHoZwycF4/VoZZKdJmLQWheYPfa3wsB26exkrUz8xnpYwdfHGaYBDDS0GzQDG8xMx64D/3oglNNRAhgFjpBifxMeYdLne2KPDc1Rzr0tIBVYElYcG953G82PQYYM1m9aMqU9NJbBoBk7yRG3c46EQ4Faj4urvUeArKss+lHZgu0GPX98M2Rzhq0gatJleJOnpaRv8AocDX4alNxVyzsKtY6SxclSdyp6DrEC3pir/adapUFLMJUoaRN40G45tcRPSATv3wH8vIUrDFTNSOVhLAAEnSQe5IkQCQNW1x0nENPgOYDo2tLjnfUXgdlXTDHsTH7YqZXg6gNUVhLG4J1KZOqyjSV/L2xXp8VLOV5lNOR1UzIBMRBgHvGEtcyHV8IbmoLTA0VGVyeao0Ekfy7QB6AY0zjpXRxE6QQXgWMSCDF43jbvgFwLxpTLNTqIzMDpJN+h03PUnpb8sbZfilKual41EhVJBAAIUsyz3mxw0WnwI008hrIvqUM+ksFC+ZuTbtvv8AXHlTNAo+kCppEALBDEdAOu/aMABm0psVDGPQD69bnffE/wDbK00DNKCY6FjP+4xaehOEFJrBPT14TltQu+LeHebV1UyEqGC9MFSSQABFzEWkex9kl20OAqFmJiIk6pNrdfTHcqaZcjUq6df4riSepsRI3+WFqp4XpZcmui6zzXAPLckEzeIMTsSs2xB6SZZajWRN4bXq1DzLAQ6WmIBgsF73jpjevVam9OoGZQ0h1prIkl4k9bNEwNtxbBxeCvUSaFakAGnToJ08rHUY6kj8zcxci/D8pSR3Z3WooBtAQm11BG0naZvtgPRUMRdjLV3eZUKfEMkSC6GoqAEkVLSY1RqN4J79xc4rcJqVCWFRCRIWRHJbVIAmd4LT1HWYP8W46tXStHMU7xytAebmAxUhTcDEpzNMkK+WamptrpuN+oEDb98Z5sy4KGV4dla76Gq+VURdQIGmCCLm1ugme2+GDhvgun5Y11Gd99aAKB6AeoO7TPTpgbxetTp0TUcaiWCktGoBpVSDpEmT+Z3gYiTiD5PQNelKq6lvY9GBuRI2Ixs8MHKtEWY8IU3rR5rOoIKQANoN+aJXbYGOgnBWlxLReDAYB1NjB5ZEXETJB6GRtcbnIM1KDNTqbSPhMwdB3/l29MaHK5qtTFXkkAbQJAPMIttFrn88D54t9hqMkEuPrSdS1MgFNKmElpJAAkiAY6mZ7YCJ40zFKBVUGm5FPUwE6byJWzCekYac1XDDyEdUZmVtDkaWUaekWbsP8O4wCz/h2y0zoIJLy1iDBJYX6kxA79YM5KK/qCUqwyfh+bZmPkUlSiqioyqWpkwdgYIaLMY6Wxa4h4gXSTppVuQECtpBF7gOBqAF2mOhwHrcPzpps2XqCgJYqr2qGbQReBFwDNmv6e5lYZHqjVUPIxqTMQdhMAQSOu8bYdKSVtUHcuERZDxEadQfdlWiRSqM5BHL+I3Nr26HqBgonierWU6VARSVBfmuJME9DB/CdiN8DXyX2iqtWkaLVlIpoHk0wEhidAB1NDiLQASfZqPAyhp1PNFUBBTjQA0mWLk/ikED5euBtfQG1dsWMrlnoKajDUzmBuAWMmepJ9T64WK/8Qq1KtdVNylQgEErEaJm+neeu20Q+5+mgqN5gPQqyMRptAkdpJOxPYWxz3ifBPNNVyGCnmBOlrxGowQx9onE7SfOR2m1xgY/7bXrVQHtre3py0mH0JxmFvJeCar01Y1gZH4TIgWEG3QdsZiqkJQvCpEjp2xH5UkDVAm8YJ8W4TVpsQ9MAEkgwL9d9/l64rZXhFVlZ9DBKZ1OYNhNj+3ffHNtadFtyaCR4XTSFUKzyDqa8CwJjYr7jrjfP8OqZaKohAGlSkwCTMibCew2th34J5FbTVK+fWYCKZOlS1rkk3i5HtGN/wCImVqjLrUqBSqvK0gi6bRa28j3NunT1F4RJNS56/I5F4hqXy+zIvDXF5GoKwBh0LCxG5Weo1T2tHyN8H4vUypIZhUpEmOrASSoPsDHrGE1eMMlNfutMD4NtI7R0AsMW+HZCs1JqvnU1ifibSsgAnVJsBN7Tb1xyaT3uu0Umtqt9jBwvjjVKzBSSB5jhdQAQhajINIu0m07Da+LFbLV3poK1WmoHMQSNUj4elh3wteEn/8AFEKDqEmpU16k07fyqwJ2AOH2vlVdGJMWtbp0wYRc292ASlt4FPJ8ArrvoqRddD8wjYSYxpkeB5v7WRTQ+UE1MX5RrbpB9jEW3wV+1LTJDsVKi5Mr2Ej+a7DvAwzcO4glNdDczn4vQ/ywYkDv1w0/DRXDN8aTEPiXAcxTLhlkEGGHwzJIM9d9sbeDPCzmk9UVVDVeUgppGoTud7zuABf546a2dBU/uP8AYOEHL8cOX4gFJpihVsANw42kfhJvt6DpcaenHTTYJakp4CHD+DNWDU6y+RXTe+pKgJaHABttB9RtfCb9rdsxUFRYWnKlDuIJBn15emOseWGq036rK+4YbfVVPywleMeCqudDRFOsoYgfiZeUj0tpPzw7erqJad2JHZBudFzwjxstkVgAkqYBBIMEiLXmBH0wSyTskgB9JGqGHcnlB2kdutvXEWTEqIgKBAEdMWX4kQxWLC0RA/1x0Pwu5KmQ/ESVqhe4vWhS9FijXZCoi42DCYYGNJBB+sY53S45qLawKXnMrNoIA1KTLuu9wx7G846bx3hq1qbNTF9zPSOvt3+vTCwvgBTRrNVUIRTLqVa6kCdBW8g+kxIgi4xz+IdSSqml+ZbR4bvl/kC63Dfsylqgo1Br+7ZGIlSGYE7gjpebbE9TlDxPlqVPSh1sVA0gXBPT1M7xfHM+JGormk5ZhTJVZ1CALSAdoHpbGrJUVipU6xYjrP7e24xzp1wdH0Y7eJ8zVcl4amgZVVKgZTsSGu0kb9f3GBGZyxzKQf8AjTKnUX0iwIMTA5bTbm6TGDHBvEFKvQp/aKINbLQivuxWGOmOsEDfr2wa43Sy9VZFNWIgsCNJ/wAwvI7GxxnFyzYdyi6oq+G6rlTqqBEAAbU2wgjY9gpPreMb0fEIJXyq6Tq06CV0xMWBvex7QTAGEDi3FmNWoqn7sMQAewJj+uKuSCyWN4EhRYnAhJp8mkk1wdd4gKbLUYtTpUz0VlDGQARI5yDLbwPTASnXpqymo/3YXTB+G9lIIN9QWZ2MHCTw7OPrZVRnIjy1CyCZEzFzbpPTpjpHHMg2laio5HlhWALEzG+5ACm8hZv1jFYx3KxHyY3HKQqCmjmpUqGFgSL2F+0+v6Y247knbywzIKptpJtJFiW7Dc7Yo+DOCaMwpqO3m6bayRbfSok9BtvGG/N8LqPWlggKiRbUeo1TaBt074t1kV4eBdyvAaNMaKOYYu7gOZBGuCToAACgAGd5mJ3ONvD+VzWUzLeYDVUyAGb7tgZ0sIBOoHfbc95xrX8M5hT5lGoGqAAMGnSTEMVdbj2gRgbl/EuYpVdNehUXykXlkO7yYLKQADtt16nE1XaHb6QY4qx1l2imgGosZIMnvFrkW37TvgNQz9NzYxPe362wzVfEVOpS00nuZ6SQNJPMpspLDTBvqBHQ45uh32H+745tSKu0dOjbVMeV8O5cgFlaSL6aoUfIYzCej1YszR0g/wCuMwykvQD0X6nTKmWWs7I6jTJGnYkfthN4rkk1/Z2qF6bsAELaSCTZRMJ84/XHQmikslrAQWa5MevXClWz+Xq5pRSpU/MP41ABggyG9YWY9sdeokzgg2gHX4HmhJpinRWmAASxJMX1SBePy6Yp06mcroR9o8x1ElJtBELcmZgTt1Hvhs8Q3XRaLTcrHaCPUzOEnhSUcvUJZ6i1VMuSdQZSbwAbmO5sfTE9eTUWo/qyukk3bVsp+W75haQdQSYDVLhTPwkXgzy37HFWkhqVQkoGDQdI1B4ksZtJnZYuIA6DHZ8x4Iy9QLUNPUxQDUGKlh3LRO0YSfFPhHLUlIpBPtEiUFZ2IH8zTEdN4JmbxhXo1G8C/FuWC34Hpsnnq6EBqgZDEBliA25m8/Ub4aszxPTpEXYwOoNrjHP/AAbTzlTMc76UUQ7AiJjlpiNybGOgGHXLZWqGf7pahvpaCpk7Ak+o3Eb974pCNoE8PILrVK1IMXzKpSuYdAVAEA3PqbAf6Y14d40o5gBMyTqDfdVgsWItqBOr/Q9OpHO+CHzFGp9pqqWJDKq7AC4U9jJ6WsN9scj4yr5KoaB50IDAPuszqUHp/s4aUnV9B09jdNnXa3iSmaOmm7Fm5diNM2JJaINjH12xF4a4PTqsH8hdOkAtVGoz1ZALRJHbbecJPhbxH9ofy3I3S7ROlSNS23JFwe898dJ4VRbLzzHy3fUVJU6Z6Ayeu/8A1dIxNbZSST9wzTjgnyfEmpt5dQgvTYAkWBFob5rB+eJPFXD6jUXqMwJpHWsCCF2cb35b/LEfiLJpUp6kYCoPhYET3KHuDvfb0wUy/FBWpqdPIyiZI2IvaZ9MWzpyTIv5ogTLVJUEGQMavxkatKqSJ5j/AEHWMLWT4kKZgNqXUVF/WBOJnzs1CNMA3DAix7R698ewox5kjiSbdDVWyqGk0AMrA6he8i4+hwt1vGFOkPLFKoBZdTwBBBhxclwQN8MGW4ghpgAgR645DnvFppmtTpgVqFcvoQk6qJJOlqbC63MhdrfXyfGqqZ0+FeXFnQOPPljTSoyyynl06RE7sJFrdt5vhJ4zxBQrIUVi51a4uQNtydN9wPl3OnD88adFaedR9EHSWUhgDswBEiD72xffgtOUdG+1UYmCQSCPimI5Yk/QHHE07vo7viRS2tZ9b6B9Di1NKRaE1f8ASANzLj/ESbnAvPcdFWmdxpYMOxvAB9YvbDJ4w4xQr5SklIAPSJIULpKiLjtHX3wgVKC6ZDXkbxH5Y08YRomzVy7GFFzO22CnCMh5tRFCixGs9I7fOD+eBgO2mBqsewP9MM9BUpZfzEhwLM4O09YF1MdSNsT4yFhHi/iZqNdaeUpJcqWYJqINl0hhcLAE7ncTglw/PZlENXMOhcjkWlZ135miF1QReT26nC5wPjVOkpWqm40jbmBvDDsYm/f1xPlKzsT/AMNw1gghT1IAVoGw/TFU8XYGuh88LP8AaC2aqOyqzxRkwWUBUmCJALgn2JnacOlKgKic8ExuLRjl/AaTUUAUKrsJCEEMvZT+Jdrbi2Dnh/xV5rFKoNJ52PUemLxa7ItDgc0io2oFzfSAGO380HvvfbC5x+stVSwRVdedZMc34RINp+HaLz0GLPFqz0kaovMPxjsDYuMLGZ46iup0iFWGkQp1fBG8y4EDfc2gwkmk6HUcWiXwxw7y6ZMiax8wpYgE7gW/3GKfizgDOpr5f/iAS9OJDgdQI+IDp+IeovRo5ptahTYbjueg+l8FX4qaaGqQI0GBtPVW9+nzxycs6eFZzj+97i3loY6lRP6YzBdOB5VwGqFg7AFhbciT1GMxXZIn8RHUP7epjSjBYeYJIIN4I/P5zixS8K0yQyAKBJGm0E7ntfCdkv4dZlH1NUVdMwJO/eAPbr0w35TjX2RKaVyz1DY6bi3WTGOxN/7kcT/4s1zvhldGlyWm1zvO5wm5/wAAu2Zar5iLTCk7SSYIuTZQJmRg3xTx2oYk0axvAMAL6Re+Pcp48y9WnoanUBaxUoDM+kyR8umA1CeGPFzjlArNLxQ5SnToVUCKNIVGNOs4Hw8xtcWhSD774YOB+FadOis0V8xkHmFl1OzEc2pjJmSeuFjx3xI0TQFEstNgYgEJvIG0BgZBXfa2F/JeM80nJSrgEsG0zBYi94vfqOvXElqR0JU1eCzg9RWnR1NMpTGulSXblGwAJAJIMb3icF8/nBQKamVQRpM2vFrzA7X9Nscw4b4/zxqv5lOmVYTHl6FB6MpFz7EmfTEmf4jWzKQ9QuSCJdRsbNpNipjY3+eLPxmm6RJeGmzpec4vTp0fNcysxyiTJsB7/lhX/u5lc8BWq0i8wbyDMaQrQYkDcTvHbCFxyui1aS00qJ5eoEvGlpI5lgnpYz6YfPDnHxl6dFarKKdckq4sKbnZH9DFj0Nj0hVqbtRxXBnp7IX2J3i/wbS4aiZnK1KqVEdYlpmfUAEbdMEuB/xKNc6aqMQo1Mw6AdWOw97Yr+OvE9PNBqQSaYcMHJgkjqB2N9+h6YWV4jKqEQLSGyUzpM/zvqksZ6nbp2xN6kE7h/gooNqpHT63EkrUplVQgNDT1EibDFjKcaRaaU6Z16QEEK2mRa5CkATjmBzlR6v3t6SglaYPxEfChMA77t2BiCRiA8czEwpZCOggAx1gWUegwJ+J3O2ZaL4HXL8HSmWRWerVZtVvhQGYAA2EEC/a0Yu5WmabFKiww3G+9/0OF7g3iHOgFjU2E6FRFDECwMAEzAG9sT1+OnMUiRTelmmIlXOmmxsGubqImB6AY7PB+K2rbN46OfX0HJ2uQzn+QTTZADYhzA+VjJiT8saeG/D9Ci3mIhLEQGNwo3OgbrM+3b1Sq/GWd9LsVamwDqyxF46TIH54YKfiqtQ5aVNKun4dU7bTY40/ExcrfC49zR0ZJfVjL454OMxkjTUgVC4NPVa4kt6/DvHpjj+R4hXoa0DmnurLsJ2Mj8sO1f8AiBXnWipUeYAKF10SLASNM36E2F8c84hxCo1VqlW7OZa0elh2ER8scOrNSlaOmEWkF81warVX7QpZ0LQQvM6AgEErYlSTpkC+k9xjMjwRs4sJUXUkyGgF5aSR1MAzBH6gYLeFc7WpUKbwNHmaKahDrcuSDDxpgHpI67Wxp4m4I2Xqa6crrknTICtN1Fp5pm/W2IOFNYKqVpoo5Pwy6Hzk01VVvhGxvaNVmE9Lnv62MhmxT1IeQ1AOURpADMYMmAsiCO2MyK0i4LuKZZVZQVIpsQb6rW2t6i8b4xeIeXXFVzSrhzpY2aPYAakiLeg6xh5pSeMCrH1D6uua8qrTcBqcq4EdYLKZB03EqTvbtOA3jal5BTy3nWbAmXUi5j/CS0xaDtY4s5qiiajQZi19QlZHcQAGW3++gp5TitXMU0SoUIQ2YAFp+EG/QiYjqvtiyzFqsvsivMpXj0D9HgObrZalWoinTqLT5lKnU0EnUvNvEDpP0GBnFctn1WnVXy6peHmmpLLInbfa5IHecNPgPiLIhSu6yp0i9wLST2EgR2+eHirwelQoLoDQCAonVc2BvffrM4bYqRnN2ctbOZ+patRdEW4UcyEbySN9tj9MQZrLrWGnVN5UzGkgWJBMeh/LD5VNVCWCSg/kM/lvPtgeuZy1RpZUPQhln89x7fphJ6Lbuy+lqR4l+gjZTKOtUqeYbyhmR2judrTjofhnKPoL1qRpdgykQOhuPTHuS4Nk/NFVKYRuyMQp91Mj6RhwSsrqCpgAwf6YfThtJ684tpRuvqC2zE3OXLn+bygZ+ZucZgqXHY4zD0iFkGYNsJ/Gr1Wm8WE9O4GMxmKMkhe4u5FVVBOnS3L0+m2FfiVQhiQSDPfGYzHNPs6IdDv4bqGoai1CXByushuYFgWhiD1Eb44uhkknff8A1xmMwmp5V/PQpp8s6F4YqFqSliSdPUzgoPiHtjMZjhZ2Io8ZvTqT0NOPSS8xi/4nUfYssYvI/KnUI/O+MxmOzT8v/X7nLPzL3+wh0zNVQbievzxHk6h1i5+I9fXGYzHO+Cy5C08y+2JCx8z5YzGYQqEcs3OMGcpcAnfV/XGYzHXo8nNrcFni9FTl8wxUEimYMXFoscKOTc6adz8Df/L+g+mMxmE1P9SPuLp+VmvDx92n/S36NinxKkDm3kAygJkdfLJn3xmMw43R5mXK0qWkkQ6xFohWIj2N8OXiByaBkm4Un15jv3xmMxuwPyoB+PUE0DAkMR8tItiPIUF8/h/KL1DNhfmBv33xmMxHw2Yu/V/+g6nK/nQ5eK6Y+3gwJNOTbrcA/QRjn9MxXrAWBfYfXGYzHoz8i919xF5Y+z+x1TwrlkOWViikkXJAn64beJOfJW/UfvjMZgz8xzoGZU2b3wr+M6KgIwUBi1yBBNup649xmDPkeHP9SvwdzAucdIyajRt1xmMwOganJ6yidsZjMZjEj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2580" name="Picture 4" descr="http://t0.gstatic.com/images?q=tbn:ANd9GcR0R9LUtygZICs-iAEH7APdcYhsmr19XXVr8GM_3F7AsujgRs1DA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71612"/>
            <a:ext cx="4291801" cy="3214710"/>
          </a:xfrm>
          <a:prstGeom prst="rect">
            <a:avLst/>
          </a:prstGeom>
          <a:noFill/>
        </p:spPr>
      </p:pic>
      <p:pic>
        <p:nvPicPr>
          <p:cNvPr id="152582" name="Picture 6" descr="http://t3.gstatic.com/images?q=tbn:ANd9GcRcK4f12-QZo7p2CU_v1xh10ozwB8RCyapxkvmt0oMWRNL5uEK3b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571612"/>
            <a:ext cx="3857652" cy="45285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плач </a:t>
            </a:r>
            <a:r>
              <a:rPr lang="ru-RU" baseline="0" dirty="0" smtClean="0"/>
              <a:t>                           </a:t>
            </a:r>
            <a:r>
              <a:rPr lang="ru-RU" dirty="0" smtClean="0"/>
              <a:t> грач </a:t>
            </a:r>
            <a:endParaRPr lang="ru-RU" dirty="0"/>
          </a:p>
        </p:txBody>
      </p:sp>
      <p:pic>
        <p:nvPicPr>
          <p:cNvPr id="151554" name="Picture 2" descr="http://t2.gstatic.com/images?q=tbn:ANd9GcREa09m1jTVMKQO4Al4HJaWciPNIMHLYupF4vWnSBZWG7XJsIX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4035806" cy="4714908"/>
          </a:xfrm>
          <a:prstGeom prst="rect">
            <a:avLst/>
          </a:prstGeom>
          <a:noFill/>
        </p:spPr>
      </p:pic>
      <p:pic>
        <p:nvPicPr>
          <p:cNvPr id="151556" name="Picture 4" descr="http://t0.gstatic.com/images?q=tbn:ANd9GcSDUUENxtDoLWtLTviOaX2VSz_GoitDp-Y0Vu7xu7lrkT7PbYt3g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357298"/>
            <a:ext cx="4241158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Произнеси, прочитай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4294967295"/>
          </p:nvPr>
        </p:nvSpPr>
        <p:spPr>
          <a:xfrm>
            <a:off x="1785938" y="1435100"/>
            <a:ext cx="7358062" cy="4691063"/>
          </a:xfrm>
        </p:spPr>
        <p:txBody>
          <a:bodyPr>
            <a:normAutofit/>
          </a:bodyPr>
          <a:lstStyle/>
          <a:p>
            <a:r>
              <a:rPr lang="ru-RU" sz="3600" dirty="0" err="1"/>
              <a:t>ра</a:t>
            </a:r>
            <a:r>
              <a:rPr lang="ru-RU" sz="3600" dirty="0"/>
              <a:t> - </a:t>
            </a:r>
            <a:r>
              <a:rPr lang="ru-RU" sz="3600" dirty="0" err="1"/>
              <a:t>ла</a:t>
            </a:r>
            <a:r>
              <a:rPr lang="ru-RU" sz="3600" dirty="0"/>
              <a:t>	</a:t>
            </a:r>
            <a:endParaRPr lang="ru-RU" sz="3600" dirty="0" smtClean="0"/>
          </a:p>
          <a:p>
            <a:r>
              <a:rPr lang="ru-RU" sz="3600" dirty="0" err="1" smtClean="0"/>
              <a:t>ло</a:t>
            </a:r>
            <a:r>
              <a:rPr lang="ru-RU" sz="3600" dirty="0" smtClean="0"/>
              <a:t> </a:t>
            </a:r>
            <a:r>
              <a:rPr lang="ru-RU" sz="3600" dirty="0"/>
              <a:t>- </a:t>
            </a:r>
            <a:r>
              <a:rPr lang="ru-RU" sz="3600" dirty="0" err="1"/>
              <a:t>ро</a:t>
            </a:r>
            <a:r>
              <a:rPr lang="ru-RU" sz="3600" dirty="0"/>
              <a:t>	</a:t>
            </a:r>
            <a:endParaRPr lang="ru-RU" sz="3600" dirty="0" smtClean="0"/>
          </a:p>
          <a:p>
            <a:r>
              <a:rPr lang="ru-RU" sz="3600" dirty="0" err="1" smtClean="0"/>
              <a:t>ро</a:t>
            </a:r>
            <a:r>
              <a:rPr lang="ru-RU" sz="3600" dirty="0" smtClean="0"/>
              <a:t> </a:t>
            </a:r>
            <a:r>
              <a:rPr lang="ru-RU" sz="3600" dirty="0"/>
              <a:t>- </a:t>
            </a:r>
            <a:r>
              <a:rPr lang="ru-RU" sz="3600" dirty="0" err="1" smtClean="0"/>
              <a:t>ло</a:t>
            </a:r>
            <a:r>
              <a:rPr lang="ru-RU" sz="3600" dirty="0"/>
              <a:t>	</a:t>
            </a:r>
            <a:endParaRPr lang="ru-RU" sz="3600" dirty="0" smtClean="0"/>
          </a:p>
          <a:p>
            <a:r>
              <a:rPr lang="ru-RU" sz="3600" dirty="0" err="1" smtClean="0"/>
              <a:t>Ру</a:t>
            </a:r>
            <a:r>
              <a:rPr lang="ru-RU" sz="3600" dirty="0" smtClean="0"/>
              <a:t> </a:t>
            </a:r>
            <a:r>
              <a:rPr lang="ru-RU" sz="3600" baseline="30000" dirty="0"/>
              <a:t>_</a:t>
            </a:r>
            <a:r>
              <a:rPr lang="ru-RU" sz="3600" dirty="0"/>
              <a:t> </a:t>
            </a:r>
            <a:r>
              <a:rPr lang="ru-RU" sz="3600" dirty="0" err="1"/>
              <a:t>лу</a:t>
            </a:r>
            <a:r>
              <a:rPr lang="ru-RU" sz="3600" dirty="0"/>
              <a:t>	</a:t>
            </a:r>
            <a:endParaRPr lang="ru-RU" sz="3600" dirty="0" smtClean="0"/>
          </a:p>
          <a:p>
            <a:r>
              <a:rPr lang="ru-RU" sz="3600" dirty="0" err="1" smtClean="0"/>
              <a:t>лы</a:t>
            </a:r>
            <a:r>
              <a:rPr lang="ru-RU" sz="3600" dirty="0" smtClean="0"/>
              <a:t> </a:t>
            </a:r>
            <a:r>
              <a:rPr lang="ru-RU" sz="3600" dirty="0"/>
              <a:t>- </a:t>
            </a:r>
            <a:r>
              <a:rPr lang="ru-RU" sz="3600" dirty="0" err="1"/>
              <a:t>ры</a:t>
            </a:r>
            <a:r>
              <a:rPr lang="ru-RU" sz="3600" dirty="0"/>
              <a:t>	</a:t>
            </a:r>
            <a:endParaRPr lang="ru-RU" sz="3600" dirty="0" smtClean="0"/>
          </a:p>
          <a:p>
            <a:r>
              <a:rPr lang="ru-RU" sz="3600" dirty="0" err="1" smtClean="0"/>
              <a:t>ры</a:t>
            </a:r>
            <a:r>
              <a:rPr lang="ru-RU" sz="3600" dirty="0" smtClean="0"/>
              <a:t> – </a:t>
            </a:r>
            <a:r>
              <a:rPr lang="ru-RU" sz="3600" dirty="0" err="1" smtClean="0"/>
              <a:t>лы</a:t>
            </a:r>
            <a:endParaRPr lang="ru-RU" sz="3600" dirty="0" smtClean="0"/>
          </a:p>
          <a:p>
            <a:r>
              <a:rPr lang="ru-RU" sz="3600" dirty="0" smtClean="0"/>
              <a:t>Лу-   </a:t>
            </a:r>
            <a:r>
              <a:rPr lang="ru-RU" sz="3600" dirty="0" err="1" smtClean="0"/>
              <a:t>ру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клад </a:t>
            </a:r>
            <a:r>
              <a:rPr lang="ru-RU" baseline="0" dirty="0" smtClean="0"/>
              <a:t>                            </a:t>
            </a:r>
            <a:r>
              <a:rPr lang="ru-RU" dirty="0" smtClean="0"/>
              <a:t>град </a:t>
            </a:r>
            <a:endParaRPr lang="ru-RU" dirty="0"/>
          </a:p>
        </p:txBody>
      </p:sp>
      <p:pic>
        <p:nvPicPr>
          <p:cNvPr id="150530" name="Picture 2" descr="http://t3.gstatic.com/images?q=tbn:ANd9GcQigqpXz7ekvKXUkM7BnqheBo1S5InZBPJxgucRgtarWeKFf_I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785926"/>
            <a:ext cx="4282015" cy="3429024"/>
          </a:xfrm>
          <a:prstGeom prst="rect">
            <a:avLst/>
          </a:prstGeom>
          <a:noFill/>
        </p:spPr>
      </p:pic>
      <p:pic>
        <p:nvPicPr>
          <p:cNvPr id="150532" name="Picture 4" descr="http://t0.gstatic.com/images?q=tbn:ANd9GcSMKEoAQLExqBSkYaf7Y0i_4aAacCb5S87iQbU07q8KuNGFJU6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785926"/>
            <a:ext cx="4008376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метлы                          метры </a:t>
            </a:r>
            <a:endParaRPr lang="ru-RU" dirty="0"/>
          </a:p>
        </p:txBody>
      </p:sp>
      <p:pic>
        <p:nvPicPr>
          <p:cNvPr id="149506" name="Picture 2" descr="http://t3.gstatic.com/images?q=tbn:ANd9GcQ1S6Hr0QuNqsjuxlazBhay2QiT3TeyHrZN2luIBMlpyUuaPCE-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85860"/>
            <a:ext cx="2714644" cy="5277539"/>
          </a:xfrm>
          <a:prstGeom prst="rect">
            <a:avLst/>
          </a:prstGeom>
          <a:noFill/>
        </p:spPr>
      </p:pic>
      <p:pic>
        <p:nvPicPr>
          <p:cNvPr id="149508" name="Picture 4" descr="http://t1.gstatic.com/images?q=tbn:ANd9GcRrp6LO118dVCKwemyAFGOcesTSuoex7W7IpXXNuKjVwSfPmoi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1285860"/>
            <a:ext cx="4864041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мелко </a:t>
            </a:r>
            <a:r>
              <a:rPr lang="ru-RU" baseline="0" dirty="0" smtClean="0"/>
              <a:t>                         </a:t>
            </a:r>
            <a:r>
              <a:rPr lang="ru-RU" dirty="0" smtClean="0"/>
              <a:t>мерка </a:t>
            </a:r>
            <a:endParaRPr lang="ru-RU" dirty="0"/>
          </a:p>
        </p:txBody>
      </p:sp>
      <p:pic>
        <p:nvPicPr>
          <p:cNvPr id="148482" name="Picture 2" descr="http://t1.gstatic.com/images?q=tbn:ANd9GcSYZ66mkZQM6ZFaUBrFHHtxBn6_ieKJkwMXizSpKabls2oek0B_n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4101055" cy="3071834"/>
          </a:xfrm>
          <a:prstGeom prst="rect">
            <a:avLst/>
          </a:prstGeom>
          <a:noFill/>
        </p:spPr>
      </p:pic>
      <p:pic>
        <p:nvPicPr>
          <p:cNvPr id="148484" name="Picture 4" descr="http://t2.gstatic.com/images?q=tbn:ANd9GcRkmrXr6cVp9Fedg_OnqwcN0M-ZD6udf1HVY7_jB6mBJFaxH-1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285860"/>
            <a:ext cx="3357586" cy="5222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болт </a:t>
            </a:r>
            <a:r>
              <a:rPr lang="ru-RU" baseline="0" dirty="0" smtClean="0"/>
              <a:t>                            </a:t>
            </a:r>
            <a:r>
              <a:rPr lang="ru-RU" dirty="0" smtClean="0"/>
              <a:t>борт </a:t>
            </a:r>
            <a:endParaRPr lang="ru-RU" dirty="0"/>
          </a:p>
        </p:txBody>
      </p:sp>
      <p:pic>
        <p:nvPicPr>
          <p:cNvPr id="147458" name="Picture 2" descr="http://t0.gstatic.com/images?q=tbn:ANd9GcQN5dJs0vbiIk-E7wIhltPiPvPWmGjt8IKYq1H3pRWuhOAdq-CdC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4011827" cy="3000396"/>
          </a:xfrm>
          <a:prstGeom prst="rect">
            <a:avLst/>
          </a:prstGeom>
          <a:noFill/>
        </p:spPr>
      </p:pic>
      <p:pic>
        <p:nvPicPr>
          <p:cNvPr id="147460" name="Picture 4" descr="http://t3.gstatic.com/images?q=tbn:ANd9GcQShIP_rPeX7snFf0VAkpDuLuIiwTdnDULusY_fPH1g6XvhlPHf-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214422"/>
            <a:ext cx="2466975" cy="1847851"/>
          </a:xfrm>
          <a:prstGeom prst="rect">
            <a:avLst/>
          </a:prstGeom>
          <a:noFill/>
        </p:spPr>
      </p:pic>
      <p:pic>
        <p:nvPicPr>
          <p:cNvPr id="147462" name="Picture 6" descr="http://t2.gstatic.com/images?q=tbn:ANd9GcQqYlIRd0p51sJTXKaQ6smD1uiimcNUSZzZlc8GaYDsViAUTJc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3214686"/>
            <a:ext cx="2657475" cy="1724025"/>
          </a:xfrm>
          <a:prstGeom prst="rect">
            <a:avLst/>
          </a:prstGeom>
          <a:noFill/>
        </p:spPr>
      </p:pic>
      <p:pic>
        <p:nvPicPr>
          <p:cNvPr id="147464" name="Picture 8" descr="http://t2.gstatic.com/images?q=tbn:ANd9GcQCO6cFvH1IzJ0tY-YFYXwu4rlvgmzVGFM0XV_wcFKf7OH-TGB1x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5114924"/>
            <a:ext cx="2619375" cy="1743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голод </a:t>
            </a:r>
            <a:r>
              <a:rPr lang="ru-RU" baseline="0" dirty="0" smtClean="0"/>
              <a:t>                         </a:t>
            </a:r>
            <a:r>
              <a:rPr lang="ru-RU" dirty="0" smtClean="0"/>
              <a:t> город </a:t>
            </a:r>
            <a:endParaRPr lang="ru-RU" dirty="0"/>
          </a:p>
        </p:txBody>
      </p:sp>
      <p:sp>
        <p:nvSpPr>
          <p:cNvPr id="146434" name="AutoShape 2" descr="data:image/jpeg;base64,/9j/4AAQSkZJRgABAQAAAQABAAD/2wCEAAkGBhQSEBUUEhQVFRUUFBUYFRUXFRcUFxQUFBQVFBQUFRcXHCceFxojGRYVHy8gIycpLCwsHB4xNTAqNSYrLCkBCQoKDgwOGg8PGi4kHyQsMCkvLywpLCwsKS0pKS8sKSwsLCosLCksKSwsKSksLCwsLCkpLCwsKSwsLCwsLCwsLP/AABEIAMIBAwMBIgACEQEDEQH/xAAbAAABBQEBAAAAAAAAAAAAAAAAAQIDBAUGB//EADoQAAIBAwIEBAQEAwkAAwAAAAECEQADEgQhBRMxQQYiUWEUMnGBI0KRoQdSsRUkM2JywdHh8JKi8f/EABoBAQEBAQEBAQAAAAAAAAAAAAABAwIEBQb/xAAsEQACAgIBAgUCBgMAAAAAAAAAAQIREiEDMUETIlFh8IHBBEJxkaHxIzKx/9oADAMBAAIRAxEAPwDyVxSCnMaStzzBQBSgU6KATClC0sU4VSDcaXGloLUARRFGVGVQtCRRjS5UBqFEilFE0VyWgilikomoUUikiiaKhRsUGlNNmhRDTTTiaQmgGxRFOmkoBMaCtLNE0A2KIqS2hZgFBJJgACST6ADcmtXU+ENbbTmPpNQqASWNlwAPU7bfegMWKSKcTSZUAhpJpZomgGxRRkKWqCQ0oNJSzXZkLlRNJNKDVA6aMqbNFCD5opopaAdRFJSioBKWlpKFCaUUlLUKFEUkURXJ0LNJNJBpIqHVCk0UmJpIoANNNOikigG0UsUlAFFLRNAe7fwV8MJa0o1RQG9ekhz1S1JAVfSYknvIHavUADXnv8GvENu/oEsggXdOCjp3KSSjgdxBA+oNehBhUZ2jwr+Ofg63p7lvV2VCC+zJdUCBzQM1cAdCwDT7gHua8pivYP49+Jbdx7OkQhjaY3Lsb4sVxRD7wWJHaRXkRAojljIppFSEUkVSEcUVJFFCUWFszTvh6sKKeBXdnOJV+Gpw01WQtOiliiqNPS8ireNGNLFFUWKXkVZxoxpZCuNPR8PVoCiKWWit8PQNPVikNSxRByKOVU1NNLLRHy6Q26kJprVyWhoWkxqbh7PDuElPk3YKc2XyndTsSQ3rAMHaaZidpABOWwM/KcTPfrWeabo3fFJRsbhScupQtGNUzI+XTTaFS40RQpDyaTk1PFEUsUQcimnT1Ziilihmiv3LLi5adrbr0ZSVI+4rfv8A8RuIumB1TgRBKhEb/wCSqG/Q1gmmxSxRA1skknckySdySepJ7mk5NWIpCKWKK/JpDaqxFNIq2KKxtUVPFFUlF3CnY04rQEqnIkUoFKEpwSqQTGiKkCU4W6pCICjGpuXS8qgIcaManFul5dCFbCkKVaNumm3UKVStIVqdkprpBg7EjIA7SpmD9NjvXLZ1RAUpHXY/Q1MVprpsfoallSKul8UML4uKsnlJbxZyBK21thpERuJjpU2n1l64BzpbqVdiSwiAUM/Y779Ki4JwhGuOuIfHmeY3PJilvLy4jdvcyPad6trdDObuUc2GxLoxlp3IUAKRBEQOorzeVSpI97zfHcmBt0nLq1iPamlK2s8dFfl0nLqcrRjUstEASjCpsaMKWWiDCgpU2NJjUsUQG3SG3U5WkK1bFFfCkwqxhTSlLFFcpTcKslKTl1bJRAEoqfl0tWyUWuVSi1Vrl0vLruzmisLVPFmrItU8W6tkorcqjl1a5dASqQrcuncqrIt04WqhCsLVHLq4tig2aoKfKpGs1cCRVnilpAQEiQoyifmiSNwII6VnKVM2jBNN2YhtVQ44rNqbQyI/u9pdiQxG+w9DvWyth2ICTO5MdgBv9ulRXdKG1Chsv8FEzVVbqVCwruhBkkyTttt1rCcqmvqejjhfG/oc7qle0yi3dFwEEwSAQAJM5fce5Ux6VuXOGXeXmttmHTbr0Jn6bHela+mKpeXTtHS49q4DlywYZ01Agsqg9NyR61Ru2mF0tKkkMom9gyBlwkAOGAhl6iDDCCKrk30OFBJ7H+F7Pmc8vEtb1JBjyhTbIwG/Yg10PCuHC5o7IdGB5bFHJa3bVkW5yiHUElyUc7iN1g1U8P2bQtyp8wtX1G6nNcLjljHQgmI7CPWuk4B430Y4ctm/cQlLZXltbdwWCXCpgpifMUHpIFeaVym6Xp9z1ZY8cd+v2OX4kFtaord1BuKRJYMbnLLScWWMtiADE7bjrFZ6cRs8wK73CMiGe3bBXE44sguBXndpBHYRNa/DtXY1t17ZBtobzXfw0W0qrjbVdlDBPkPbfbfeKS5wPShvw01LDmMHf8Nvw9hmkfmmCAR339K1TUdM89Z7MnSXxcBI7GJ9fce0RU/LqZdHbR3W1zYDCeaFDSVB6KAAIIp2FdpnDRX5dLy6nwowpYor4UmFWuXSG1Sy0VcKQpVo2qby6WKKpt0026ucukNqmQop8ujl1aNuk5dWxRX5dFWuVSUsmJd5dOFqrC26kW1W6MmVltU8WqsizTuVXRyVTbqTT6MuwVRufcD6ySQBUxt1Z0OiLGcGeOykKdw3cgj7Rv2rlukWMbdGifCD8mU5LODuFvIzEGYCxcIJ9oB+tYPJgxXYWfDiG2Xu2XlnYerSAInYbR7elUtb4XvZlrdlyhMqVViI9p3/AFrLxV3NHxMr+HPD/wAVd5eWMgnKMugnpIq74k8DnSqhD8wuWEBcYxAPc1c4Vxa/pkCpolLLkDcYEMZO4PTpMfpU93xPfdYu6FW3kbN5Q3XuYqPniu5Y8DfY861FzDeAYPQ9zPTrUl/iBvDJlVCWMKMj9TuTEQB177d6uX9FbZn6b7HttAnqd99/rUmg4M12zbwTKGB+ZUJEdJbb1rhcuRt4GK6lTh2iyYkm0ApSeZHdwfLIMHykff3rn/EXC2u6u3bcmBaTNgJgiQXIjYHpXa2eH3bIYlDviwK3kU+VujYz/wC22kmuHW4mo1DXNU7WltnD8JM/KjjZiXH88ZdzXG88vQ6VLjxfcyuIcMs21QpcLMTDRiV6A9Q0jr3HYxXYaPw5cuB2Q6UCZOdjnPus9XQgbdgaZxHwUiW1upc3ZRAt6ZriYm0CXfzvBKuDIGxn61FxS9fUWOQ1wMDfkJIJt5rkSR2iBv6ikuTKkv5Jx8dNt/NlTwxaEki4GOGpGEnyKbU9CO5PUSO3WahtaLlrav3Ldu5bFtQwMW3xOcxbYrzfKpAuAET0OQ2qHTPZtPeV4ecZyExcLKyERMwPm6dQPU+icJ8B27+ks3Gu3mi2GVfwhiUW4wXe1MZzsZ696j8snJ9w3lFRXY4Hh1u3qHuqi8hWBYmLjjBGmcAD9diAINVv7JsHIm6AA8L8s3FyUZhPmUYktJHaK7PU6Dk3r1lS2KLqRDJaVx+HmVYhVfcy4IGBDADoayOC+INVpgAjKwwGIu2mcKCUYC2QD1kGNu/eBVjNtuvY5lBRin16lTw+Dy2WZVXIX0AO5gdtyTWnyqdd4292bjWVDSFxtqQpYLl5gYKnr19D1is9tVeVGzVGDKYxO48pYwy+36e1HLZ1Hj1Y/X6xbQBad/Qen3p2h1K3UzWYJI3EHbrXOaoc1li1iAo8i5sSAS2RLEksQevsKnbRm00clkLFIZwZ2xzw2jrvtBEx02rSlRkns39ReCKSSNgTEgEwJgTWfw/j6XXxjHYmSwjaNqsai1b58XWAAYN+EqtfMh5G9wAbLvtsCp7im8T12nYm3ldKhjIuaZLjLtywwYagZMBis7fKPQCuUVl4QRtB+hmjl1BwLSlbRUgiLjCCuJA2IkSY6+prR5dcN0zVRtFblUhtVbNumm3UyLiUzapOVVvl0vKq5DEqcuirnJopkSi8mm71bsaGegquukhzkWtk7jIOuQJGOwVvf0+9dV4ZFk3ApZiV37ID6EMxn02ivoQSPJJboxW4YQOnWq16ziCSOgJ/TevT+MaG0ygLCkD0+9cNxrh5wMb7x/UVtjZw9HNWuJIfmDDfyxDSPU77b1s8HIIIOytBMiDAkdMlP5ietYTaA+g79iPXafrv+3tU/DPE9vQ+a4LhDbBV3ghRPXtv+9YcvH1o1hNaUte5244ldtkgE4A+W22CgbCDOfWO2/8Axj8QvXXuNy7wtNiHCm7jJ6kKYiSANpjYz1qnw3x0mqdhaW6rRkS7iI8qxtNWtVaRlVsZIkEEZrAnzQIPSSftXzpPGVSPfDjzjcS/wu/qGtyVDks0nyvJyJO/NHQ+nYU7V6m/bnK0AD3A+xkK7d/czVjw9hyA2eHzxiWgeZvyZdD9P+asuqBSrOJ3IHMc9p6lt9qxnV9CxtHKaCym+8N6S1uOg/f61LpNS1u1bjbMEwYI2jrlsfvVzTaUEmQJMTPmPQDr67VlcU1ltEspmuQQkpO4BiJj2FdQezWa0TXL9y50tZTCg7qJmfmkLv03/wCK4rwzbs8++NRd5RW6Su5AyFxZBxMsPKdumwPauq4VxG2HG6iCCHk7Ge/Y+kbdq47hl2yNZqDqLS3AblwgNeGn63TMFmE/TtvW62meWeqOps8F0V0PGoXMhvkm0GtkqxkuoDtJE9+npWPx7TYtZVsjD6kSu7LBHUr1A9uwMVd1V3TXVt2k06lbZZlRdXYchWEuqkPkfPDbknaAQJFZfG+P2W1CStwqj3jB8hPMK4kE9RsfSslF5L52NFJKLv2/6jJ4jdtiwyIWJJRzsuM7mOkyAw6k9K6zgvihQlq2fiA3JZQqny3ABdCMoKyx3jY7BTsYrkbTWmLZ5FeW2wgMHEsPqMjvHatPgXighTaZgAFYAn8MBRbuLjlvk3mEbdq1mrjVHnit22jc1V9RrNSFXCV1MzlP+BIVixIJGfQREj2NZOh09kqqtcYMCDiustrDll2CNaOJ2G0mCB6VNq+Lq1+47Orry7oQoGMG4CApYnfcjoO9VODW1UM6oQ+c5NqBp4XYlFi4pYSVOwJ/SuIJ7f6Hc8Ukv1I9JeHmWX5bvM5h7oxVlgkR367dIqW5dbEj8uJUENEeVgpJI369ehEjy9mi8rXLhUNEwqkm6X8uAJLGRIJMb9Y2rsW8I3FQjc8sXBcKzEraKqADEqZie4ma5nJJ7NoLynALwPLrqrETsWdpK5dYUNG87TWknh6yjI1vWW75zSUjEbgiZy3j7U1OGXHAe7bRbds7rbW2DuygiE+Yjb5u0/StB9OGTIYqQ9sqFsae2zbNJ/DcERuDPt1ruXJ7mEeN9aKLaUfHGEtu+Swl10NtgUIZSrL5T0MzPp1EVf7RQ7anTILZBDNat2lfzMWDo0DcYhQJiJ3HQ6+nvWudzXt8wXTOJVSUxXHYlgd/tuOhgGqnHma42EXBbtyCltcrYhtmTcyMd9+522NFNN0HBpWWOAKhtHloba5tClix7dyPptWjhUPBBFkksz+Zipc+crtAYHoR0PaZin6riCqJgn36CfSaylLzG8IeVDsaaVqDT8XR+pCn3Ig/Q1Jq9attZMn6QdvXr0oWh+FOS3NSixc+H+INq4LeWMYksdwMgo3iTHSsxuPKOiOR2kYg1dil3NdNCSJlfuQKSsi34qSOi/sf9qK5rkNU+KjsOE+JUxi+tpn2Czdt7gz5svy9hsf6GptJxCwLhu822rR5bBuKTA2xNwtA2A/WKn4Pp7aCdTcAuwrDYA+UeQARB2I6wNvrU+h1lrmNYVdtsLoxyAJZgSFEEwwH296+nwuOTxTPlcmdK2vnQr8T8ZLZgvgVJAJW6lw47wRbUz/sJqC54u4e1tiC+e8SpAJiejHv/wC6Vrce4SdQycxmxGJKxiYAMAMPMOvrv6VWv6DRLZZcbhMjZrlwrJU77nt0+1enkbpVf0M+NPJ21XucnqPF1tkIt2RALSOaqv5h2ySXjrt06d653xTfF5rdtLeBQHLcNkT38u0wO21dRreB2ltthdYIxubbFiyKkfN0BJI26/auV8WFbRtulwuXU5T+Uydto9RWdu9FknvLp7ehoeDeEcq7cNx1X8MQWlQTKkjzRuBP6e4rb1TXH1Fw270KWOCgjFh2iNhtPbt71h+CPEBa5dDL1tKAJMfMgMye4y/Wuj1965bv3QLbHdsHmQu6tI3g7Bgfr7V8b8Rl4jvqfY/D4+EsemxOQ3LVjfUMSwh3VTsPdpEz0qk+uZLqrc1C47Zcu6gOJYEABT16bVp6firclEW30NzcjLZhAkgb9NzUV1y1+010bAqDywSYBABBHcATP/j5E5J7PQ9oxNRqWyOF3KY35zSZaQcRPbfr60zWcFF0fi3lXYSxuEh4Eruwnbb/AO1W9UjEnBWHSZR52cQJnfYn9KbxDxXyizPbByAlfPCgzhPnB3OG/wDqrZPk1iZNQ3kFzwXplsgc22SGy+ZfoQG3JEbx6mobPh7Ss5DOoYiCS+YMAMXyYqVJjf6n1NXbnj6w1jLAQXCd+28hcp6d/WotL4q0ouMzA5BQzDdQNsMYYkswZhPpB9DXEX+I3lZZeDWqGcS8E2dO/k1KnbcFrZnEzEENIkf9VHpfDdsND3jBI8wUEkyyTviMQAvfeelaPE/Hem1NwhLRMlpMbSxxU7ONiW77iodF4ht3CS9p1AbcKTKtN66VOTkQVNuu3Lm7nEY8bSK2s8HWUuHJ7ZBJ3VipJgiMBt0xJ3mSaa3ha0DimBXIicnFwyN9gI2xGxJ6npNXNX4ysG6wcKuJOwLlgQrsskMB0KD1BJHvUt3xjpx5kCm3m0Evcy+U5QuZH5l3964y563Z2lxX2/goX/BltbiXLd5GUEFkJMbsRI3MjbffsfpWjxTU2rdu3bzBtorOFRJBLN8u22+zbnou3WDV1XjXTteS3atiHcAuZ2h2gSD32/Wptfr9LccCPKbcGGMA80MJMx02P+qony6zslcX5eoDjulQNaVrkZ7sqA29u4PVp2HQQR71pcO4xp3RyjXN+im22UtJgbQx2j/9rO1XANJdW7fQNibpyRYxAYsQFJBIgQZ960OG+FtKlu5GbYiQSJ3QuJiI7z6VnyeHXezSLn36Bf1SIoBeMyoA99tmHb/qpMbUf4qzBLSy9fYTMRH71Bf4dauJJUSuEGIy3AhvaJ296be4ZpsV/CtklTPk6bv5QfTp+teW4+57KkXxZQ75oYiZI+g/ejU8NRlZmYSyNCoQQSfLBxIx+29VBwvTrsLFrzET5Rt0O3pVi/etKHR0RStskQoguNwX29D1rmLt+WySTS2YVjQsLXK2RUJJuElXUM3my8+7ekz0qmuoQSqykLPMYrkzr+UDYKhCmG6y2+1ClGQXHs2nS5l+UZHlvDBcV8rdfSq1ngunK5hVeQyi3hBW4QI9JUZ9Zny19KK65HhbesDcbhumIK89WZ8DAggRKTlbEAlQCZ3PUyatavhdh7JVCMsQo2Pl3zX8pJ3J9/6VmXNNoApb4dZQW56hTnLrtJk4R/1Whf8AhrdhnW2pCqGIxEMJCCJXu015pZWv9j0xqndGWdPeBQNdvXApBht0x77Yg7CrbaG2GtKcmRdmflvDKdkIB2BAB7jtWFqLdu5ix04GZAANoqI3lsoA+9aB4bpWvWSltVtO7SIXJUUzMyJJBOx9BXpaf5n8/cxbV6WvnsbycftIqqtu6oVVEctRBCiRBM9ZoqsPDK4rgxKm3bIItKQZRSY39TRWP+P1OfP8owtLxFwx8sjpLBWAAiAuQPQf1rsvCPFLKXMri4lvmcN+gCRHoK86XWmInafXvt2/Sp9PxGD1r9NE/PylW0ez+I+M2UUYQ23r0kbT9u1ed8a4wSpjbedvvWPqeOlyD08oB94EE1SvawMCD3mtrSRk3YHihIjL1j13y/ef2rS4B4at618b+aqqyCHVCTiCT5u21ZWja0qkOuZmQfQR0/WTWz4Z1ATJyMlXFWXzE4tLTsZO6R9x615uSbd1o9UIxiottO+3oa+h8BW9Pcuck3MhseY9uMfw26bSdyadrNSgW2oLgnJmYhm2I6Yr2iQfqK3V4Xeusz/4dtyYfMz8tshSCdoA6nrWTquHa4NcGmtMwuDl8xkg4xizAkbCMYM9cq+dKNu5M90OXCNRRteFbv8AdQoXMeeBBCnz3N4Pp1+1WdVehGZ180sMsIP8g9xttWFwrSX7doq97Fg9wNOxHmZfvJ3j/NUXEtDeu5M9/IKScQpjrmQYiZMdqwk431O45ehWs8UVSwLeYdQeuwG23vWPxVLb27DFRJtmWiSYiJ9aj4dxS2sqFk/zKJkQJMn060aJDctoVMBAVBJgbjv2rfjjTE52iXgnDbZKkgGWAClDGRaJJIj5QTsZkisfwRb051+pGquIigsBkmYOOoU7T06fpNaRU29xeKkBWEAtBLgGd4BCyd+se9Y/gDVaddRdbVWubmxVQQWGbXbUziCRszbnbcDvWjXlkYOVuJ3nGtNo0t27tt0i6XXNbKfIiE3HAiY5gCz6sPrXA8T4FZGpQZOqO+oH8xAtHygDsI612drxtobdp8bAW5hcEWwbgFk4qQe1slgJB6beoriOL67NrLtIk6toWZJZjsQOgPc+hNYQTT7r+matqUXe/wC0ZWhS1keYSq8lzM7m4VYKPYZCP0roPC3hBinOdVKtbuEBiWGLWLzBwoghhgCN65riCW2s5plkMFMxEjITMz0UdR3NegeHfDTcizda5qJ+HuMAobBBy9S9sDt0XoZkNOwr0cieOmYQmrpoyeOcGRNVcRra21Fu8VVGMZWy+5BkjotR+E0QqyJcGb3hbZXtLe8hZSbibSACqz9T61ocfszxHVkPzABrJ82UfgiCR+WSv32PtVLgfHNNbt2zcRsziMl0YaXD2pxfmjIxJ6CTHrWaypr9DSTg0m/cqPaVL161bYm2SpRvkwPL5oBB6wAyz7TXW6fxqxU7BReF1rgH5RyC64k9thtXB6fGWc5m3bugRhhdcMlxpbc7jv8A5aaltoLEnAo7AKJPyOVBBPt9hMTSXGn1OoS1o3m4xdtKtvU3LZt3/wA9pllcblvInH1xjfsTWtxy8tmxgWDFXsBGW4jMFYOWDYkkyQ32xri9H4rt2wQdDp3WZXPmZBciYlWAPcTA6Vp8R8VaO4qrY0S2jnbLvuQAA20A+p2qS4N9DJcz6WXeEi1evJauXja5ZhnZ4zyBYAbzsB19T9Kj8W3zavs4a5yrxaXQk28GbZbbHr5BH1FZfB7v9+UobXNDrHOX8NVW25uO07HaNuvSBtVkcHc4rrtTjpkDllR1YqLVxkNu2n8xLgjaIauvDSkPFbiXeH6sYOozCi4+Gfz47Qze56n3NN1KBhAJHpvtPrWZp7wGUXecM28/m39PmAPSpTqKrhsseR0WdNYVAe8+vT7Cn6q5mmGRAgCAfyg5BfpJmPWqJv0nPqYlzN7+3bp0vw7XCQGkPtmBIOIb02/c1k2+HgkDN4jYTMQDFV+fUlvUxTH0KuTezpOGau/bsoiah1VRAXbbf3orO0/GiqhYBj1+s0V5ZQ5L6HujP8PirZyt/VEK0GDB/WKzdFxS5kBlIJ3n0771Dc1jRBHWodNcxYH6/wBK+zez4FHT/FUnxFZaamRTudWhmaXxFXeE8RxeC9xAZk24y2VjtkQP3HtvWBz6n0XFHtOHtuUdejKYIkEHf6Eio1aCdM9A0/ilMOVda9cxuNABOWbFYJYZAjEERPp6Vi8S8U3WuOEvXBbybABmRQsmISfKPbtRf/iVqzYCDUuHYnMjysRECGAEd+h79q5YaisvBV7NHyvsepeFfDzayypt8TKXSHJ08MxWGO5846xJ2/NVzX+DPh7c6niVxd3FtcLg5gt7ERkZkf1rgPCPjJ9Bf5yIrnFlxYkDzRvt9K0PGX8SbmvW0GtraNrPdGJyzxnr0+X96j4U+xY8zXcx73EkBaI2B6DrIAjceu23pU/DuNtatoUuMhy3xCkgADfzDvuPtPtXPBsokx79Y96va+yLJa2GDlXPnxxO0iPmOxMn9N6nhpHb5W0b2h19zUKwuO5xKIgVLZxzYmTsJ/7J7RWDoks6e+1vVpcuI3mHLcWzDOplwynsny7EGpuAcSZWKjlEM1okOoaYuADEH/USfYVV4nxApqke4NuWgcKfm8gLL13Ewayp5tG0afHkdLxTx3be0tlLJDqg81nUBUZBp0DBjy5kLbEjucvocW6t9rdjkLcLEaiSkk8vOHBA7dDv7Vh8R1dp0QW1ZWBOYxRV6KNiPMehO/Sdq6vwz4kuWrFxEt6dpJ3bUrZcRbIPkdhO3cDrUlDFWl+5ePkttP0+6OcOsa7aa0qEtIbZdyLebFyZ/lbp0r1bw/8AxC09jQWLTJfQm1gr8vIOz27yDE5dOYSB/pNeaeHLy9AkMLWoJeD5l5cDcntuIAqWxrDet2NLcFu2oRSbtyLlwJ+ITy2I8lsK5fD1BIkmKr22vQjjUVL1+fc6bjnERd1V/UItwpd+L87hAz/hi1MA5AL8gToMcpORFYfAPD+t1ipylgBFwN26bSkK1u2rWgCASCqgkDrud4rH0zpprzmeeiypxZ7fleR80bHsRuN6iXi1oBxyzBcm35vNaXmI2OfVxipXt1mqotN0cuScUvSzZ4pw27p7nKu3lLEhy9ty4DEcslm3LHZp+pjrWW73HVizouI2AET5ShxC/wCXr/vVLTkwWIIDEkTMETBgnrvtUvOrrAi5WlRDe/DcY3QwI+dMthJQyGAIMCY9CKsa3WNcGRvZ4YQGkEFgpcgdNiIO8n0jeobqhutLZhRFd0Z2a1jklgb6whYDO1ibojOYRpDfOs7dFX72+K8H0wbmW+dyy5zZn0trJDL/AIaGCpKgMFKjYjbcTz9yD6T696hVT+Ziw9DJ7ADr7AD7VziWzT02syLn1do+UbbAfKI6DtUxv1mLcA6bU7n0oqZoc+jn1nm/RzqmJcjQ59KNTWdz6TnUxGRqjU0Vmc6iriMjLNzaKbSUV2Zk1u/Ail+JqCirbJSJhqCBSrqvWoKKWxSJ11O9SfFiKqUVcmTFFm3qd96kOr2qlRTJjFF2zqK0+L6tGYFNpRMtgBnj5iIJmTvPrNYFOW5tU6uzromqL+nvsGlOsGRMSsbg+sj/AK3ra0mqVNRLhtraty15fUG0VA5qtlMEYxOw33NcvzKtXNYDcVpOyoJ7iABIriUbZpCeMWdE/Dk5YuXGsL5YCNfAJbkp5ii2iZGXQHYgDsScPSvkcYTyh381ssWxXPDygkzgB6DJpIFQazWKzAomICxuQ/VYnoN+p9p9qsWPEF63aNtGgEzMAtBUoVyPRSCRA6yaYtdCZJ9TW4Ny8YAORsXmB2EJFxSG9WkAz6RXX+F/4d6S9w0XrynN0uOr8xlEizqMUicdntq0/b1FcDwG51M7i1eEbDy4TP6lq6rh/FQNDYS7ezVLV3+7ux5bvhcOmwxUkuGukYkRNtfY1i9Sfz1N2nLjj9fsZun4Ta0OqnUZMi6i7ZcDFwQqWipOBhp5h6HaBU+o4joMhyrl5VN1jcUpZBFj5sbZKSXkACTWRxrVWG1X+A1myAckTIF7gDSwDbIGbEEAbKBG+1U7Z0huKzC8iG42dtMXwtDDAK7EFmJzmQIgda7xvbsyycdC8Z1VprzNZa4yGP8AECq2wiPJsdgOw/3qjzKiZhJgQCTA9B2FJlWyVKjFu3ZMHo5lRi5TXuVQTFzScyoS9JnUBPnTs6rZUE0BZ5gqJr9RUmNQpL8RR8RUUUUBN8RRUNFAJRRRQC0lFFAFFFFAFFFFAFFFFAFFFFAFFFFALNGVJRQFrQ6422JABlWWD/mEU1tYcVHTGIIJB2n3id+vsKr0VKXU6ydUSXdQzGWJYnuSSf1NMypKKpyLNJRRQBRRRQBS0lFAODUZ02igFmiaSigCiiigCiiigCiiigCiiigCiiigCiiigCiiigCiiigCiiigCiiigCiiigCiiigCiiigCiiigCiiigCiiigCiiigCiiigCiii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6436" name="Picture 4" descr="http://t2.gstatic.com/images?q=tbn:ANd9GcQ1Tc_Hce7gIXtVJ9cgn1LIUobl4hBkAeoSfl8nO6JVjCx-ERC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857364"/>
            <a:ext cx="4196428" cy="3143272"/>
          </a:xfrm>
          <a:prstGeom prst="rect">
            <a:avLst/>
          </a:prstGeom>
          <a:noFill/>
        </p:spPr>
      </p:pic>
      <p:pic>
        <p:nvPicPr>
          <p:cNvPr id="146438" name="Picture 6" descr="http://t2.gstatic.com/images?q=tbn:ANd9GcSH2c0p8qrnjI-uxbNRI-NoTDFLYWSvHMecm_Up9iGKGy4hX25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857364"/>
            <a:ext cx="3600475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плуты </a:t>
            </a:r>
            <a:r>
              <a:rPr lang="ru-RU" baseline="0" dirty="0" smtClean="0"/>
              <a:t>                        </a:t>
            </a:r>
            <a:r>
              <a:rPr lang="ru-RU" dirty="0" smtClean="0"/>
              <a:t> пруты </a:t>
            </a:r>
            <a:endParaRPr lang="ru-RU" dirty="0"/>
          </a:p>
        </p:txBody>
      </p:sp>
      <p:pic>
        <p:nvPicPr>
          <p:cNvPr id="145410" name="Picture 2" descr="http://t0.gstatic.com/images?q=tbn:ANd9GcTkssOPj4ha2OaZtmoXtl80GHNY81v2MdgaX8POgZUzqO4Mccz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500174"/>
            <a:ext cx="4467528" cy="2786082"/>
          </a:xfrm>
          <a:prstGeom prst="rect">
            <a:avLst/>
          </a:prstGeom>
          <a:noFill/>
        </p:spPr>
      </p:pic>
      <p:pic>
        <p:nvPicPr>
          <p:cNvPr id="145412" name="Picture 4" descr="http://t0.gstatic.com/images?q=tbn:ANd9GcTmA10OFL1ndoz1SNGlgb8ZnOYCdN-3rcQIv_mc5sCYmH7tNbt-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4770" y="1500174"/>
            <a:ext cx="3719561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Клоп                          </a:t>
            </a:r>
            <a:r>
              <a:rPr lang="ru-RU" baseline="0" dirty="0" smtClean="0"/>
              <a:t> </a:t>
            </a:r>
            <a:r>
              <a:rPr lang="ru-RU" dirty="0" smtClean="0"/>
              <a:t> крот</a:t>
            </a:r>
            <a:endParaRPr lang="ru-RU" dirty="0"/>
          </a:p>
        </p:txBody>
      </p:sp>
      <p:pic>
        <p:nvPicPr>
          <p:cNvPr id="144386" name="Picture 2" descr="http://t1.gstatic.com/images?q=tbn:ANd9GcQM4Udze9aLsyvUS6WCIQdjJAe_G6o2uf8Nus_7dcBNdJJPMYvn4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500174"/>
            <a:ext cx="4027862" cy="3071834"/>
          </a:xfrm>
          <a:prstGeom prst="rect">
            <a:avLst/>
          </a:prstGeom>
          <a:noFill/>
        </p:spPr>
      </p:pic>
      <p:sp>
        <p:nvSpPr>
          <p:cNvPr id="144388" name="AutoShape 4" descr="data:image/jpeg;base64,/9j/4AAQSkZJRgABAQAAAQABAAD/2wCEAAkGBhQSERISEhISEhQSFxUUFBYSEhQVFBUUFBAVFBQQFBQXHCYeFxkjGRQUHy8gIycpLCwsFR4xNTAqNSYrLCkBCQoKDgwOGg8PGikcHCApKSkpKSkpLCwpKSkpKSwpKSkpKSkpLCkpLCwpKSkpKSkpLCkpKSksKSkpKSwpKSkpLP/AABEIAJ8A1AMBIgACEQEDEQH/xAAbAAACAwEBAQAAAAAAAAAAAAAEBQIDBgEHAP/EADoQAAEDAwMCBAQEBQIHAQAAAAEAAhEDBCEFEjFBURMiYXEGgZGhMrHB0RRSYnLhI0IVM4KSsvDxB//EABkBAAMBAQEAAAAAAAAAAAAAAAECAwAEBf/EACcRAAICAgMAAQQCAwEAAAAAAAABAhESIQMxQRMEIlFhMkJxgZEU/9oADAMBAAIRAxEAPwDGkQiKDlW+3PVfC3ceF4lHEtDS3t9yPo2CX6fWLcFNW6i0JHID2A6lZQJCQU6xDoK0V/qLSFmHZfIRi36GI/o0patT8M2ZpsJc38RkH0WUt6+1uei32n3E0qbuhaFfi9Y0UFuh3C612PVc8Ncc2OEVKmY612cojlAvd1VtCsta8NYDqehUbjDmAOH+4CCkWpfAu1pdSdP9JWoJh+OqMnCVu+xkzxjUbUtlrgWn1SK4toXud9pNCt/zWAn7rz34w+A3UWmrQl7OreXCeyaHeg2YUvPc/VTaJVFVrg6HAtI6OEFF22VeWkOtFVKkSYRVxakDkq+i0NMqy8uQRAUs7ZLK2Inkql7lfVYcqhzF0xHo4HrrKhkQuBdATmNFpt5PKYXVURIKy9OoRwvqmoO4UMHYmIzdqZHUrqSeOVxNgxsT0i8rNCot7xqzFzqDj1U7Gm9wySuT420TxGd9qQ3YVNXUjGELcWsGOq74WEuCRRKjrbpzsEpzplhIkpFQb5lqbGpDQp8jrRNy8IXtriFsfh3cLdjHtLYGCeolZSq/cVstFqzRYcmMHqrcCdOhoPTDqVaDB+qIiVW9ocoNqFvsszHatFUNdBRfiAoWuzqEgCVN0ukIkVAOqXMugHBgnc5rnewaWtJPzcAPdXU35hGw1SJXPIIRtOC2ShK3C7Z193PRCLpmBNY+H6FdpFWk0k8OiD9Vhrn/APM6jGl1N4cZMNODHoV6PeHGOiHpXAMBXy8DZ4zVoFpLXCCDBBUaNvJyvYrz4dt6m7fTBLzJPBB9FhviH4WNsd7Dupk47j0KRxa6ExoQ1tNEcJedN5lOv4gAQVSACVoNjpmau7SOFRRoEmAMlayppW7ortI0keKJC6c6QbM8dJqATtJQFeiRyI917bS0dhaMBJ9c+DmPaSApx5QZHkuxfJtf6E9jy2OF8rZr8jWMKNhPKa29ANCX07joi/HwvOc2mRbZVWpSSShbp8BEV7lKLi5kpuO2xlYVpolyfmrDUk0jlMb53lwln/IR9hdvXk+61PwvdRuZPqB+cLC2F0BG7zDtu2/cLX/DPh1ahxtLBuEF5Jz3LlfjeLLQVbNY6ptPorRUaeqWio5o/wBSdv8AOwEgDtUZlzfcSPZd8IjzMdIOZBlpHcEcoMLVDDwJUTR91VQvOhwVO6utjHviSxrnD1LWy0f90fVTaEFdJh31Ko/C53htn+SkS2fm81D9EdTIGV22tCylTpulxYxjCTklzWAOdnu6SqBTLTtJnt+yAXvYSMjKpthmJwpNqFRot69VvRQ2oRBCWUHBrijTnlBVgA5M3szDWP3Z4Q1xQa8Fj+DkKTasx0VVwTgqjejIUa38JUqo3M8tQdRhrvcdCs7baRtOeQt143A6qurpbTuz5nfh9D2Ry0MjLGmAELbVg2oCiNTaWkg4ISYVYKGXgtnoNvdAtCvbVkLIabqsYlO7S9yuVyxlTFbBdS0wOqEwvk3ewEyuJjHmrqG08KFdx4C5VvQXK2nVBXQuIvHj/JXStyRlV1dKnKMdWhcbfBDBpmcNgtlR2HKKva4LVGo6UJUolx9Ej4m3YvxOymnTcThPPh3WDbVmvcDtyHf2nqqbC1jlHOoD0VVpjN+HoLLsOAewktcJGCMHr6KBouDt9KOz6eAypn8bf5Ko/m4dw7oRHTbkVqTCCJAAcB0IwV1zCwy0k+hKE+xS5lNtRoe04kgYggtMOaQeHAggg5CG1EEUnA5Dtg+RrMUX3m0mrkNMeMO4GG1R/U0YPdvsFdqtSKFRzPMWgPEZ/A9r5HfAKk2Bh7rqfqfzVNxQ3BXeDvyOOZ7jkfYhQfbQeSkv8g6AA8nykZCKYYVF/bGJaTuH390NTvdwzyMEfqjZmtWgx1XMBD3RyF9T7qqs7KIoVTbAULojaVFrCecBQrMEf5RbMcoeUT1VjpOUPbx6n3Vlatj0WTALPiqjvoGq0eemJMdW9V5zX1GeF6i5hdTcAMEH7heV61pDreoabuoDgehB4VopS7GSshbaoWvHZbiwutzQQV5s4LR/D2oEeU9FL6riuOSBOJ6Db3flC+SmnWwvlwfLJEsjzl4IPKupVSOqPqWXoqqtljhet8laZ2XTPqbi7Epla6buS2hhONLvMwpNtsSTYSdJIHCW1HhpgrbUaYc1ZjXNOzIWU2uwR5GiFtUkYUbh7gRCnptGOUZVgIOaGck2E/DVasKkMG6RLgZiB191sKI3ZJz2nj0WL0zVRRqteJ5ghpgkHEHocrWCvLiGteHRu2lodMnlpbMjn6IuX2hatBFxSB6KnS6QDX0yXE0jtADpGxwDmyzkmCBHoiWOPJB9y0gfdUmk6o47GuIPUCRIAEujp7rl5p0tbIydF4ujS8gcAAABtAgCBAnI/wDi6Lqo7hrnTwQ0QfbCNoaQ1gBc/OONpEmMbcjr9uiufqIHkYC85JjOTnzQftyEseGctydAxb7Ftw7wWF9Y7iR5WncNrsxIByOEuvbYtPiATH4vX+r3S/Wbh9Sod8AdA1wJzPbgyT1TezvPFpjqR5Xe7cE/qtBrKkUU3jj4D07gHKsomSShK1vsd2afsiRUjA+qt2Bqi51XoFQ54zK6+oAFSH91hLIUmk+gCtc8AQqabucwJUieYAW8Mz6jVjhZb49pbqTKnVrts+jhx9VozUIb+iT/ABbTmzqcyNp+hVeLtGXZ51TEplYPDSlFKpBRTK0ronEqa2jqIjldWZpVDHK+XI+BE8TRBm5FUrGQqWCCmdnUCflV7R0cirYnq6RmYVlvZhpT+uBCRXVaDhTVkVY7oXgAiUPeVg5KW1CeFQ+u4cp3sDQ0oMyg9UkcImyqyF9egFLilsX0Q0w48rU6FrrS1rKph7MNcTEt7T34CSlkLtCmJmAf7pj3wQipK6e0OpKzaG9dMtcHAZG7ztx0jqPRLtV+N7lr/DeRBDXAspgSOGwB2gj0VFOuxrR5oAxtAMg8EH5yfY5QWrPFRgLR5mGR3IOC37BS+3Kor/hX5GoYeE26u6q6KlYiIw4P3bTyGtcAP07p7pmp+YMAimZbAjr5Q5zo8zhPXHoBAWVNWW5AIPBiQZ/8fY/VWW98W4IMDoc/5KjNNbRzSi/6mg1KlsMEzxnuNv7fNS0e7h0TtDz9Iggn5SvtTvhWp75BgCDJzDoqAg8QXDH7pbQJBPYftEfWFHcHoCjijVOtTUbyCD+XQpU2qaZ2Oz2PonFG73MYQMkD6xn7oS80/eDPPSF1p2iyaaooa/cZ6BWOqdkvoV48jsbVdUrYwiybVOiyk9oE9c/mvtxPopU2ADhQqVZQsDI0GAmTz9lZWitNI/7gW/UYKpoiRyAulwkBUgwXTPKLnSnte5sfhJH0MKDLNwPC9AuNMbud7lCVtKCv/wCjwqp0Y8OIXFpx8OF+QML5NmUyL6bC4yr6ksgqVsQEReslqjPonKdgjr6QgLlV7jKm4E9EsWNFoN0tkq7WLLyyFDTKWeE5qUpGVGU6Ysnsz2nyBldu6mUxr0g0JLc1pKpkpLQh0vUrYklQptlXUqgaVk6GSDbu3IYXDjEjrPAI79kop3UkjgcHuO4joUbe3W8Fu7yQMNO13qQSDn90lr0w0eWAIEQOg/NNBaZV0lQ6Gct4cTIEfi6+oB5+cLtMjsMYgiCgKFbYyk48Plrp6w9wPz4RXjnoeY6CT2UJxaI1Q4tmhjHl07SAIJ2t3Eja7ccCPToFTVvWVDFM8SSOpPf1CQa5ewxrSXODnTzH4R/lLbOs4ODgSCBiO6MeByhbPSh9PHk4/wBnqOk3gFOOxP0MH90aa0jlZ74Vr+Kx2/mBEdwcx9R9FoG2IIBkqcY0qZ58+Nwk4vwX39tPmH4h91Ta+Yz27pwy1aBKU39M03bmYBjc39QqrYy+5fsIce6FqPnIwuGrIEHlQquIgJWRa2ENYdo9kO4wfkrXP6D/AAhngychUT6AUVK3mJXW1JSvWapp7SAfMXAxnOCEw0e0cWipUhvVrZz8wk+KWVhUX2huzytaD2/VfJf/AMdAkOpyR19F8un5IL02YtoUjEoknyq8NACW3txC53JsXbZW2kJTClQaQkDrwoy0vk+LQ7i0aK0ptHREuAWcq6iWqy01meUnJDVj4asO1ClISCtZQSmV7qQhLKmoAqHHkiezram0JVf3XZTuapKFFKV28cfWUiiDKx7qxl9HlcJ7RznorG2ig6zyOkKtq9jUrCX3M020zhrXOc0xnzRz9FbZ1yyZPue3SR0j90JVtnRIyByByPX1Coo1yOSI7dJSOGSMlYTrFzL4HRsfN2SPsEFROQmla38ZpLGyWNDnH0kiI5Pv0lAU6PUz8u47poNY1+D2uFp8arw2PwUyd/mOIxwM84+S2D6sCJWF+GbIj/VhxYOPMRL8ZA6gCe/IWmZc98e65JKmzzPrcfk1/v8AyMn1wByEOZef6R/7Co/imkKbbkQIwp3Rx2L7tvhO4lp+x7KVJ4Lp6DKIqta8EOS+2ufD8hHeD3Ce7Q/8lfqD31cTx6IF75lTq1JP5oZxwsnskKdbedog5Dj9wk9lqFTxWgvJHY8JprToZ/1fos540OnsuvjVxKQNywNIkjK6kVpro2iSuKNS/AKHTahXzqAdypUiCuV2xws+P1E0DP0wKipppHCsN+QYKPoXYcMobQ9MzF4XDBVNvV2rVXFi16AqaNHRZciqmPGSqmKK90ThStKMnKsq2m08K23Ca1WhvNBzdIBaldxb7DC0VpcYQWoW4cUikJdC+mQq6zlcbaF8bYEKyVj+AbbmDhRuLfeXPJ3E+8iBAA6LlzakIV7yE6VdCphunVXUnbm9i0g5BBBBB6wmOlWQ3Bxk7TIEQJ6ExzCS0LwgyIn1HPv3Wm0zWaZgObsPUjLftwhKJdcs4Rxi9M0FBxdxgegj5QjH2zCMjIgeqCs7hpna4Edxx2VhuJMArmaaOV2TNgwicjKk6xaByVE1+np2+irrVuPrypsWy9to0N+nXqgtWsQ5sjBGQrqt30BCpdW3YOEqdBU2hTTuzwcOHTv6qXjSPU4UdUpg+dvI+/ooU7hu0Rk+/Cf9hkv7LoV/EE+G3+79Fk6zzK1OtVfKPc/ks6IJ9l38D+0aK0UtplfI5sL5V+T9DGnt7v1VtS+CXMox8kPcvK4ydWMS4OUvEhJhdEK6jfSi00MriP7K97pk6uCOizBqYkKVndPcYU3CzNXsYXoB6JUDBRl04wq7a3nJU4xaFi6ZbTqqD7gq3YBhOtL0prhJTNIPbMxcVHEYQbL8tOQVu7n4daeMJBqeiFmeVeDSOhQTElW9BCWVnyUddUB7Ku3tZVnJLYJRUSmjQJRNN+1EijGFN9pKjnkyLdsKtNfLBtDW7SZPO44j8ZM/LhOrbXKLhlxaeoc0n7rIi2Mo62tlnoLVmqZf0nTFRp9yAfoVM02mRun5tKxGpGAgaF69pBa9w+ay41JAUbPRP4RvJLu3RV1LVhByfskVlrpFMB5c905d0A6NAKuOqsMDcc+nr7LnnGnpCS7GxoNaT1gYk8FIrul4b94/CefQ90Wb9rsh8AYyHTj5KLnh2N4O7HDuvXhT2jRlWvBLrTdzGx3/AEWccwtK1GoMhrm4IBJB9llrt+V6X03VFIqtETVK+UBK+XXQ9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4390" name="Picture 6" descr="http://t3.gstatic.com/images?q=tbn:ANd9GcRqT5fhxxNxSplQjIcgv9dqtcEhorV2afQsHm_F58ljPZx3WalWp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876" y="1500174"/>
            <a:ext cx="4238655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иглы </a:t>
            </a:r>
            <a:r>
              <a:rPr lang="ru-RU" baseline="0" dirty="0" smtClean="0"/>
              <a:t>                           </a:t>
            </a:r>
            <a:r>
              <a:rPr lang="ru-RU" dirty="0" smtClean="0"/>
              <a:t>игры</a:t>
            </a:r>
            <a:endParaRPr lang="ru-RU" dirty="0"/>
          </a:p>
        </p:txBody>
      </p:sp>
      <p:pic>
        <p:nvPicPr>
          <p:cNvPr id="143362" name="Picture 2" descr="http://t3.gstatic.com/images?q=tbn:ANd9GcSBwg_ZB02EDj_ISfA8tCjku1hqPPQNgQCXv_n_zN7qBS5eqOZ-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357298"/>
            <a:ext cx="3857652" cy="5284182"/>
          </a:xfrm>
          <a:prstGeom prst="rect">
            <a:avLst/>
          </a:prstGeom>
          <a:noFill/>
        </p:spPr>
      </p:pic>
      <p:pic>
        <p:nvPicPr>
          <p:cNvPr id="143364" name="Picture 4" descr="http://t2.gstatic.com/images?q=tbn:ANd9GcTEr_-awtZd7CFPPPGOyd3PGUVhABtu55N06v7iYW24smN9nCA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357298"/>
            <a:ext cx="4196428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юла </a:t>
            </a:r>
            <a:r>
              <a:rPr lang="ru-RU" baseline="0" dirty="0" smtClean="0"/>
              <a:t>                            </a:t>
            </a:r>
            <a:r>
              <a:rPr lang="ru-RU" dirty="0" smtClean="0"/>
              <a:t> Юра </a:t>
            </a:r>
            <a:endParaRPr lang="ru-RU" dirty="0"/>
          </a:p>
        </p:txBody>
      </p:sp>
      <p:pic>
        <p:nvPicPr>
          <p:cNvPr id="142338" name="Picture 2" descr="http://t1.gstatic.com/images?q=tbn:ANd9GcQp7FvRieoyaBfxJSuZZMNcObQgF09PuOdZxrh9hk9edvtRw90FT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4358628" cy="4786346"/>
          </a:xfrm>
          <a:prstGeom prst="rect">
            <a:avLst/>
          </a:prstGeom>
          <a:noFill/>
        </p:spPr>
      </p:pic>
      <p:pic>
        <p:nvPicPr>
          <p:cNvPr id="142340" name="Picture 4" descr="http://t0.gstatic.com/images?q=tbn:ANd9GcQAZ6o4eDwsuxRANp0sCX5b4gYUfnW1TWin1DakPXM7dq8nyPnz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357298"/>
            <a:ext cx="3571900" cy="53676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хлам </a:t>
            </a:r>
            <a:r>
              <a:rPr lang="ru-RU" baseline="0" dirty="0" smtClean="0"/>
              <a:t>                           </a:t>
            </a:r>
            <a:r>
              <a:rPr lang="ru-RU" dirty="0" smtClean="0"/>
              <a:t>храм </a:t>
            </a:r>
            <a:endParaRPr lang="ru-RU" dirty="0"/>
          </a:p>
        </p:txBody>
      </p:sp>
      <p:pic>
        <p:nvPicPr>
          <p:cNvPr id="141314" name="Picture 2" descr="http://t2.gstatic.com/images?q=tbn:ANd9GcRPsvudX0HUv_0U4DmKMF7adGFGC4gNdGvg-jxfYJo07aE7b87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428735"/>
            <a:ext cx="3857652" cy="5216827"/>
          </a:xfrm>
          <a:prstGeom prst="rect">
            <a:avLst/>
          </a:prstGeom>
          <a:noFill/>
        </p:spPr>
      </p:pic>
      <p:pic>
        <p:nvPicPr>
          <p:cNvPr id="141316" name="Picture 4" descr="http://t3.gstatic.com/images?q=tbn:ANd9GcQZMNA-u7p89O011hMRrHPDDjzuJQ6ylOQMW45zUdxsveZU-vjoT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974" y="1500174"/>
            <a:ext cx="4482548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Произнеси слоги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1000125" y="1285875"/>
            <a:ext cx="8143875" cy="4840288"/>
          </a:xfrm>
        </p:spPr>
        <p:txBody>
          <a:bodyPr numCol="2">
            <a:noAutofit/>
          </a:bodyPr>
          <a:lstStyle/>
          <a:p>
            <a:r>
              <a:rPr lang="ru-RU" sz="2800" dirty="0" err="1" smtClean="0"/>
              <a:t>Ал-ар</a:t>
            </a:r>
            <a:r>
              <a:rPr lang="ru-RU" sz="2800" dirty="0" smtClean="0"/>
              <a:t> </a:t>
            </a:r>
          </a:p>
          <a:p>
            <a:r>
              <a:rPr lang="ru-RU" sz="2800" dirty="0" err="1" smtClean="0"/>
              <a:t>юл</a:t>
            </a:r>
            <a:r>
              <a:rPr lang="ru-RU" sz="2800" dirty="0" smtClean="0"/>
              <a:t> -юр</a:t>
            </a:r>
          </a:p>
          <a:p>
            <a:r>
              <a:rPr lang="ru-RU" sz="2800" dirty="0" err="1" smtClean="0"/>
              <a:t>Ул-ур</a:t>
            </a:r>
            <a:r>
              <a:rPr lang="ru-RU" sz="2800" dirty="0" smtClean="0"/>
              <a:t> </a:t>
            </a:r>
          </a:p>
          <a:p>
            <a:r>
              <a:rPr lang="ru-RU" sz="2800" dirty="0" err="1" smtClean="0"/>
              <a:t>ор-ол</a:t>
            </a:r>
            <a:endParaRPr lang="ru-RU" sz="2800" dirty="0" smtClean="0"/>
          </a:p>
          <a:p>
            <a:r>
              <a:rPr lang="ru-RU" sz="2800" dirty="0" err="1" smtClean="0"/>
              <a:t>Ил-ир</a:t>
            </a:r>
            <a:r>
              <a:rPr lang="ru-RU" sz="2800" dirty="0" smtClean="0"/>
              <a:t>               </a:t>
            </a:r>
          </a:p>
          <a:p>
            <a:r>
              <a:rPr lang="ru-RU" sz="2800" dirty="0" err="1" smtClean="0"/>
              <a:t>ыр-ыл</a:t>
            </a:r>
            <a:endParaRPr lang="ru-RU" sz="2800" dirty="0" smtClean="0"/>
          </a:p>
          <a:p>
            <a:r>
              <a:rPr lang="ru-RU" sz="2800" dirty="0" err="1" smtClean="0"/>
              <a:t>Ёл-ёр</a:t>
            </a:r>
            <a:r>
              <a:rPr lang="ru-RU" sz="2800" dirty="0" smtClean="0"/>
              <a:t>                </a:t>
            </a:r>
          </a:p>
          <a:p>
            <a:r>
              <a:rPr lang="ru-RU" sz="2800" dirty="0" err="1" smtClean="0"/>
              <a:t>ер-ел</a:t>
            </a:r>
            <a:endParaRPr lang="ru-RU" sz="2800" dirty="0" smtClean="0"/>
          </a:p>
          <a:p>
            <a:r>
              <a:rPr lang="ru-RU" sz="2800" dirty="0" smtClean="0"/>
              <a:t>Ял-яр                </a:t>
            </a:r>
          </a:p>
          <a:p>
            <a:r>
              <a:rPr lang="ru-RU" sz="2800" dirty="0" err="1" smtClean="0"/>
              <a:t>юр-юл</a:t>
            </a:r>
            <a:endParaRPr lang="ru-RU" sz="2800" dirty="0" smtClean="0"/>
          </a:p>
          <a:p>
            <a:r>
              <a:rPr lang="ru-RU" sz="2800" dirty="0" err="1" smtClean="0"/>
              <a:t>Ар-ал</a:t>
            </a:r>
            <a:endParaRPr lang="ru-RU" sz="2800" dirty="0" smtClean="0"/>
          </a:p>
          <a:p>
            <a:r>
              <a:rPr lang="ru-RU" sz="2800" dirty="0" err="1" smtClean="0"/>
              <a:t>Ур-ул</a:t>
            </a:r>
            <a:endParaRPr lang="ru-RU" sz="2800" dirty="0" smtClean="0"/>
          </a:p>
          <a:p>
            <a:r>
              <a:rPr lang="ru-RU" sz="2800" dirty="0" err="1" smtClean="0"/>
              <a:t>Ир-ил</a:t>
            </a:r>
            <a:endParaRPr lang="ru-RU" sz="2800" dirty="0" smtClean="0"/>
          </a:p>
          <a:p>
            <a:r>
              <a:rPr lang="ru-RU" sz="2800" dirty="0" err="1" smtClean="0"/>
              <a:t>Ёр-ёл</a:t>
            </a:r>
            <a:endParaRPr lang="ru-RU" sz="2800" dirty="0" smtClean="0"/>
          </a:p>
          <a:p>
            <a:r>
              <a:rPr lang="ru-RU" sz="2800" dirty="0" smtClean="0"/>
              <a:t>Яр-ял</a:t>
            </a:r>
          </a:p>
          <a:p>
            <a:r>
              <a:rPr lang="ru-RU" sz="2800" dirty="0" smtClean="0"/>
              <a:t>Ил-ор</a:t>
            </a:r>
          </a:p>
          <a:p>
            <a:r>
              <a:rPr lang="ru-RU" sz="2800" dirty="0" err="1" smtClean="0"/>
              <a:t>Ыл-ыр</a:t>
            </a:r>
            <a:endParaRPr lang="ru-RU" sz="2800" dirty="0" smtClean="0"/>
          </a:p>
          <a:p>
            <a:r>
              <a:rPr lang="ru-RU" sz="2800" dirty="0" err="1" smtClean="0"/>
              <a:t>Ел-ер</a:t>
            </a: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булки </a:t>
            </a:r>
            <a:r>
              <a:rPr lang="ru-RU" baseline="0" dirty="0" smtClean="0"/>
              <a:t>                        </a:t>
            </a:r>
            <a:r>
              <a:rPr lang="ru-RU" dirty="0" smtClean="0"/>
              <a:t> бурки </a:t>
            </a:r>
            <a:endParaRPr lang="ru-RU" dirty="0"/>
          </a:p>
        </p:txBody>
      </p:sp>
      <p:pic>
        <p:nvPicPr>
          <p:cNvPr id="140290" name="Picture 2" descr="http://t2.gstatic.com/images?q=tbn:ANd9GcSb40KOBWtTBb0B544sCuG51kTzKrPWkZWlNKCjSxVMZ3i6eR-D2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928802"/>
            <a:ext cx="4050745" cy="3286148"/>
          </a:xfrm>
          <a:prstGeom prst="rect">
            <a:avLst/>
          </a:prstGeom>
          <a:noFill/>
        </p:spPr>
      </p:pic>
      <p:pic>
        <p:nvPicPr>
          <p:cNvPr id="140292" name="Picture 4" descr="http://t0.gstatic.com/images?q=tbn:ANd9GcSdDLGg4i57YU-7lvFvonqzoF3S8miQDAZx3ZrCHv9LTVNLJz-Ln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928802"/>
            <a:ext cx="4005681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глаза </a:t>
            </a:r>
            <a:r>
              <a:rPr lang="ru-RU" baseline="0" dirty="0" smtClean="0"/>
              <a:t>                         </a:t>
            </a:r>
            <a:r>
              <a:rPr lang="ru-RU" dirty="0" smtClean="0"/>
              <a:t> гроза </a:t>
            </a:r>
            <a:endParaRPr lang="ru-RU" dirty="0"/>
          </a:p>
        </p:txBody>
      </p:sp>
      <p:pic>
        <p:nvPicPr>
          <p:cNvPr id="139266" name="Picture 2" descr="http://t1.gstatic.com/images?q=tbn:ANd9GcSnpgu9FzKe5MEY3riuKaHF99IF1ZLRLefwjM9wOGtsb_eg1oHZ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85926"/>
            <a:ext cx="4286280" cy="3000396"/>
          </a:xfrm>
          <a:prstGeom prst="rect">
            <a:avLst/>
          </a:prstGeom>
          <a:noFill/>
        </p:spPr>
      </p:pic>
      <p:pic>
        <p:nvPicPr>
          <p:cNvPr id="139268" name="Picture 4" descr="http://t3.gstatic.com/images?q=tbn:ANd9GcSlOgVeXv_MtJLw4csdpyDSSOntx8bqa7Fl9U6UiRBYHCAKpkOd_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785926"/>
            <a:ext cx="3929090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плот </a:t>
            </a:r>
            <a:r>
              <a:rPr lang="ru-RU" baseline="0" dirty="0" smtClean="0"/>
              <a:t>                           </a:t>
            </a:r>
            <a:r>
              <a:rPr lang="ru-RU" dirty="0" smtClean="0"/>
              <a:t>брод </a:t>
            </a:r>
            <a:endParaRPr lang="ru-RU" dirty="0"/>
          </a:p>
        </p:txBody>
      </p:sp>
      <p:pic>
        <p:nvPicPr>
          <p:cNvPr id="138242" name="Picture 2" descr="http://t2.gstatic.com/images?q=tbn:ANd9GcRanxe6k2LC_0c0_8EK_Rklb6tFFIx9fHoJP_LaD8_K0Newu5O6u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4387175" cy="3286148"/>
          </a:xfrm>
          <a:prstGeom prst="rect">
            <a:avLst/>
          </a:prstGeom>
          <a:noFill/>
        </p:spPr>
      </p:pic>
      <p:pic>
        <p:nvPicPr>
          <p:cNvPr id="138244" name="Picture 4" descr="http://t1.gstatic.com/images?q=tbn:ANd9GcR7K7CG0XEVFqowcs2jTXXPs8fcFl1vif8vURN3BP1SJlfEbIy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500174"/>
            <a:ext cx="3857652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плыть </a:t>
            </a:r>
            <a:r>
              <a:rPr lang="ru-RU" baseline="0" dirty="0" smtClean="0"/>
              <a:t>                        </a:t>
            </a:r>
            <a:r>
              <a:rPr lang="ru-RU" dirty="0" smtClean="0"/>
              <a:t>прыть</a:t>
            </a:r>
            <a:endParaRPr lang="ru-RU" dirty="0"/>
          </a:p>
        </p:txBody>
      </p:sp>
      <p:sp>
        <p:nvSpPr>
          <p:cNvPr id="137218" name="AutoShape 2" descr="data:image/jpeg;base64,/9j/4AAQSkZJRgABAQAAAQABAAD/2wCEAAkGBhQSERUUExQWFRUWFxYYGBgXGBgYGhcXGhcXFBcXFhcYHCYfGhojGhgVHy8gIycpLCwsFR4xNTAqNSYrLCkBCQoKDgwOGg8PGiwkHCQsLCwsLCwsKiwpLCwsLCwsLCwpLCwtLCwsLCwsLCwsLCwsKSwsLCwsLCwsLCwsKSksLP/AABEIALcBFAMBIgACEQEDEQH/xAAbAAACAwEBAQAAAAAAAAAAAAADBAACBQEGB//EADwQAAEDAgQDBgUDAwIGAwAAAAEAAhEDIQQSMUEFUWEicYGRofAGEzKxwRTR4UJS8RZiFSNygpLCQ1Oy/8QAGwEAAgMBAQEAAAAAAAAAAAAAAQIAAwQFBgf/xAA0EQACAgEDAgIGCgIDAAAAAAAAAQIRAwQSITFBBVETImGBofAGFBUyQlJxkcHRsfEjM+H/2gAMAwEAAhEDEQA/ACl2t5Uc4ATY/hVyE/wuzY29/ZenPAWWbUHKR6hCe0TormkCBqq0XEC6hLOZRa08kQiArT7hQs1UJYJs3mLoghSFVzTKhLLlyuDG3qhgckYOnqhRLOfNG4Epeu+P6T4Iz3GRcDwVcTSzA9u40sb+SZAszalQHmhEK9VpGpnqu0wOpKuEsPhHXjTxT/60xEgjxSmGYACYNyBOw709LuYKrmSJ2jUBNx6Juhi4MAWQA+wBnMOfNVM2v1VTLLD1cTzk9wt4IXUCO+UI1eSrM8ypQdwQ1h7B+yoY6q1NpI1KhYTzUom4HZVcyBYyiimeUqfJ6QoTcAboul9ld1OFXKpQdwu4KlQkI7qe6G6iiHcBLrWQnXR3NhCc2FEGysKrirqjkQ2da4opmVRjUSqECWDqa6qKpaogE1auHgxBFua6wltjER3ghDGskyrTyBRKWjgYfBT5fip8w6HXoql6hKOtbGv3XXNmSNusrjKpJ00Vg8jXTuChKI1k7KOZeVbtA7KX6KWCirddkVjxCCHHmpnPMqEL4kESSwwN1VmJa0xf1kdygrG91PlZiJ115Ip+YKF8VXaReL7xCVb3wOi1q1AGMwlVbgADsmU0ibWKUqn9IHX3zTVAAjtEg+EdEUYMcwuHC9UHIiiznyBtLnd+yuyiQACPsh06JBN7rjqRB669ecpWwqLZY0DJjbmiUWO1BEoLpNyZJUykW0KFhoYbmvMKoq+KGzMDz9wuGo78KWTawvzOh71SQSuCoR4+oVfmKAot3CVTL0hUNS6s4lSw0VzWPeqmI1UAchFjuSJKOOCG4KxLgqlpOygyKSqBslMNwxKs5oG8qWGzlGmh1nKOrlBcfFANHfmKIDpUUoNmzm9/uhPxDRYz4XXHN3MT6BCdSJXBzeLNOsa97PY6X6Nxq88vcv7Gadelc5iekEHv0XG1qfMeKUZhF3LzVC8WyeSNb+jenfST+A+x7To9vdYK+Q7R4LN/Tgrn6TrCuj4x+aPxMs/ouvwZP3X/AKaxae/7q0W2/Kysr4jOfNVGf+4+au+1sfkzM/oxn7TXxNWAu2WSarx199EVvEDu0+f7rRj8RwT70Yc/gGsx/dju/R/6NEFcLwLfykhxEf2nyR2YqmQIcJJPZIiOVzzWmOoxS6SRzsmg1WNXLG17gz8RHNVbVn+VZonXfRcZR3laODC7LTbW/v1QyDPgjyqPF1CdSrW3v/lFLjNzMaa26Dohs70QDvtz9EGMijG6wVxzRG4dzmbbWjn91fKN0vjeKMotzOsI75vyCDaStjRTb2rkuypaJHK+vhyXcgA0kzczp+68+fjDMOzS05u/iyXf8Yvv/wAtvTtEHodFleswrudCPhupf4fij0tSnHd5qtODaVg4T45pzFRhbfUGR781u0sSx7czSCDuLq6GWGReqzJm0+TC/XVf4L1aYEZZ8SDfmFWDEm33RHEc1VwCs6FTd8i4q9PfVdz3M2jobq8KphSibkuxUVo1Ezz2VQb2Q6ohdBlEDaYTPdUdVk3VHP39Eathy0w4ZbA+BAcNOhUJXFgjTZvMzzC58luxv1CtWEW1066ifBAcCSiEs9hBu2fErieGIDQBE2UQFKmF19OBMgchz19JESkzioQqvEZvPvReEs+vtDb8QEq+uCszFcTA3WYeOidUyxykCWaMOrPVU66Katl5/C8SDt063EpXBosjljLoaDqyjaiQ/UKzcSEtMs3I1aNOUT9MNwkqGOjQx4rQbxhzpJOYmPqvppqiLJu+AZwiXq4QJ01xCrmB18+SlkXJnte+n9JtyNwnKPFWmJEH0VXgeaSxGG5Lfp9dlw8Xa8jk63wfT6pW41LzX8myypmuuPdGt1h0sU5psfDY+C0KHEQdbFd/BrceXi6Z4rWeDZ9Pcoq17B8VNPsI9FQulBqVGiJcBImZtpOvvUIHEcQAyGug2OYA7ibSBcaea05MsccXJ9jn6bS5NTljiiuW65GeIY1lBjnuPZbILSAHTyAO/VfPMbj34p5e4w0Wa23ZbNgBz5lel+KOFPZh6YFRzwW5nzBzHM25MbSvM8PwxcY81x9VqnkSS4R6rQeGRwSbbt9mP8PoSO9B4pho3/wtv/h/YtYrOoMLw5jrETBXMUuTtTw7VZ5Ws3zWt8N/ETqDspuw6j8jqksZQgmZnvStDD3nZacWRwdowZ8EckdslaZ9YpOzMa8AgOAI/wArrHblYfwrxwOb8omHDQc2/wALdF7j105L0eLIpwUjw2owPFkcQgcDA0Mm+3oJ/wAqvy+o38I5c5ULI/n7rlSkeUyNlYUipEq1PD2+oeto300j7KSoRrPP+NlBlXcG6L67ROuqJVc7sEnNLbCZ7OYtj/beVG0JBMxA2Co+sDeI7tPDluoxlRX3/HvkuTA7yqYiqZsEJrypZFE7VJm6iu08wopY1Hm6/EwN0DD1qtYxSY53XQDvJsFrYH4Uptg1SajuRs3y1Pit1lTKA0ABo2AgeA2XDw+Gd5nqtX48/u4Vb8zKwPweCM1Z2c8gSGju3J7/ACSHE/gb/wCp99mut6j9l6Q4gz2b/vsrfqLydfv+wXQ+r4q2pHGWs1O70kpW32+eh88qYerhzFRhH2PcdCmqHFRzXtWvBu6/Jp2HcdVmYrhVGpOSiLGCQI8g3ULFk0KfKZ1sHi0lxJe9dPiZVPGg7pqlXCS41wyhSaCx7pO2v7QsNnEi0TNp3XOy6RwfJ2tP4jHKrR6v5yLSxp5rztDioOvmmW8UbzWd4mbo6hHpaOLJTYqE3XncLxEHQrWo4qVW4NGqGVMbzLjihtqiNN9fwo6rCGwtUwNRsGUA1u0OqrisWEDDSSD1U5jyhZJSNY40UzTzfTJMdzTdJ/EPGmimLhxd/TvkO/TZL8S4g2m8vf8AS2nDRzJN466eC8zTqPruIayBmJFoABjflYLp6ebyR2ZX6q+aONmw48OV5sMf+R8f2/1NbHfEbqtCix0DIBBuZy9iT5eYWpwLAtdTD6ZzSSeR10XhwxwGW8gkeMytT4f4/wDpyQ4OmRabdZB+45eI3anFHJjisZh0uf0WV+k/0e6Y3YpbiGCDHh7bncc/ABN0cYyq0OG91z5q4biz0bqS9h5biPC5JLRLdfPbvWe/BZWyevndeh47Ud9TTEbBeNr1Hh5BlPC2c7Othp8EZOIYGgEz5AXJ8l9DdUBGU+J3nYLx/wAOYAirTqQS3tZ9hEaMtre69QJEwBftEyJsQB/hd7RerjtnjfE7nmSXZBhUtG3uyICI74gdPBAqO0M85BIEQdo1CDi+IhgAABd6XWuWSMVbOdHTzyNRirYwaNyR9/FCdzJAHN1ll1uIvvJgGf8AF0lUy5GBrpJfLouQALDnqsk9fFfdVnVxeC5HzOSR6DFcSY1uQPkAXI0MmRKzXcQboHdUnhWjIX1L5rDKZLI1zMN1ZrqeXtPaCDpBB9eSzvXT7I2x8HxpcyGamObMEkGLW93VW1RNnACNyNeqEajSQ4TkbO13Gw7I6akbKFoF7HrNj/0nysotc+6I/CI/hY82q3+5vmFFnP8Al7td/wCIP3XU/wBoewr+x3+b4Dba86hW+f10VCyx09xp5+hRsNhZEnf0C2pubpHNklhW6XXscFf/AAg/MLnCJ99d9kx+naRI6wJn3efRdqVW0mj5hgneLaTpeE1K6spcpVe3qAqSQZ8L662PSB6pXi/xKyizK05nQAcptPehcSpPqAZXAE7SWkk87cptrdKf6TJbLi5xNrEa6cj085WLNqlD7rOvpfDnmrevceVxvEX1DeNtN40nuSzWk2Ale/w3wlSYQXMmRaTmHWIsfwt7CYRrR2WtHcAFx8mp5PSYtBUetI+RjC1Nmu8AUanga7j9LvEfuvr5YCsWthO2SNJj1VL1D8i16NLueMwXB686AEbSF6HCseLOC1qeFBMm6O7Ct212Syytl+LBt6GcHwl8RiCnalLkgPwqEWaHFmU4kmF6LhOEGemCYGs9dvX7rOZhwCFsYUgAmQIFpm5kNAbG8mb27KDdslVFgqzmn5riB2cwA1AMwBfxS1Cldo6QhNcSyP7n/Yk3RMJ2pdI1IE9LWToRtIxeP8GdSeajbseZP+13XoV5/HszaiHD3HcvolaRSeXXhpJGs206pTg+Bw7254aWkTdonuA/C6mHWJQ2TV0crP4dvy78bq+xjfDNZ1OmcxAbJiSJBETaZjtDbnyK9FQrBwkEFeQ+KcU0vyUmhrNhyItPS3LWFj0MVUpmziO4psmCOX148WVYtXLT/wDHPmvI9vj3nTbmsj9D8xxJkAXJ+0c0OhxCpXHyzBmJIsQJg+xzXpBhXtcGgQ0AGDIkRO+sR+LpY6ZwdS6lWo1imvV6e0PQpZWlrQQABLuXWB1lXFaASHEu593TwQ6+Itc6fxy96pLCYjNmH023FyIkAd8RK0ym48R6nMx4VP1pcL58+f4D1MU6YnXlF1mvxd+yNOSZqHsfTL9JvF9PsUTAcE5sl25e3si2gDtR1VWPDLLLnoX5tTDTwW3hmR8x7ndSPL3CsyiWCxknXcL0J4WG5WiDtyvvfYbxsmafCmb/AGH/ALSVsWlOW/Eu/c8iKzgf8g+BRxjXk2kza9z6r09Tg7Yt/wDkf+oCD/woSAC5rBs05cxjVzgZO3JR6OLDHxWSMF1V4hxkGTrIieXI7Kg+Z/8AGDJ1ES092y9MOGtZ9OYf9zjPmSi06YGgA5xZKtBDuF+Mzr1UeabSxP8AYP8AxXV6bOon+o4fIq+2dR7Pn3mPTkgwO7r4o+U2mRbYgxEgDlpCtgzDbmNTb9vBXmROnQ/jkuYpzs9FLFjr+TtFosIMyfY97KVMNeHevpZEIAkEQRA5yYk6j0RKT3wW5AZbbNdwMRI0j1i6WU2nQ0McXG/8i1HBNcToCC0zMwTPSYkHXknKGFa5hY+S8GAASb3M+sR3ImHaGMqkBocYJO5yAgQRrrquYOnJDg6Da0iZ5+9FVkjaL8M9rZbEcIdRa2BmYB2jM5bwAd9fCTrdTRFrPewA53lh1DrhwNiI7ov9kCvVIzEN7FhoTlJggAnu8linE6ePIWF0PEYcbe/YVaVWRmHOD0PW3uyIHWVdF9pizKcLrgjhqWxNVrdSLmANye5FK+g3EeWCfT+yCzE0y/JPamNDFrkT3clnve+rJccrWz2B9TnDQDna/hputjGcMy1fmmsHtpljYAykBtNobIAIiBECd7kmTrhiiuvU52bUzk6jwvPuL4qi9hiAR5eMofz5ADt47jFh+UB2OZMBzzsdYiY3QKuMbYB0u+19xtAWtQcupzZZVDoa4Lcjsou3W+hvePNL1KIDMjoI/J6rLw+c5j9IdYAkEmLzfQdEf5Za0Zpy3lwvB89O/wA0Zae+UHFrtqqXIxhMcaeVj7g/QTOswWHryJWD8mtTrZWyKbnWnTKTv3J+xEvdlA1mZnu1IiVd9InK1skDfLDo1gA6N7zqZvCux6R9zNqfFk+IroCxnCKczENGYSd9bxrMnf1WezBNa8Bjg4nSwJ10g2C9HTwUNu3fR3PcwLm/VFo4VtM6S48oBHdlC6GPFKEdsWcTJrlOe6S9wlQwebsgB397htyaI1PTqtBmHLRYOdaIGodmmQeotfmmKZc0w3s21JmIG8Cx2v8AhWqHeRfWUVhXd8lUtZJ/dXAscE9xuB4kz5jTdcq4MtMDL2vqN/5nxTYxI0Mnl3eCIyqCZjkNAekhWrHFLgyz1GW/WB4HANYZaQSOd99fIwmKsm4PjAjXaT9wUSk1ga7tR3bbweRtKG/FNsBpvqT3k6a8k6ilwiiWSUnubti9Cl25mTGpPM+QTuQzolKVX1HseSbput4ftP3CPQVuy2VUybzGlv4XaZv3if37kZ1M+VlBRWqDtHkfS6G9u0yjNYTJGm8eSqRZEgvmUVXG+qigQTKZ38lbLca/v79ygDFNMDN4lv3IklF+dyGx66233XnnFtnuVkio8dQlQk8u+T4fnbdGYHWa9xyG0E5h4AmDbYJStiMozPue+ST56dVbCYokHtTzta8H8DyCKxp9hJZZR7jGFw+QEl4gSQIMQP6bGwKDSxjXsD6Lg5p7OsEnV19okC9/z5n4u4vUpVflizKlOcwEmdDbwA59VmcKrNa2n8t0F0zA5QTPI20STXZFsJc2z6JSxzWgNe4vLbHQgxoQZ0ExbXcWTjsUzK0aCxiCB2t3RYarytPE9nMYMG0EXNjp4/dcrcbqBrssQYmQCTcwDJhZfRWbfT0eiq4YS6ocoDZIaCRJ6HcdkahKOq5ZMgiDe4EXG+h6fdefxXGa5hhJDG9oRlnrJYL9JnwQG16pIzEwLuk6CeU9R5qyOnT6srlrJR5S/c3KvFczf+X5xZLuxkZdJMkzBM843E8xvZZWLxjLZdYIcdjpECLacyq4XCmpuAIN9BIExMdPVXRwKPCM+TWuatuhupxEnNlyBwGt+ekkaQdkHG4hz+18ySdZ8912nw4k3AMECAbHmJT1bh7GguOU8tr2tIN7rWsXkc6Wp/MzMAdTbyEg9Tpex0TLeH5gTLQDcuAJNuXjKbY8ZiLSJkQJkaixsquxAaCwEEHUAgQNdRronhCuWV5M1qomdTBn5jXuhpI7QbbRvZMWEagQbJ5mMa5h7Tc0hsND7nZ3WdJ80u/CudDRJDpc4nSY8zE777WTmE4FR1cwSJ15Gfq5mP8ACthGTfBky5IRXLEsFgnPqEud2G3hpmX73i8W33Wz+pyCzSdr3n+Us50AAWAsLfuoKU3JW2ENqOZlnvdvoE/VEnSDufeyux+x33g+lvug2EZffXTRXFXKSZ7/AOJT0VJjTcQG/wC3p15qzMRF8onmN9t9LBJOfKYpUiBGp8PX0StDdC2KdJzZfq6gf4uo07mAOh6aBXfRAgWm1pk+X7j+aABup8Bt47lMhGyNYSLmw5iIvpadVapV5aafwl6tXkFUNJPP7I0AMMQRGnZOa/hr73TOFxQnz+3LkgDDwbmb+e892iuXtZDtwZiPdlGA2qWHDW55jcbyeo/KzMbxa5Mj/tcB+ErxX4lzgNY0AAR47wsKrXJ1KEV5jKFmnieNujKLDWZzE8pJ26JWpxd51ISMrrWk6ItJlqSQw3HuGhA8Fxdbw5x6KKv0Uflv+y3036fsjRc9wGoFriCNpyiLa2jmO9VpcWDG7GdyJI1+n+22qDS458uSCHaxI0m1ybGNfHnpjvxRJkefXx3XG2Nnonkilb6j1eahzEjaP9w7ybQZ8l2lxFzTlIkjnpl0O17xvsFmCrBnMJk21idYiwKZw9ZxMmCJgkw25taDcwDzKdQceSt5FPhIvxSmcRBbmzs0IOU3gODT1EjySOBwLWNkxIGkxJNojW3VHxDGucMliA4iTEQbQ4i5gjXohsxDYipmv/U2BO0G0X/dBQUgvK4F31osLE6kHrMEn8cgu08WC2CT+89UV2EBE6mYAIy3Og6odXCAmA0ki0N1m0WO3O23ihLDQ8NVfK+IM1c0wIgbadVKZkaa2kzA3K06HC3s2Mf1EXiTA098l04c5RltB56xvckTBVqw1wZ/rLfIj+ma1uY9q+kAW56THiETCcULZAkNgggGLdw6GPNHp0C92YmOdhe0QbREIr8Kw/SIJjU+Zn/Kujik+UqMk9RjXDdv4IXZjSG5WARfltebnv8A5XcVXdVNyC7SY/MgT72R6GGYD2hp3HvJPOydotYw5mxPr4HYqz0En1KfrcIfdVsz8NhoBlrjItOZsujWALiZtI17k9Q4e46MaxvN8zPMDYg7TeI72H8R/tnS4IH3QG4hxPftFvIKxYEiiWqyS5oM7DkEaWiXAGSf6hO0/lAqv2kwNp+/VMClmtB2sBpuRGpWlhOElzRLnsB/pjKHX3jbvVqqJnbb6mLSpPP0Mc6NLEgbqlTDPmLE/wBoILp7gV62rhGMafmARoO04tDf7Wl4gHfr0SVTE0GMyjLBu1rQHGDOp0nv70d/kKZtHgj4aXFrQ4Tzd1B5bb7qz+Htae07NBMZRlE9SbmLK2L4xbK1pABsSY7oAF4WU/GXk9o8zp4JkmwGk5rQYY2wP1HN+dfJSpimgQTPQfxb7rHfiCVQPKagU2av64CMrY6m/kNEB1YXJcD0m/qkC4qqNB2joxbbSO+/8I3/ABNg+kEzrP4CzAyU3heGPftZCiUg7uLjYSkcVjC8yfReiwfwdm+txHl+yY/0rRbOZxMevRC0gbkjxhVV6arwyiJAEa3mUm3hbCBYieuiNoZTFOF8KNYntAAC4/qPdtC1v0LWCGi/PU+ab4Zw6mwWBznfXwXMS0CQl7iylYn8pRLDH0ySM4GUlpkgXHeol3IOyfkebxYAidfeg/dLmiSZuOp0Trnyec+a61g3/dZnht8nVWo2qkY8RMkG+m0bFOYeC2cvn7nVPho2A9FzJGkIR01O7DLWblVClXBbiQZmM2/OC0rRo4vLDiJIAbETabEW11lAzcwrBwJsPyrPRR7FPp5tVLlDBxjogGO7UWixXaVQjr3z9kAOUTqC8ip5JeY7+udEW9+KocU4yJ119+9EtmXQmUUK5ths+yswnnEKjDCNnJ9/dRsCS7kylXFOYjVHoYVzogfn7Jj9I1t3OA5jee6UthaXUGzCabyNdgeXencNRyaGDBvy5xGiWPEGCzQXGOUeXRCfjHO1MdE1MrbRr4esxmul5Aue7x5nkrv+I6hgMAEWBMEjryB93WVTZIkrocjtRU3Y27h7qpzOuZ1JMIjvh92nzJ7rAd6PwYlwgSdo18SvU4Lhrhzg+Hmo57eojvojxrPhc7DNzNw3xPPuulKvAHF2WmHOO4DT6THqAvoHFSGNEMa5w3cJgdJlecr8UqgyHEN2aIAHgAAhGcpcpB6dWZFL4MxB/oLf+qAiu+CKo+pzfValPjhdq4g+KZp8RqC+bN33hTfIjvzMH/SoH1OJ6NUbwED6Wnxv916vD48uZJjcGBFxbdYvEOInNF978kVNsD8helwlrfqLR0Fz6JtmIaz6G+J/bRZVXGkXiRvzHh+ylPFgmASo3zQdrqzWOJJuSffRcBB19Uh+o5CEzRJN9FBSlbAcknUw8L0OFpuc6M2UbndJ8WpEEgQT1Rsghg6oa6ZTOOdSDM7nBomN9TzgHqsmpU67wjYTGZT03G3iEsk69XqPGr9boAxPAsPWOcim+0TI/BUW1U4Rh6hztpUwDtlGu6ip2t8tL59xf6WK4UpfPvPngZ4K11yrXcSM21u7ohyri1ovmXWlCLldoKlgosSoAulhCuD0UASFAF0hXydfJGwEa1Gp0J39FQYgjl5XVHVyd1ADgbTbrc8kb9YQLM8h+wWWCugqULbNJ3EasRJaOlvVLFw3JJ97oBVkeELywzah0BRqLEGkE7hwiIxynRJajYegJg/ZWpOgG0rtN3aKFiHpuGUwXACw5AQFu1HkWlec4NV7QXoa9QRJKzz5aIWdQDxdeV4tgcjiNitmvxMUxYrCx+J+aZLk2NNfoB8mV+kcLhaHDqdiXGIQMxjb90m+uXSDbvV3UhtOxAcXCloBcmwk+vksavXqHVtvv1XeEVBDwiueXU3DcNIQ6Mgg5l5A21nbVdbqhYYk3OkGZQ2VbeNu5NQxp0sRNgPEprDug6ysVtUpiliCJ7RQaBR6jB1wASdVk8UrXJO/PdDo4081k4qlmrPzkxYtF4IjW3X7qqUnGqXUtxwjJtyfCQCviBoSJmY3QxUOvT2UWphwLhoA7olCDZBn2FbG69Yj2/h6e00cNjiG6qJKYUUFPOyuhRRKbaCfJCvJCiigjZHGbkz7gBdplRRQBbMoNJ9n9lFEyAVJXMyiihKCNZIJ5R6qNCiigjLhqsAooiKN0qaapFRRQrY5TrwEVkk2jx/hRRK0L05NjCsygEFJ8cx+IBbUDuwIBFtSbEg6zpZRRZ9QrxtmjSf90U1abrn2nf1YqMDhMHnsRYjwKVqvUUVuJ7oJvuirNFQySiuibJXfAB5JN+IJLiGkARBkQ6bmBMiOqiisfFCx5TYNpdTq2Ezqm8ViQyflzBF53UUTNcg6iDXGI99yoT3SPRRRQY4Xe9Fek7ZRRBhHaRRarLjzUUSsUSxQM+/RLvECFxRMMiOB5KKKIBo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7220" name="Picture 4" descr="http://t0.gstatic.com/images?q=tbn:ANd9GcTdRH-EHRfokuFGav0dOpAy2SfU8zo94L7CBgbVauDIv5xa9LXTM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36"/>
            <a:ext cx="4291801" cy="3214710"/>
          </a:xfrm>
          <a:prstGeom prst="rect">
            <a:avLst/>
          </a:prstGeom>
          <a:noFill/>
        </p:spPr>
      </p:pic>
      <p:sp>
        <p:nvSpPr>
          <p:cNvPr id="137222" name="AutoShape 6" descr="data:image/jpeg;base64,/9j/4AAQSkZJRgABAQAAAQABAAD/2wCEAAkGBhQSEBUUExQVFRUWGBwYGBcYGRwcHxsfIBkgGxoaHhwdHSYfHhkjGhodIC8gJCcpLC0sGR4xNTAqNSYrLCsBCQoKDgwOGg8PGiwkHyQsLCwsLywsLCwsLCwsLywsLCwsLCwsLCwsLCwsLCwsLCwsLCwsLCwsLCwsLCwsLCwsLP/AABEIAMIBAwMBIgACEQEDEQH/xAAcAAACAwEBAQEAAAAAAAAAAAAEBQIDBgABBwj/xABBEAACAQIEBAQDBgMHBAEFAAABAhEDIQAEEjEFQVFhEyJxgQYykUJSobHB8BQj0QcVYnKy4fEzgpLSohYkQ3PC/8QAGgEAAwEBAQEAAAAAAAAAAAAAAQIDAAQFBv/EADARAAICAQMCAwgBBAMAAAAAAAABAhEDEiExBEETIlEFMmGBkaGx8HEUFdHxQlLB/9oADAMBAAIRAxEAPwD5xw0/z6Vp/mL/AKsbvLWRBB5q0yOeoGRNwZ35nvjA5dorITyYH8RjeU83FPTJLaZ9QIIF94IF+mPE6iTi1Ry5pOLQDxSoPDYExEz7CY3vJ/L0nE/wzVagT71zHIczvjRfFXEVjSC0kkj03v3knFHwzliA1QxqeNExFjzk7nf2HtWD0Q1FH5UaanlBpUhrCItEgbjv+O3fE8nXLKdI5iR+yIHbEuHtNIawTyneCL7zY46nTIJgEBjtFhe53/PHFqOPUX1BsZXfmDgfPsW+7MEAgb9pMzi9qfmjbv2teDfmL+uI5pgsksIPQi/sff6Yyk0NGUkhc+VFFx5RDiJHLn2NiPy7YQZl/DYAg6mcC35/SP2bvOJ5hGpwCs7w02HPflOn6nCPilZWQEXN99hPL8u8dMdeFtrzHXjbatm0zlUeCmkFbSNW+17f17+uM1lc0VrVY+5UJHUWkfQbdsPVcyKMlxEq1iR5JjVNwB5gd4tfcoMgv/3FUE7o4Hobfv0w6dRtjN1Gy3JEmsIMDwUaBPNepG0GPYYjwiuyuoJGjyqfMCZNpibCTijLMgagZLebSSZHlChR/p2GI5Ouqnz/ACrVUWvszHltFvphq3Mh9Rq6q2mT8hbsII/+R/Q+zJKxJBJjlJi9pnf8TjO5PNk5qQAQwY2GxEDbpKm3vh7WY2JjcG09bz2xDItxMi3FnETFIoQCKNaR00uPEj0lmGF6cUPg1NC6PDsI7ieZO8fS2HfHaI8EkD5qaNHpIn08wxm8m+mlWPO31g7dB/TFoJPkek6NC6o9WrfemrgkRIgTO/Xl0xDI54LT8qyAygiSbGQT9SbbA4ryFeGAt5sutu4Xf6d/9hshVAVwSIFzJ6FSf126Ym0gSQ/fPKHqeZSpZABN7SZjabHeQL8sLOOZoCiCSLEQb2PXHj5VSpYmdQUx/iNSWgnqKhHtgb4hy0UWXZUKt6Agm/Wx/IYMIrkEEgrh9Q1abEEk2PObqD1n64jnZFVSxI1MIY2mflEAdfoI7Yo+GVmmQI3UEXm4i/Kbb/ljz4ie9ORHh6ZHoZONq81BjyL+IcUUU0BRWkG3K4AF5MzMyZ5QdoaZKnrSowQKEphbWnyFmttbUL9jjM+BLoD8rLq9t/8A+cbDhgnKP1ZXcehQmJ/y2w+SVI2R0kDZJNb/ADBakIycmHk5WuBtBm0b48p5llrLTIjewMAjaJI+XVAA/wAUcsXZeTWChV8tP/FB3W1++/fAvEqT60amA1XWdK3i242i8SJ+7icKchYNOVFS5eofEp3ikAQQB5hIBPrphg0ciOePM7Xd69zP8qmZ5kqQCZ3uV5dsCPnj5nQGCO41CdLIYIgyRad+WO0FXV95Q23iQWjlH0H44rwWdUPRTHowYA8rW59wZwCCwzdRQJFVYiLGFkek3GGHhroquJI80xvvf3mwwGU01FRpJ1KwjlpJUknaDMR2wsOCUGKhUCeUkSO/v13x5iioTJx2KWVoqqcCzAIPhOOYkRz741VYk0xLUVc6btVpyvUwPNbpB+mEJ4bQZqdNaFUEgyx0EvcwdMjQYgRqP64Pz/FqZp6EDg6AtMMAQgm7SjN5mNyTtC8sLOCk0xHBSab7CN+HrVdQ2ZpMBaUWqxgXa5pgTp9sbFadLQFpmRpCgVJSe0GJH/df3xmuAcGIAYlZeY0vTaw3BXVJkScP6VH+XpcBJjcESB2J26yf1xLqGntXBDM7ZbRhZDRIiRo+hKzP7GPMzmgFMDSZsRMEC8HqJ5HtjzhVOVCLqSATcAje6kSIBuYUg7nqDTWYEhT80yBYzytzO+0T2O55tPo7JJegS2bXSNJIjreOvO59f6YFqZiRc79pv7cp/ZxzuIgg2HP68uccvXEfB1bC+8fphdNqxdNqzzM5c1qRBN1uJ/exFvp0whzlMBBtEGQPYe3M40tFPIZMSP8AbbrhRxqnzXnvY/rvO/vi3Tvldi3T90M+HVjUo1iq+eiabD/EfDKHbkwt74T0HGqo15KFVHOTpG3WSB79sOPhpCorBmvoGmDNgpMEcxJJve3YYThCcwAAJAnSTuYAA9YA+mLtqqLy909yuZ0gIwgh9C/Uf1/PrgfNQFMGP5rwBz2j8Dhl5WhiNmBWQBBBBgk7GRGI1+GGozgRCkvc/eNgOtitv6YEWuRI1yQygnNgoSvnIgjaSTbaRLYZEsGUySDBY9BJG20mQPU4BbLxWQ2J1TcwfTpt+OHC5XUTfTbyxeb6jvtJtvhZZFyCWRch3EKWpFtvQPvZGH+k4x1JC1Koo3JFpiZkCfU7DGsfNhjT0qZWmUgz8xpkR7mD6EYytHLnXUTZipvvcHYT2OKQdFuw6y9MipSJP/4IjkYkfhhfl1OphEiTbrPlP6fTDOoh/iKQ2lAo9CR06zt3wPw6kFrFZ7/+N/zjEnOlYkpVGydVilJCJlmA68wOvbHnxOCKFWREinbraR0t2jDOjVKoQCvlZhfbqPwIj9cL/ihmNNywEtVCjmLWt2NjGNCVsTG7fBVwrNaTUpAQwSxPqR8sj62xVxddSOCV1xJgRuJG+/X+uLKOQK5nVEgnSQeWoCDaDv63GDc78PVK9TUqsV0liIO8XG17wP6YEdLdoONXujN1Y8rL9mhAveTAj6v+GHPBK85Dn/0j/oI/T9zhdT4d5FURLuygz92G/IYb8Ly5XIDl5XDD/tbSfQwfp3xWb2+aKzutvUG4sdNhMujLqDEESVaZ5GxwsfMsM/lzUJsIm0zpPTmC4v25mcOOMDxaawPtKLC8EaTHufwwszFJHdaim9OsARAmSxm5kaefoPQ4GKXlRPG3pRQ76HuSVYkNI7LLX56ip9R3wTl66vSYybMwEDeAJi94DC3riHEBKSRv/wCxP5Kv1GKMtmwqrpBgVKgMjkVgm3OJB9R2xRbx3KRe24zOY0U1OqxKknvIJHW8R/xi45n+fTJJY+YGfXUIjpb9nADUljQd1YMLfZuN+zEHHtVPkm8chvYxI/DEEqTIaWrKqmVYkxtJHPkYx7i/Nk6yRaYP1En8cdjppHQT/iVlnZiwIhb2iCs3g3graNxfngfL5NAWYMFUiNIg2FiAQ0dgbHl1g7M5KqiWRWAWGA8pFzpnmE6eg9wcrw1hSYspLnzBUMgTbYDfaw9fSUpRonknHTQwoZSm6brFgCYIBB9TtH+4xTWyrUGUUwwDDzBTYg32mASZgxvAPXFWVao6QFeQ5VV0kEENAEQJMse5PU4dZLIPVomF1QCyAGSPL2sASI9eW8zTp0iMWuEDDVoUq2pTcWAO3KyrAn5YB7yINvgK9yAym0RsYgLcA23IMG0nEKyNTJSoIA81utmKyOtz6T0xPL5RqRFQgaHS4iTva1gWsSFuQAbQ2JTvl7CytPc6rW8O+nWNwssCB0VxMWHOR2G4jRpW1rMMPKrAqdp7q1yBAJ32GDKyhVDAnS86TpUiQeoCkza3bnOJZFAQq1PKyxdiPOQYAmLXHynfcTGFU6Xm3/IU3VPchwzKVoGrwvDayxCvfe+5PYflhRx3KfyzFyJ22gP25WxoeE8BdPKH1ovyrdQ07SRY7HkLg+aIOIcf4azgGgCzKIekygssRMxEi8785EjG/qIKen/X7+2XTpCHgtYAuxBJ0MLDnEH2icLcjU01yXXdWieloInlbfDrIcPqU5DKBO5nVY7ixusCZiL4Lp/CmYWsrrUokztViI2jmYOwW3bfGfU443qYilbaEK6mqyCSsgDoZve9wB7/AFufwuqGeoJAZ31GSLKAdupsI9O+N+OC0GWGSmh5aGWLRya0b9cLuH/AyrULlpU/KVglWBJ3kzvG3qMcK9pYmndr9+A7xvsZOtl2Wppg6gZiPeJ9P1wWMxACi2oncC3KfaY+mN4OAUXXS+ix+y8XPYkkH3PqcW5T4corOgKTqmWOojoBI6crjc88Q/ueK90/oBdPJ8tGMzznQjKsBGQTJ6fN3Mn688KeFZFRnmWoBp0NE+o9Jj2x9Br/AAojapcldfiARz6Ek3jrhF/dkZykaukgeRj8wnYHf70X69bjHow67FlhLw92ldUWcRXnqc5mmVAUBLAHaGBtf3wAKajNdZeF/wDFif0+uNe/BWfM6l0rTgL9ee/phfW+FFNaXqaVQKwYKYJYkkeyoBM8xiUeuxb6n2RJJtu+CqgqxVWNiDJMyCi/0OE3xL562XQCNVQGB6g/SDz/ABxsuHfDf8yrLELCQStjINt5BFrW3xn3yAq8Ty6sDoCvLGQCQrBb9yLQcNj6zHLVJPaK/wDLKKDB8g1Rcw7orhwo2EeWTIP48+WLKVaqza6kmmD9q/MCD2MGRjX5DJTmHDm3hIJ5NBbUYn7zdTywZnuACpTKM0GCdRXr3/fPtjjl7VhB6f43BGM1Dyo+V55dDEzADPAUH5jTgBfWwn3xZkif4NgBACxYf4iJvyjvzOHvE/hJzWpUabC0trKmJAJO035fu2g/+k1VTBkwsAWBI3AF7TEX6DHbP2hhWm3zTDUmY3LpqSmTJkDVeNgDNv8ALhVkMoKiWFwwPYlYH9ALxblfG3b4fCZMkr/NWkQZOxg2ECDuOeC8p8L0lUGKhJiSDuY0k32/4xN+0cSjtfNfQRx2pGH4llGNYKgGm4YmDuwGkDrK/ScKczl3TKoIEo1pnZkkzc2kf/HH0zJfCi6iWFQkndWGxkifZvbCXPcHRKOXApsPFzCK8tBYglLRBFrTi2Pr8cpaV+8/H4MyUu5neFtIloLXJkXgH627dsT4usaKgZZkbG8TMx90GBPfDzgnw4tXLlyCtVatVVJMCA5sZFwZi21sCZnIo2Xq+JTiqqMVOoyoBBZWXYGQYPO4xaPUQnJqN2nT/wA/wPpvcGZJJiCJN/fHYZVeGhoaIlVO/VQZ99/fHY7IzTSYaOpcNVcoa2YrN5pICISWggRLWAkg9e9rLMvVADq0jzzIIBsNQEx91saThuby7UtALIT8od9aGbaonoOUb/TM8VL02JOi+kHSAOR3BEg+U9u+PKi9W3D/AI/V9GeY8UlwPKnCtSAmdTVISN2tO03E/a7nAtLJVKKqpZjq0llDRA0AqJJA2v7+hC/IfHNGi4OY8Sq6jSIYrpvcSL7dNu2Jjif8SJSnVQEQzE8rAQLEAlQJnkb88XhBxScvwHEkuSYppUZmGw2I2EMBIBNgB32Hri6nxGr5oB1PIM7CF0nzcoE35j1wWa38PSSVGplBi+5Hlve+mxWxtgZyKNA1TVpvUaAaSm6kbEmfKLAH0nYRhNTy8GyvVyWcUzbwsJ4UWgzYN59osDMwLdr3qyfDKlZXSnUUwgc78ruNXLTA9CQJxRwniQqkCoVmq+2q2phIeSZAlRIn7R2sMO61Nq2ZpU6QPzMtRxK01CpZQVHnIIIgW39cFKWrfkFyv9/eDMfxTU0Vgr6gSsCxMdQCB+W4HXF2f46UIJJLrpjcky0aW63uIiCe7YlxLMIjmEK6UbVcEE6hptewUnlO074LqDWQV0jSkBBMMrNOrfckA3BjSvKMVem7kivlfIpzPFGbzAnyi02BBN+sCbicGHjopIIUFjzmTcbcxOkgHmPfC3iFI03BZRF4HPvcGxO89z1sRksqo0uRHI6rH1BHLbra84GnHStAXh90MMr8WDxIKGmigmWtvGnZSdR1D0vthlmvjZmoFhRv9nzKCYIvBO0Xm++D+CZHLVKApMFRmuwY3MHkTeLDb+mCcrw1FYLRp0gumALC14JJAgm5ETYd8FYML3o7IdPjq/UDp/GFEKNTOrtAKT8twbwbQpBwLT+P6bVP5Yepottz2MWN46+sYhxHg9LM2rQG+yRMWEsBAANwPyG+KuDcJoJ5YVn8x0qXi8SSL2mFmN8BdLiXmoMumgtx7leM6gpN+bEkwBAiRO/WbXIxTm+O0WqFSEgAQDEAkxYTB6aYJN74WcXTyaSppW3BMHSBC3giwkkKbXGENP4eCqHcEFgtp1iZ+aVHKDsp3B6YiumgpakzmcEns6RrszxgU6JYQAoJ2FgLD2sLDFdL4hMIj1FDMusKomFubTc7TFvfGc4nkXrKoJIDgxEgLaIAtIJ6wd8JSuitSKy9Qu1PUwIQBjpJ0dAJiTvNojDrpYSVdw+CuEz6gvH5QMR5jAAYm3sB8x6zuffBdTjCIfP5WUSYIa3+b1n6Hlj55wNM0609UaAxADEAi5AKiwCz05jfDSnwyq1WKoLPN4eBTtcKIMk9Y/K6ZOmjHuNkx0rNjmOLJTBOo9bADdhffcnYTe/bFvDc6uY1nXIDhCRaGMfS4InaQRjF8V4uqKU1CosLqJeNOlp57sdzNthifCndcvUirpDMa3iGBfkSCbABUtHWAZGDDo4SpseGFPex/X4nTpFqSvDEvudokzzMwJ5CFmOqSh8fUnkI9SppYLAVh1HNRIkRJbpbCnK1/GzIZdVTzsDI0jYaibmZkgW2GJ8F+DxScBVDTUDkmYhdib33aB1JPTFl0OHuMumj2s12X+IkdtII8shibDV0k2JG87YPyPGNd5UT7yBzA79ZA39cYbjWVYK0FWvq+WOU6Y2JJFrC2J5rP1vBrOrgAomwnTCQ0SN7cmi/sYz9n4nwM8PpJn0ZKsCZBIn272tt3jEEqpqk3BIgtMSenIWA2H54weV4pXp0jU/6jOJVOk3mCDAggAD/AIKb4jYTpBquqnSFKwSYAhSRzM22Uehxzv2dT2S/AvhZFwzX5vLI9NlHlOwA9d/f97YyPxVwNPKajKBVIV0BAJYAw/W4Gx5jczGFFBalI+I+YAVtNRlAAOoj72tmKyxi0GORmI8Z+IKfjMGSo/iFfIg1bKYAZmCrIBJcKIGOjF0U8Mk4tGUJReopp1K1ICmjPpUACAjCwuQWEwTftttjsX0s4VAETHMsoPaQW3jHYs4P0+xvN2b+hSrwzU4Cq0N8+3IkGIgNqXSZMDsDgNOI+LqQsCu+9xoLbzyhpg9QcJOIZ7VJ1GFQmVgqRFxa06iD6/iGVKOF8sKhOvpKkwQIgkMPKdiJHXFodJy3ybw97NNQ4MzVw9NaR1UyFLFSIECJeSGhhFtXrhd/FnTmASytSAVtR1GAYUSANmPazHphK+ZaVFYShEGd7AmB06+++CeBAPUI8RdIktIN90VTP3tQB/QjFVi0rzEnBpmq4HxUtFBxrkyWLeayQYMSIgRy8qnkMPMzwkOhEoyuA3h6/tHbYWned+5tjD5R3oudLIWAYVOa2vC8yDBk8+2+HeU+JxMOpUnSZSbmPlIBjSAYiPlEXMY5JY6dr9+RytPuWngSAoERlanKwpO66Qx5wxYiPUyBGHOXzlcjxKdQMqKUNFt0DW1rFxqsZntPRZlOJzLqNICMoQAySW52W0wZsDpjeIhXz5pkVKakSvnIldXmgSJJ3kajO9idMCiVumUrs+4ZkRTSsNCgKymSyliw6gNMWJJjthlSy4CI4glWdQBaZJ8hMRBK/UzuIxls0jIraFOrUGLLaBqKgmRazSQLLPsIcK4++opq5lp1EHe5EmxJDXkcgbCcRn0rk7TDFOCo2PEkptTLaUOlA6sE3gBwAeQNh+EYTcF4kuYaGUBwSREAFOQAiAw7W2wJkuLrU1S4AB+UjzBbGBAuQrelgBirIgU6kqbEEA/4ZgEDcgidh9Mcq6eUYyj9DmnqZq8lkZbTcjTaLb7fngmplkQTqkg2mLRYXImem+2M/R43IKywcNbVpG3IS15EjTE+lsTFWmwBLnzEwCwkjfVvAAPPbvNsQlgyp8v6i65RVJDPM5bWANTCLi1o6WtExhWvw0EqO2skuJJae/XaYH0wSjCJBkXsCSLXF9o9O+JUMypghyC0A2MRaNtzB3v8vO+Annj/AMmbx58Ni+rwBmqGsqk8o1T5QZMTMMT5e84AzOVrCqxAZViQCNQWdoubiINrmYxqq6NGsMCr2HM7CBEEauducYoruyRLbTYxGx/f0xRdTlXvbjTzzXJmOL8cqIqhFZiZ1EqxDbyT0AN/rhfwfitarmqYqKmwZjo5zyIm8QAL3xrK2ZPNVNuU4FASSYAJtt6HFodaoqnEOPrFHlDTK8QoLTNTxFIG51AtuYHXe11BP4YrzXxHSZTpYkMxGpb3udJIGkEAj1ueuAMvlKWiosf9Qgmb+YAgHfl+pxfR+H6dGh4dFSRckxMkiAYkTssBvfnh1nxS5f1OuOeGTfV8jNA0WDBxqHiLUUG2+r5RBgGADb6RjZPmFMIGADSWRIEoqhipMTfSQO8nCXg/w+TUL5hoaZEiWW5BHIRPruexw3pcFYqTUIoMf5aDePIQTI5NBjaxFhjt1RbtHoRV7oF4XmILuoISp5k1LsW85HlNzqJExeOuD8txvTZwzMbaUEk/jET6bemF6PWqDQq00QHTqnSCCbi0krY2MCdPK2CXY0iSyXPmLkEQPskRPlHL33gQJZVFan3ElmWOOpjHPcNDKpqrpE6tAJvzv1Eg8wOcwMCZqgsQNK6p0jTI6mbXgGfUY94fxCq5Q1ACtQi8RYEfa2svpzjFr12/iKikEIogEjcHzLcnmPpF98JPJJO0thZZJJ6q2BeIZWmFUoGZ3gMSN9KwB0+zpJG1++FXwfx6ggzVVqEORpV9WoCWKyWvGwsALKd8OUo0mqqax0aIKjUIJBm5MTz2iRJ22V5vP5UqwpunhhZlU8wsxCooUhWaJ2vHLFOnnKUbaGxOU43IV8AqJnc0tJy9GlWqlRSpSCyg2gtMKWN4J5wBFlXGqD1c265cEsxFPSHJi+kamkksS0S23qcNMlSDgNQBFYRUFTUFclfMWOrqCIBiQDOCfhmo4qoXEOak8xJgsJiJAYCRaYO2L5MmlKkJmtJUKM5w1nqHRmKaqn8oagST4Q8LXMH5ymv/ALsdhonFqQEPQ1tzYVTDHr7747A1S9EU0y9EYKsCrIrPAZUJYaiF2ExEnoQOh7YIqqGoszzqqsrM830wWg8iSTAJvcYUtU8RpYmFHmvvz0/WZPr6Y8q5ltEkmXMgDaNtvbbpGO2hbNVwpUr5erUqqxfWQCsQDBEGTsFKxAE2k2wsSpToWAIJaWIi0Agd5BYyI5A4s4fxH+VUVQFVVAE76ihO+0Fl25Ac4Mpq1c1FBgFRuOk85uRsd+nPCabC90aLLvFI1aak6bSthJgGQInee0weeAuHcSYuzGGYkdFkk33EC56egwLwzMRKT5X9BAiL2gjr2BwzyvBajVWCqFakNT6vKApBYG99RkCLz1sTiUsappkJ4VKNUO8jxTLJVP8AENUBAG2wlQxuGmQLmIFhvYYObPUa9MNQkIZENchQIaNT2F4knbbmMZenVps4KgOyyCHsDBhYN/siOW+0XICUJrlUPkpfNp5hTMLub1DYdwdhgeCq22MsKXBo+JcadPn3AUkkxpIGkgDedyd9hY2ivLqo1MB4ZKCLQCXEggxINybA7YR57LM1MVGJFSpUJEzeFkhYH2tY6TYYl/FMFVTrchWckEEr9kAyJCAcjG42tg+FS2NKDClQuUqBiCpKvpF5sREGIudonT3wSvEHBkW3gXkFjNiSZXsBEqJ64XLlzTVCX80qQAp2eQs9wQCQZsB2wJS4o9GrYn5VBJEgDSJ8sGQPTcd8M4WthZY9th9V4ncyTqNvMolpPm/IAXWLyJN/KNYFdTJ5pmQgEEjeCLk9dt9sIjxFGfxNVRnkC0KQOUMVsQABYARaBivKcQqMACSaYbkJI3LAA3JjvNt8K8ZOWLY1YztWmhZXLo141AGNIkHzarIbwOk4pqfEK06pOpFcagwKkgXiArkQTcwZixkYy78Sc7PBPPURfrPIkAC2L8rRqsoApPUUmxVGYyL2MGT1tO+18DwF3FWFG6ofEoUKAhRQdWrVcmDEQ0cmk4a5bjHiXV7CAL3kzBEgCJETFh1OPk2ZrspZCnhvMmxBWNgAdjykjF2W446kawSBsC0QZkgEjY9DIxCfRKS2El0za2PplXiqpcfLYbCekbAn/NcTabYqXitOoDBGsG95uex/O2+MBR+JJMOGZbTBBuLyQw+osN8A/wB+MtQukCTYCw+giL3tbEP7duS/o2fRKvFKYYqW0sCVib232nb97YlR4kQphluRAMzbY3HPa3vjI8G+GM5xCnUqUlXwqZhqtWoqBSROnUxvAPtPKcazgv8AY1nVqI9R6QpC7NTrSdMbr5OsYpL2fHSUXRbD7hPGiNUlWJGkkQTAvHUj0t+OGj8QBRRIJ1G8Ax5TKzIjeLDa32jj57xbNLRruMu9Soll11AJB5tCxt8t4uJKicHZXjBJ/magJGqJkAzF43O5IiYxyPHkw7xexo5cuDZO0ajPVKRpJrUeFqQlbki4jbYCL2vHrgrja0W0/wAQ1RY0wY+VddjTtcdTcjCajxQS0SwggaYhTcgAGQWkRJJPTli6RmDpLsCQQgb7qmAZ+xeIHc8xhvGdeZHYur1qtO53GQiqvh1NABnVJsRqjawt747iGYK0vLWptKqCWkF7E6drsdvScV1stpCrVVSF2BiWi2/Pn9cTrglSPBWCAFUGwIHeDci9rDHRjla4LxyJ9vsBHIq1BoCtWTLqtOpYqxJCLqZhcyd2mPbGQ4rnKlVFcO6vUJQqIVV1NBRNIgJ5v9Q531xyFV6XgwyI1Lw4Hm17CdVgSLXAA37YS8R+G3qKVo/IgJUFNJBFwp2lgIvvbsMdUNmUb2D+HcBK0iHPlA0sJkyq6h819x6DbbEsxWp0GovWqMjMVXzGVQEwji/zDzEzYBP8QivJmsikVAY07EHeAp7g4lXalUVNdJqmhvMQHICiI9ACW3Mebtgb3ua0QylZmQGlT1pJAYoZaCQW2tJBMcpjHuJJnWWQpgSYB1EgSYE87fsbY8wvm9PyOpnz/N0lmQGVok/qQIsOo374tfh1PwZCtq06yw2UzA8tvKZiRJEG2KM3UqCqXqEE82Juek7EjnbfHNxN1puojzRsNhM7bQY6Dlytjs37EC/huXjLVSx8pMgaSSYBQtIFgoZhfqfUAZVjT1QFM7Mdx2g2M7RBw2zmcWqCNbqqKqBICgggGoZG4Lib9V9gKICDzA6WXVaPT7s9ye2Dv3Ax1RylPxgtqesi9mAUtIhQdtrE9rYc1vig0su1NKdNZAvp1OzEOmm5gBbNHLUPvRhDkOKU1amz00qU6cnchm06fK0bD/tPO/MC8S4g9esXBC6hKhVCqDMsFXcLqmMJVhs9ydLxK5WixDa5RRaJUTBJF1iwNrDDHiDRIIAMhibdJU/5RsJ3k9cA5fiC65ZU7OLEETOxAYNt5gfzwXS4sCdYUsVE6jEySYPlJgzfncnAdmRHI5wDw0r+YK0jeZiIuAYMi46fTxcm3jiovh6QobeYTpBOoxOkAkmIBJwJUzKFYYkFJ0vE6wSSLTaN7Tee0WZWo2jTTHzCJI5XgRubyfcYO5i/NVQ6hGlFLGoGuZGwEDnvHSOe5B4hUHiVVJDKAYIkAcxAi23TlgrOVKlRtRVFEwIB9IaTM8vYRAxTl+HayVLAGGueULyIB3jmBc4y2M9yngnw/VzLBcsjVnIuqCYEwNXIDubY1Oe/sjz6IrOKakm6hwWFxe3lJHQNfbH1r+y/glPJcMoGAtSqnjVCBd5+QEm8BWWB69ThlxjPEgLJDOfLHqOxgSR3JIAjcUoFWKU+GMpw2mpy2Rp1nNmqVSNW1zqeY7gQBfGl4dxKgmWHghVprKqANKyNyAORN5xjM7xdMxlR4dYuyMwgnddRQnvzHvjKfGOcH8MdTMKalfKp3NgBGxv16Yk5tMZqtmbT4k+Bsvn6FN81m/5tMvFVfD2YyEK3BC8rzj888Yyq06tSmjs6q0BnXQSedpPPocO14oseZCbQLBbd9JU7d4+mEOZp6nuZsNvS34QPbDxlYJJdgRHIm5BjlaeoMdsRdYjvfF70B6e+PqH9nf8AZYjMtfOgFCZp0dQOq06nK/ZG2nckXsILOaW7BGLeyMllOM5zO00otVZsvlYqaQFUIFELdQNTH5Vkk3Pc4+qt8TZRcvmq2aYvqiitJJBgzdFLab76htzw/wDjThGW/gWU6aVNAHAp6Ugi4gCAbWjucfBqOYPlW2lwoggNEHeDsbb98c7nqZatIRXp1hWc0xVKsfK0biL6twDFj3HbBGT4bVI+yifdJW3oRA3/ACwQvxU6yuhbGDfvH54n/fOoQ6G15ABi07x0xnp7nG4wsAzPA6kRl6tx8ykgN3Abp2sMN+E8GzSIXCkEElQhUd1Ug3gkmWLMYEc5wDW48VH8pS94kjyifzP0w24PxPMMCgUaiSAVg72BnYgEG0C23TCZZQ0+YL0dzR5FszUX+YqA3kwrb2sAZ/e0YbUuGk6pm97ahyi5DC1/yxmq/EHognVrYWJiBMSI2MbX74tzHFnCMxAJEWg7kThIShpWng6FI0n8JVQALosZuTPLeQZFueKqC1EBLKNU20tbnAIO4BMx1OFI424phpABAsBttINsX8Cz5q/xC1WKsqhqZt7+8x+OHTQ1l2YpwplXubgfqRUuOx/GwwNWqggeRxIF4G/OxbeTub/lgbgFUjOI1aszUlqSGMwQdgVNokEThAaz5fOyZIWoHiRBuD1kjtA9cF3Wwjk0azUOYM72MD6EE48xm62YVGZTUYQSRAbYmV+190i3LbHuF+SDrZl+K8PpVYcOFppCtWvbcldAvubdcJs54YqTRfxFEkapUkAXDXHfY4P4NmxTdUFJa3igKVYn5tXlO9r3Iwtzbs1QlgBuukWUDYKB0HY4rji4y5dfvz+5FRaZTmOIeIY06FO4WSBG5AJ3jf0+kqCG602LCwuD+A3xdS4ZqiFX/wAgPzbB2XybFrFJ/wD2KL8rlo+pxVyXYcX5jJOisNLi4vpI5bEe4wQNZ8LVpGlTBUeaDzbkW2/DD2hSqU2DSCTYlagO9oJRicU18qddvoZP6Tiby7C8ciarkyzGxJPMj0kmPTBdHKGG2GogiR8p7W/Hth3ksiw+7J2Oo/8AH7OCU4QxNrexJ/PviTzg1oQ0+Hs8/wDUaRYX/cHt1xenDHsNDjnBmJ9/3bGnXgLc2IOoCyCNryOu+x9d8GJ8N1GX5l9NMD6gHlhfEkzan2MUeEVBJg3O8gW/Tb1x6nA3bUBEEQCzAbjeJ/c42K/CckHy77QPpsD+4xfl/h4qZKqR0DD9B7Y2uQLZsMzxQrw3JZiyldFOpBleVJovtI1c7CMT/jyKAYjU7g6AByLMEmP8Pmn/ABdhhXxyiTQydEL5FTWwPXnfscLfibjGYyop0VXzeHTCBTrcoqgFbXk6dt+uOlTKIAy1cZWrmFqugJllcTBBMaRIB+a8f5cL8+i5lgGqeHTChw0TquwjcQI/M4TZ7iWYek+pIqVJVEHzKDb/AMryT6Y0/wAN/D/hUKYrwxCAWnyxJg2vcn6Yk/UbJNzd9zOZ34YUx/PVzYEBdII6bn88B5z4SdiSmhQTsC1uwkEm3U4+n0qMbKDHIAn0O2BX4Z4gnRp7Q1/wnC6miT1HzpfgiFtUkncFbb9Z29sfR+LcQTheXpIbpSprT1bHWTJaOamWYjt1x5/diiZQz0O/44Vf2kZFs7mRlqLAeGod9UwWJKgD2PpY41t+8VxtpOwT+1ritQ+AjqyUzTWJFnMDUR1E2HpO2MA+ZWRpgcv37433A/i185VOWzlPxKIUnQxEqRExYQZNjYjrbAOf+E6INPwlZVapI1kEmRblcL5res4OyGkUZThbWaPmAM25j1wanCWA+Ukeo/3w3p8Pj5YhbXHt648qZP8Ayj6/l/XHPLFq5OFwsXUxoBhI9Tty304Y0c1pAaBImDvbpMDFIoDp+/8AfHJSgGSR2j8N8SeCL5NGNMnUVW2kySTtYn1wQ9cMGUgeaJMjkI63sMBmjN4n2P7jHM5WesdsV0bFdTC2roFYaJDdLxeev5YofNUyDIZbxIWb/wBPUxiBYMLmPbAdWmD0/H+uAo0bUxnllWskFmCiBOmNvftywl4xwhalUOHIEiGIPLnsdsE0qQAsSD1DGD+BvjmqxEST7kflbFLa7/g2pkRQpwA5qagADccgBO2OxCR/hHv/AFbHY2oOoyjcIqq4IptI5wdwZHTFo4HVZizU6gO9hzw8XjaCZHLeZv6m+LqXxECD5QOW5j64tqXqPqYjyvw2zWCkNE+caR6X59hf1wflvhl1tpp8vmD/ANIGHtPixiQRfcf77f8AGDMtxQMu6SLwSBaeXU9gMDyvuJqsT5bgzyPLTPoFO3qMN6fC13ZY9qf5jBtKqGG1+u+C6VHV8sm4t+x/XBWOPqZIEp5RTYoBYch+hP6Yvo5VF2QDvfBLZRo2MenPp/tiylkZ+Yn/AG67frh/DiFIopUlX7Iv/We3PFdetSTTrCAmYmCSFuT6Ac/TDFuHLFtR9/Te3XAeZyKMCG1wJjcfl2ETtcYWkuwyRNayaokT0t7WjkSMTo0yb6JPUR+cfuMBtw3yadKttoDANB+8pexNhv0nE24a2nUzMxn7MEdNxAG259cag0aPieVUVstTjamg2n5nvf0xmaD+Jmq1cjUz1GVFAJMAmwA3k7+mDfjL4sy9HK09FTVmKSBdPmkArBloiRuL3g74T8P4fUGXpkFC0KS0kaNUFmAVTJDEgEkbTODJhoqPDVfMagLaybgjkJsfTDxXIPyrp9b/AKxhDxbirLmvDzFaC4ASRpJJETESbg3wz/hqigkuioPmZtXWNQ6rMCQOczYjC/Fgovq5lrwB6bx+AxQK7A+YkAdP+MWvQbxRT1oGMGJIAXeTIkEid97Yto5EFiXc6JgQupj5iNpFo+l52OEc4vaxb+ILU4lSBgB/UGPyGEHDeNCmarOC1avmHWmCSB5LSzclWGMAEmbRvjS5yhSVvvE+ZV1CIDQdUgGw3sO29kjcB0+G4hStapUQkGWRnMrcmPITBjrvGJuarkKyUrFvC8glJy0hqlSATEAX2F9p+sDBrcXDlkIJWjUgSZHywShi1yQRtE3w0WsrDSiMRbU2lB1MqQL2JFlPI8sDZ/IGnlwXChisxLDcyJ1KJcXt0jviazepzvPSdg+VplpCiwMn3/Pf8cWrlGmIHcntv/xizgddSWB0XYQAW1WAAi0RJAuefvi3NVXWnUdKYCIASFLLeJXUCTE/eBmQB0xvEi3yaGSDBWyVSdOiAJmNhAkztFj+74ll+FSJLrB6EW6ye2CeGceLkrUQinpsoWLbqNdQyTBknnGx3Fpz1LV5FRNUAllgCbmSpOxAWN+mrDp32ZaNPejh8P2kkbSJMene/L9MRPw/BEldr+bbsRNjIj2x5mqtXxCESq9Mt5HJXSREMQpPb5iRM3M4JydfMgEFFCteTqUeWw8wGrWWkHcXF4GFbl/1+4G32j9yY4G+tYC7xcKJIN7biPf0xU3D23YLe/m8sibRYdvqcDtmmqOqvWFNbFwgM2JAM6lKgmSTPsbYIocdQ3p1xVCblYJQgRTW7kXPmJA5cjic5ZFFSqvUnKU0rapHq8BadQVByWIIJ7bflyPLFy8LqlfmXmIVl9RIB2Mj2wHX4sza5vq/ARFgI6Drz64ANQT67xjkl7QSVRRzS6+K4QU1NAYO/OEQj6lgfwx2Ap9PrjscL6vM37xyvrMhg6ObBfSVVh8xBcU5jcaybWnFL546SVUAdJLR2nnbn648fJGRMTb88epw+Lapjnfp03x9JcT2m0NchVYqdSgR2P3ZvJv7+mKqXECap+XebBVHsAIxdlaJFNpuYub9MK8vIYkGOn1xNyVbEpM1uT44qoAw1En5lJBA6QViPecO6OfLAVFLFYsIJPptfbGMyoZmkkE3uf8AfGpXMN/Dldp5ge372xOGR3Qkcm9McUuJEi2pjsdiI+trcr48rcWC2ZiCRI7wdtt45b88J8pmoE3A5WHTviBampka2kGZJsJn70WtyjFcebVyNDIpcjGt8SCX+dhMwAeY+zA+XpcXG2L6XEbTrbcmNUE+hMHVG4t27hZPNgS8IASN2IZoSAbXsZuL9xyHbM+KSNMqwhoDEEbXIvpsTtHri/J0pjV+MaHBDBljbzRq2gtBbt3IxVX40gpuVNRGuNI1H6xuNW8j1JwH/D+cAMw3+VYkXJuGuNrhf1wagZWkg6DYCfOxvIaAYBUE7/ZPc4ARVxyu2Yo6DTCgwQXJWTF4A1SJsLyATfkLclm85QaorNf5lYT5LCANVtMCR0PXDSiE8SASlMamIASX0mygybRYn2G+PUplqcaatwCAqkiPmUTMAA25j2jANyBq1Wrv4eYaQVDCSpDTIOuZE2jTIBknHLTzBqeJqSNKjUoUbWMapgbm552HLBnCmWkyRq+YoSRBYETEqpbTJi5jpzxUrsfIpp02BIAioSLEgKLaSAJIhYtbqfgaiNTL1HjURJIYmBeLifODcEiAItyi3uSR2pFKYaCSZ1abkkSSHZQI7zHMzghqakhakgGIJkDqSVldX6X64gtRdSKpBk+Ulv8A2kbf6fqjgmI8cWEKP5usuhdd9KjUNXLVMX5AgSYxTxH4fq1KZaqahExoQrJ3PnYEiQqzvHTriOZfS32i3mEwIB+6SJCqACJA+1i3h2aamsVARPmXSBAk/aOoxbtYzbCaI+gHjXcCyfB2QfK6RYM1RQW1WADqYJLmIYT0wm458RjI+R0qDUSCEIKmG8s1GBv2EiOsnGnr5xlLVAvhrTksoYnTuFE78wZkC/y7YFp5in4mmEH2lCqvrIESYI33N/QbwoXbQHhheyE/AuMVMzltdLLM+nUrEFV5DmSS0WMmd+W2GGY1ZZddSm/m06VFO8BhY6dTEDpMGb4voPSBVA4pnUWZYRS03skEzImSJJne8l183phjTAQ31lyLzb7QMkhY9fbB0RT8o0ccFweZXOEg1PDc3BIUqTp0yC0N5Vn5hYxvvaYquRIMKbBFSBMHTcPfqBAiJBuZt8FPEUq9TUQSZJ0QdxDGDfrffqMQzdElyulSq7s1N4i4mYiTMSIv6nB2HVI8qUn1eSk2nS2ppAgb3uCQSeQ3IB73FQrsKg8oHl1qZAGoT510geY+YkXNuRxOtooJTFQNrb5EpqWhTA1NpJEchqMbdJwHSpU5DeI9KQ0mm+tzEiCxgSt7X5ENthqMdQydJ2tlwfLPmM3nqR5RtyAgEmcUcagMF0IsD5lnzHaSTv2gC31wdRoAFHLPq8oQSYHS7MQX5krFhgfM8MfMsSmhViBHmBAF21iQSd4F5md8c3U45ZIaYkc+OWSDjERBiTghaQ35xf8Af0xZUyBpmWKmflCz+o9/+MDVMwNtV9ox4GTFOEtLR4c8MoS0tE5x2ILStuPrj3EqJUZVcsS4/wB+vUri+vlIJF/2P8uOyqKaoABJM9uvOLYNz1HSSdJ5bnscfRJXGz3ZAdMQrb3jt9MDZamBJib8xP6YJeqdMbDoT+WKMnSJ1WU8/wDbGrYVoP4fAkg3M2vb9cM6jHTgDLKQYgYOk6Bt+H9cZKkJR4vyHf8AYGBql43xakm2n22/THIZPynfe3/GFjsaOwOqwTfY8nI/Ob4bUq6KVfRqCiVDNME2mRpPPAtUXPr2vjkEpPeIPPFkyybQe2bAsAASG8xEkXBGlgdUC+xnYbWxGvxKnVdQGlQsaApEmdmuSFsOd7ySIwAahLEEkwIF7X7YX8OXflfkSMPqZTxGaGh5dSVCB5gToIJA06gSoXUIC7CeU4YrxxlIUqxCjSFMAwYBfU5BEGYgjaBOAs0KdOrQaJ8VVapqvcnzRzFuWPM9xdadapQakvlPkO7FdRJlovJvbFW0U1DSnnxCmFJ1FSBPl5bgAKTvPpO0Ynk+GyGaQNIsJBAHMQRpmeZv+mfy/H0qMUOhRFtTETBEbC7drW+uGGtGmxib3sogsTuGAJN9Inpck4FobUgqhlk1KulTa7knUYnyqFF5G1pvA2OLqPD5VT4cnUTACzYQZO5F9o5YGydamKZqK3iXMBUcLEm0spJUMwvJ573xXmc9VldQpVHA0gAsI+81jd47AEcueDQbL61N9dIa1JDfJp1kkmRe/OCbdNsM2yNbSCxRtnKhQotYITJtBHkAmR82B8zmFKjRqIVgWJfY7tKkk7QRuRI62rqZmWBemZuJLrA3JWNOsACx0ib4AQvL5dfF8wRoksQxMEiy2BaDF43k4Ly3DBVpsGCqtvKRpVlNj5o1X3367SSQKNeI02CiAV1bm0hzykEwOcbXxdSotWWGCEJBUMGA9SSAtzMtE3E8sExDIcPVWjwk0S2p2VNPlexUapi5+ax0ntg3MrRDMRXCFQR3HlvYggXAg6eR3GOTJ+YqAG0/YV7DczJSOnYfQm7KU0VlEQxXyCGWN++kgRyAAldrYV7moHy2SVWDNWrsxOxVDyiCFBgCBeI2OCMzlKQjUyqv3iRJIIETMgG8xy7Y9q5bZixBMr4ghUkkHUQZEgAXG5n0A9DLpDGxYaYJ6A80AiZkzBtEmwkG2Pa6U9A8Mu7ENpeNY3JUSWPyk6tUX6m+IVOEK9MswVXjzBk1EmIuFvAnYETjxqwqMpZVeFOllUroG5IPU25kWG+PcxnirDT5t9Jk6d7yYN47kfScagcbgdPhSACnA1gfL4YIgySIhQCeizcDkDNxowoWnCKpGoBD5hBELcEQRBsdjaMVpxKqojS4dnABuTp662YnzNPSBijNPWI1Pop6iFidOrpcExfsTvAvbfyYMz6qwLsNhp1aJkD7p+UqTf5ffEF+GaCkgU0aoDLWneQLTYHp27xieWR1fSrBhp+0phRBBUBSPmg7kCBt0NqatQBEQDq3E/XncxGFSZo292Br8OpH/T+ir7/MwOOwwrURqMRHK7H8cdjUvQNR9D4pwzOfzlgSewvscM+IZljOpWsenY4S5HOsampobsW0/kMHPWmZCi8/Mf6bYWkkcciuo0jY8onA1PMhQfXp/vgqbbi3Sof6YDaOo9Nc/phUKNaGa7Efv1wauY8trYTUV6MPaD+mDKNYxEPHXSsfXCvgR/ALWpf1wRRJi7H6A/ngVKnr+GLLWkYmhEy+rV7H6Y8ot5RM97fliq3b8f0xZTMLsPofqJ54qmUTB9d26wNv1wLkbA+vT+uCoPmsfXFeTpwCNJ36HDWNZoOP5eKGVYb6AI0tMddW0do+uFvxAmqHmWKIJYPa0n5Rf/n0xq+IClUyuXWRKhZs5jr8twfW2F2fCCmo1TYCwb8bfn746tjoPm9dSEa4JX/Ny7ETjRcDzmtQbGFB20/qcW5vhB0sdJl7eYMLeqxjsjw1qd9MgKLzy/7jO5xKSVAmivM8XfUUmBuLAGbdBPIfTDnKZzXltbmWGoAkgTIiCTffr6jGeqZUlmbRY/kPQ4LoZkGiEvYmI5Xm8H9MJbJ20OqppUwFFNA5szK2qYIEfMDpgjmPxJwy/iFCrBYCBK7nosrNhctM+++MlmKslJN9Qv72vbBVVlBYBRDxqixPqQZwyn6lIzHf99RzeIuzESw6C22o7bRinK8a0CIEwLsNUXJYeYkCRDTHIew1evqVtNHZYtMX7bYup0KdbT4a/wA3drqJvGmAbdOViTbfFNUSlsKHxDUZBBZgJ3K7Db1XuRMd74M/vPxAQpZVVIFRgV5Xn1bmQNtjvhSuTI+QMQxgw32hfeNo5E8vr7VyLgEMo0g+YaS0nbcbQD818ag2FVs2ruFZUJIiI8vKW3ABJuTI/U2ZjNpT0gUz90DSIIjcmd56Tyub4XLTAF2gnaADIBEyT+l74qFRpMARfe9ukRciwxqNY5HHEBP8skkiCGFo9NySCb7e0Yj/AHoHGtlIAAMljc3vt1N+hO+FQVghkA78jz57wY/UYj/E1kBEgIdgLAx1A+1Y7coxqNYyr8W1QA+lGhqmo6gYBsLkztFsVVuMVd7DVYwu8gSbnnaMK6KHk1z3O20W3uR7A74JcBVC+csoIaTbawFpsd8GkALPEqtNAtNwszJI7+u5+oxYOLOEkALJmCAdhBIme8zA2jGeel87trJtMs0C53/OfXHNln2Ui/WTNuX/ADgKKQNxqfiMi2pTHPT/AEx2FFKg0XQseoJAPtjsNSMZ/h6CdhywbUGOx2OOXJxy5PCbYCDb47HYPYwUjG18X5KivmMCesY8x2FXAAtFsMGZdRO3XHuOxElH3iHEViIt/wAYFoG2Ox2GjwWkXKojbEqVBfuj6DHY7GvcRch9Ws1hJhR5RO3p0wO7k3Jk9Tjsdh7ZckFEbdcEZRBp2H7GPcdiqGKHUaFt1/1YW8PMs4N42nljsdgsEjyuPOg5G8e2G9ISL3239ceY7CoMOTz44Y0lJpnwyNJBTy36254yuY4rWZX1VajSim7sefc47HYodMuTSo5FNSCQYm3pj2nmGYuSzEmCSSSTEASe2Ox2EXLONchWWqkrJJJEiSe4/riVWwYix1ESOnTHY7HXD3UXjwUZhySskny8/bE8qognnpmfcY9x2BL3RnycV/mfvocCajrqX2LR+OPMdgMwPRUaduX6HB2bWLCw6D2x2OxhokWpiTYb47HY7CD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7224" name="Picture 8" descr="http://t1.gstatic.com/images?q=tbn:ANd9GcQrK0k5mDJtJXh-HjR97F_jR5idQlTwAyAUCvQX7ltBJyR8qXs_g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428736"/>
            <a:ext cx="4101055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ветла </a:t>
            </a:r>
            <a:r>
              <a:rPr lang="ru-RU" baseline="0" dirty="0" smtClean="0"/>
              <a:t>                        </a:t>
            </a:r>
            <a:r>
              <a:rPr lang="ru-RU" dirty="0" smtClean="0"/>
              <a:t> ветра </a:t>
            </a:r>
            <a:endParaRPr lang="ru-RU" dirty="0"/>
          </a:p>
        </p:txBody>
      </p:sp>
      <p:pic>
        <p:nvPicPr>
          <p:cNvPr id="136194" name="Picture 2" descr="http://t2.gstatic.com/images?q=tbn:ANd9GcTqOupHj5MS5UW1eNtIdqk3h12jdADd-DPQ4LUXyLdhL0otUpZs8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14422"/>
            <a:ext cx="3214710" cy="5304272"/>
          </a:xfrm>
          <a:prstGeom prst="rect">
            <a:avLst/>
          </a:prstGeom>
          <a:noFill/>
        </p:spPr>
      </p:pic>
      <p:sp>
        <p:nvSpPr>
          <p:cNvPr id="136196" name="AutoShape 4" descr="data:image/jpeg;base64,/9j/4AAQSkZJRgABAQAAAQABAAD/2wCEAAkGBhQSEBQUExQVFRUVFBQXGBgWFhcYGBoYFxQWFxcXGBgYHCYeGBojGRUVHy8gIycpLCwsFyAxNTAqNSYrLCkBCQoKDgwOGg8PGjEkHyQsLC0tLCwsLCwsKSwsLCwsLCwsLCwsLCwsLCwsKSwsKSwsLCwsLCwsLCwsLCwsLCwsLP/AABEIAMIBAwMBIgACEQEDEQH/xAAbAAABBQEBAAAAAAAAAAAAAAAEAAECAwUGB//EAD8QAAECBAQEAggEBQMEAwAAAAECEQADITEEEkFRBSJhcYGREzKhscHR4fAGFEJSFSMzcvFikrKCosLSJENz/8QAGgEAAgMBAQAAAAAAAAAAAAAAAQIAAwQFBv/EAC8RAAICAQMDAgQFBQEAAAAAAAABAhEDEiExBBNBUWEUInGBBTKhsfBCkcHR8VL/2gAMAwEAAhEDEQA/APPymIlMXlEMUx7Y8+DkREiLymIFMQYpIiJEXFMRKYlDJlJEQIi4piUvDlVrC5qwG5aFlS3Y6YKUxEpg2fhCHIIUkFnSfhceMVow9WU6WvRz5RXqi1aHTBCIiRBczCkfCIowilOwNHJpRheFtcllgpERIi6ZJIuCPi228QIgVYyZWRCibRFoVoJFoYiJtDEQtBINCaJQoUIssMIeFEAIRMJiLQ+aIAmEw5EQBiaYgGLLDQSuUAATqIoUmCKmMIQhNDtECODDw0OIIB4UJoUQU3SmIlMXlMRKY3GEHKYiUxeURBSYgxQUw2SL0of7+3itaW1B6ivuhHNJ0MPhlqSXQU9cyUqBBoxzCgMETMYjLmKSgF2GYKAI5S5Is9Wo0YKpn80EEMSRl1fdnqdjFycdlcVNFOCzZ6Fq6HXsI871GeMsrUtvdfobI42o2bZmodMyWElJd3TWlw4GrwTMw+HZSQxdiCgknNkdQCSAVJBLFiNekczw6YVIUcxLc1f3AGgOlH6OIcY/KpJSrOCTQAij8yWNSaAvpuGjB8Tk2pu1+v1LlipnTypKCcqgGABIbKxqLLrQv4aRZN4e4oyiQMrlQLsyWIN6NHNyJ6iFAKysCUAetRbFwaoOrvvC4Z+IiFkTrKSATWlLtrQBrW6vFfxGRN07LVBVTQdN4YqYwChZVyGcVahIBr0s0Ys2TloWfYafCOskzZayGZWcgi4VmH/cxJYPQUfQRmcSweZ1AVBcsNCxuKas3Qx0ui/EdUlCZXkxNK0Y/wCUUztQ7V91oqUgjwjUwYQmal8wGpqzEPVupbakW8QwfoyM4JBDO2rAgmmxrvcR0+/8+llSW1mGRCgvE4NiWsPNvp9YFaLrT4IRaGaJNDNACM0JodoUCgjQ8O0KIAUSQtojDiIBhcxDhwRaKHiIMPBFocQhChRCDw4EIRICIKxmhQ7QoILOmKYiUwQURApjYYQdSYrKIJUmIFEQJQJLvGTNmejJSl0jMk9C9DzPTXSNXHqSlAdaQpThPNUEUBLGl45zKqqhNzKFCHoz7mjRyetm262a9fK9V/w2YI+WHSJQTNBKQsLBJU5dID8wUwYlwaXHeA+JzP5qshStKrKcGhoHf1aveL8PxAqfNlGZkdBQDPfoLaiLMf8Ah4Ej0WUBnzZiQbsGqxLU0vHmqqW5uXuMk5ZICrp5lJC0seZmIBszW+cZkgpDqLhQegLaUIoX30FL1iyQpSDlWGoEmhcCppXWJqAUCp6lho9A1moIOlx5HWwZw7iaiVJOZ15hytUFyRqPMNSLsXw0ejXMQlXItFOatC+bcu9rV8ciXPQhRCkgivdiG12vvSNCRxkSwQFFQIF2BSXqQKh6mrV8YrlBp2iV5G4dxVaFpUpKsgawJ0qdrGOol4tMwZgU1FUPy0c1oGcCnY3jATxdClAFCGUWYIBo93AFPswTw8oSpTTeYv6yQlyVEZQLKBB7vtFUo3vVFyXhhaUJKl5iEsps1SBQsVJFqX7CKJnEcpKJjhZvcuGISoNQkgkPAk/H5FEKoxBQrIoEp2CnBy3uHpGjOR6ZCXCGBPOHJq7ZTYO1dKxfHNJbSfIjxpcDJlpUaUVlcM4Dh6OegI19sZXEMOQq2j2a8aKMFNlilAkuGU4I3ZyXFflBs5VSFEFj+oCoPhf43jfg6mWKfzO0I8acdjlkSCbfdD8oiqWwB3+bffeN+XwkCYhSXKCWqwNQygez3jLx1SWDB7V1tXdmjtY80cj2M0oOK3AmhmiZEM0aKFsi0KHaFAINDiFDwCDRIQ0OIIBxDgQhDwBRCJCGEO0EVjw8JoUQB2JRECiNGZJfvAqpbRqTsyNUCFEZnEp01J/loKgw061bekbZTECiFyY9caugxel2chiMcpRckoe6WoNyCagW7vEZfD8wZSwCQDVIZrhy9LdY6LF4NjnQhKjqDc9jvSMxXGUrpMlqAdgx/UOrho5efFHEpanu+Nn/AINmOblWlfsc8lJSoE8wszmo0FNDBs2ZMKlAUlpWAQCAQMxLJzVpW+9YljOZSxLSoJP6iQ5A0dRrVtfCtBFYaYjIlQKXdtbirNa58443Zb+Zp0b21xtZVNxL0USWNy2bXXWJSZhewUBZ2djb3CsKYJTtmIu5agy2YXrEE4YkDKxoaEpv0dnoYraXgZJETJKuZI71cjv3hYeUP1OA7Fvt+vhDKw52Lj1gBYBgDE8NiylmoHANHBDvUGhZh91gOyxF4QlA5VZiCXo2XauoO7bOzxd/Gkn15Wcs2ckhTWdxr27RVKlEsXyhYUlXrMSN/NHSCcNJCqMgrJGUXKtzlfYOwqdoign+YDdcFuKxaAhAEoqSW9dR2u6WoQxpT2xGTxUglKUqIcMx5QXNbUo3lEFjNLVNKgcuca1KUpANaCs0EdjGbJWU1Y+qfamh7avFbguBrvc6Q8RVkSoi1SwIVQlQJBLX1uGpSJfxdE1LBRCrgl7PUlXio23tHLq4ist0HvuT3gnmzahwFPYDMHPvhdDXkG52+DUSAEsRev7mNK6/BWsCcSwqaFIH7lDWvJXYAv05oC4djJjoBymoawKrUAO59pg7Ez82cI5c1FGmZiQWL1FwxduXvFvT55Y5WySgpQMKfh8rvdyG6bxS0avGZRBArlAGVRckhgHc6UtpGaRHqMM+5BS9TmzWmVFbQssTaE0Wgsg0Jom0M0CiWRaHaHaHaJRLGEPCaHgC2IRIQwEOIIo7QocCFEAehkRBUt40ZvDSzpr01+sCFEWKSfBU4tcgK5TRWpEaRSDeBlyCPG0WJ3sxHGjn52FWc5lrU5IOUgpA13B0Z+sBL/DyiklRdRuAAqpI1Jp3HnHUFEBYiQskMVXJdOVPRiDff5Rmn00Wt0WxyNcGZK4ciUjmDkAsLk9vOM+fjEZ0lKQ2xS6ubQAkN8421YRY/V4rLm76fOB5uFsP5ZDsAAcxPduj+EGUHVR2Cpb2zKkyJBHpJjZi5ytbRgnXvFWNw6RzS5Z9Vg5BIarhOgck12jcE4AcmUqDApo92fRzGfMx0sKaYkKc3AJudf8AMUZcEHGnS968/UthkknaMfEYo2L00CizNzMAwqH6MfGJejSSWYsMyCx3NCBXc12O0aMzES1UFBYBQGXwcHe0V4LF+iWcs1coqpnSoOA+1AUlhTcCzVwZcDjvCn/P57mvHl1bS2IYQZkKyjKoKSrK+YuKLZJchQBSRf1Yvxv4dxSVJWiTMSiYykslaqkkEBgdQaByzRqy8ZMAIM1U0EB8y1JcghjmFqsrKCzgRmo/NgqUl1KKvXUvnA1DhYBzO2tNnjLPFKO041+qf+i1Ti94v/ANhZRdWHnhUszApTrCgVTGdDlRoCoEFQHfcBDhk+iEoVlUSASLlspG4AzEePWNT0SisCYhBJDkkOdWcrFnoSHPSJyRMSpIKlBIU5yqANGYp5eU2qDpGf4fK38sWO8sVyzn5nDpgA5GZLuA7glw/Vj5NB811FCHdRkyRcBmSCBU3bJWJcWVMy5lBJAFwzgu4alut94PwfGUTJBE6SuYiWEp9ICh0KtmFMwzBNQSXKS3RMkJY6U1uNBqX5WYU1a87mmVTUulvdqYPl8WUualgl2DqoNQ55G2sXaJzAg5ihQUQMzMhVqgBwaBhqfbBHAuEy1oOYpKpifWLnKqikpIT6qVEKQT1BoBFUkqGXoaIlBaCCorVketKhIU7V0LMOneMqdhCkA3B1HuPWNaVMVKmBJcIIIyqT/T0Je5Z3Y0LF2d4jxHDlKLNmUFdCC+VQJ0IKT4m8dT8O6hxfafqZs+PUtRjyk8wo9RTetolisPlURpQir0UARXWhjQ/hC0pC2VQgMUKHNUsKMeUEu+hgfGg62SpSRSw9Zn1qonxjsa05Kn7GPS1HcBaE0TIhmi4rItCaJNCaIQi0OBDtDtAIMBDgQ8OIgBmhRJoUQFnq8mYR8jBRkIm9Dvr9RFUkCyre6CFYMgOC43EVS2fox47ozcVwwpPTcW+kUCW1DHR4WewYgF94hieEhYJl/7dR2hVmp1IZ4vMTmpuHGvgR8YFm4cp7b6RsTJBFCKe6BlIahqD7Y1RmZ5QMhWHH2TGXxGTMCSEkkqNKtl2rUmOjn4Wjp+o+YgGbhCQQFFyG0azdx4QZtNbAimnucYOFTRcXA/QFjWxMBEqUp0qAIJbKKnwAqKa0EdKv8ADs7KRMIId8gDirh6gswMNK4T+XQVTLm5Q5LNb/G+kc7tOW26Xuatde5zAUHJUgXqXLAnTK4+2ivDl1EBLOCVOqwFSzWoNYOwXDUTp6krzAVZmd73q1+veAuIqQlRlygQHY8z5hQjtvS7iMz1RWp8X93+hemm9KNPD8aSEhOXKjmAJOySWLa27vEhx1NyoV0ANAe6as3tjmkpG7d3+Dxb+XzerfVPxG/aKPj8q8j/AAsHwbaePJcs5vUUpeC8LMzJzPTfTQ37uPCOYSgAOC/7g1G79/KDZU/lVlYZQCElVWc5sv7meouxN2MGPXZIyuW6I+ni1SNRZK1KQVpSwJpsP3GreUBS8BmJUlDbg/zUl92YgnoPKBsRMBmBgEhTFgWoQKE1imXxFQPKWdqClrM0U5M/cep/z+40YaFSDZ2EkpWAzKpyqC8pJ0qAR39kbPC0JUpKJZUiYAl5TZgopFTLLkmgsSHJ8ICl8YBAEyWlY82pqPbaIT8gW+ZcyUTme65aiNC7kN7q2jLOSl53/n2LIS8M2UY5SkKTNQSVEHMr+oFJNSCQCCO/d4hhMXmlHD5vUSVJSqhzCZYBtUq/7ezWfhvEoxUufLXOIUlIVKBDeky+sTclbaC/uAM3OUMopmiYEhJHMC6bgCqS5tsbQsHonqS3T+xa1ar1COHKUJqUucqlJSpLliCoUIsRYsdhFWNFVJ/tXbVkpJfxETnTgvMUgmoDtl5zTLVwK2OsTnoUpYYpSACFEsXfPRjQCgqbEixaO38Vjck+HsYFilTRmlMM0WEQ2WOqY7K8sLLFmWE0QlleWHAiTQ7QCEWhwIdodohBssKJ5YUQB6z3EGYM5bHwNj3i84UHpE08P1SoHoaGM05pqi2MWhzICrUMRysf2qFj96RdlaiwRsrUeOoiS5ZZl1Giho+8Z7ovRStKZtFjKvffuICxPAzlJu1wLjqN40V4QgDUbjT6RdJJOvMLK+Bgdxx3i9hnBS5OOVLKS0RmYUKqm+2/brHYYrh6J1wEL8kk/wDifZGJi+GKlllC2v3eNcM6l7MzyxOP0MpIDMbWB1Sdj0gafhtFD4+IjZOEzjr7FfXrApQ3Iq2haoP3cRYpCuJgYqUoA5QH0e3d443E/hiZ6UcpIU5KgqxKiTU6x6PPwjUPgYp/hwIYuFaVanfeEy44ZN5Ag5Qex5pxPgi5JCSgVJIYuoBrFqXgCSDmroC4BZQrlaty7UHsj1OZwlCxlVmBD5TmUGJcVrapgIcFTLXmao0Ohta3j1jDk6NSltwao5mkcLPwaVpCwuWFEPlF7n1rAKsK1LxkpLF6gg9j4bR3vE/w1LmKBqn+0DxJOp6wFjvw3II9dWdgAXB8FNtvpGPJ0eSL9i6OeMvqctNxhWrMWBCQAQP2pygBrUAEVS5ZOj6xs4ngoSpgBmSKhSm7WJFWehaCsLhHlhE4ZkgnLkf0qSxolQ5VB2OVVKFilyYR9NNcKxu7F8mZIls7KuASCbggZgQdYmjDrACkFNmOUmm5U7FJHleJo4CXItUMpf8AL9rlCT3ULdQ4k3ALQ7AH+05ra0reKHgm+ERtPybPDsb6JaFlHMkpVQFnflVcA20PxEdBx2UqSpOLQlPrJmJLEp5lAmWrVqv1DEODHN8LwqVABXpApycyUtkDOz6kmuhaN3hX4sIMzBY/mlrGX0pZ0OHQot6yeYVuAs3tFSfbbXNrdF0UmjOx6UzAfQTAXCSpDj+0vsxLBWoKX6SRNUpcojMmYJgBeoUFEBVuU0Jf3CLePfhtUnLlBTPlgstP9OfLFEzZahRXKQFdb3gAcQ9MhKU5XVMQ6VVA3PYVLxq+WePW+f38f3K3cZV4CsVLHKQnKFJBbzBFy1RYmkD5Y0sehky/9QWurPzLIq24QD49YByx6HA28as5mRJSdFWWFli3LDZYtKyvLCyxZlh8sQhW0OExPLDhMAhHLCieSHiEPchhyKXhCU0bSpSVdfYoffjA68HsQehofOOP3r5N2gClqNvvyMXyFg0Une1PIW8NYeZhDqCG+/GIeg1Btf6wLUkNTTLhgiKoLj9pp5PY9DEfy6X1QrYj7pBOGm6KDjeLVyFB2/mJH+4fMRTKTTplqApuBJFqivcRSlVMqg47OR3/AHe+NIILAoqNvkYmnCImB7HXv1EJ3dP5uP2G03wc7iMAH5RQ7WO7HQ9DGfjeH5qG+h+BjppmDUk0YjXY9xFv5JK0lg/TX6++NEeo00yt472OFw4ynKvSldPpD4vh3K4qL9huDtG9xLhLVbsd+neMyVmllrp2jXHJq+aJTorZmYhAmcqqTP0q0X/pOyorm4T0gKSGWNDq36T1jYxHCgsEoD7p+I2MViVmbMecUCjTM1kq2Vo58d4PcXK/4DR6nLzcDuIAPDhYgEbNfvvHYzsI6mZlbH7vGfiMCAXixZIy2YjxtcHP/wAPDZWAABAKeVQJvX5xnTuDKQp85FLhi/ckPHWT0BV6Eaj47xUZGihQ66HtAWleCNNnK5FJ9bnB2v5beMCycKEPkCko1cOUl6lId2by62jocXw4pt6u+0U+iB6e7yh5xU1s/v5RXFuL3LZGLk4eUMqJVMqhMnejmhSlKuhTAZaDq7uYHwXBJeNmzCmUMxlKUFy5i1oJRlBlFJfKCFBqliBUCGw/BJeeYpSASpAd6gstNWs8CY78PhDLw59GsbEgGxYsXFhURy8nSytuKV+u/wDPsboZVW/H2NX8I8XlKBwGKUDLTm/LTF0XJUfXlOWodAaFvKuX+EFYY4wzU5aJVIWAGIK0hRBuHBBbYm0D4XgAxmESFZpeKUuYErUt0TZiVP6NX7JgSaUqPZr8Lxc6fhlYfEApxEnLVXrKlPlJGiiDlrsB1jlRyuElfF219DZo1Rf0OZnyFAJKi7ggUNACwBJvbTRtooKI6CfIChUABgGGja11dyepMZM7DFJY/Y3j1eF/KkcXJHewTJDZYJyjWH9F7nh3NLkSgUJi78qWcVETMg7QSFsQaZj0LHuITJlUafqFJMzssPljXm4RMyqWSvZ6H6xnrkFJYhiIMZqRHFooywouaFD2Cj31A2vtrFoW9FCu+sSXJAZizjv/AIi8ynD09/8Aj6x5+U09zpKJSARao2+kRYA7d6jzuILEmg98SVhgocw8RFXdinY2m0BTMNlqAw6GkESCXpsOhi2VhymgLgxFSd0tXSDKSkuQx2LAQTUMdfrFczCF8yb/AHQ/OLUJNjU9fgYsllqW7/OMkpuPBbRU4UHZj7u8VNlUC3iPjvBhlprpFaZdPtvpFMc1fQNWOuQlY0rGDxTgrORp9+Ub0ph06RJaxZVRv84thnljewHFM4iSjKaU3H3pF0zBpmg2CjcaH6xs8Q4LXMhqxmflCOjR0o545FqiyrQ1szOyEEBdwcoUfYle42MCY/CZqiivf9+2OjKM4ZfZ/nuIAxGEyUIdOh28dRFmPNv7gnDY5j0T9xp8REAnTTUfdjHQzuG1zV7jWIYjhVAwqdRr8I0d+JUsTOemYcgbjaM3EYHVNtRt9I6M4RQ0PyiiZgC7gdxp9IsjlSfIksdoxsGbjdJ9lfhDrw9HuI1P4YkqdPKWLp0qCPCsDnDqdgK7fKJrTexNLSpmNPBlhWUPLmZPSjXkJyrDVC0uairU6RucKwqcUVBWUTJUtIQQfXlrl5Ccw9ZJZKhVwRDSsFmBDVgPg2FXh55YrHOpWTly5FIBURRwXH0jifiEIata58m/pW60gvDsApMubmWlQlqJJJblIISA+uYN/wBQ2MSxmBSpKCHZUtCw9xmSCx843OIcMCcHNyh/SzVZ09U+kTTpUEPrFWPwCkzFUOVgkDbKnKG/2iL+izNUr23/AHKs+JU9jj/QsSCO4MXS5X7T3SdexjbxfCSsEpFR7eneMmejLdnteOq80ZKmYO20KS3MFlvv7pFUpAKtFCrH2j4xGdOlrDTC2gP6tvGMfBLmSZrTCoyiXSsAsda7Fjr7Y52bI8LaT2f6fQsWNs2zhrtob+/4RYJwUMswE7KFx469o0cElMyWAlTs9d6WG8AKwhuKt7/jeLsXVLLte9knicVaK/4U9UrQRo5Y+I0hRb+U3U3QiFG3ur/0V6PY96XLcsR2NPOIyiElvgB8YHnzznYU5QW6gkFutu8Wpx6VpqCDq41jx0M7Xy3aOq4IvVl3icqa/wB0jKmTCS7hNWcFx0eJGapKnuDf/EUZMnoyxYzUzMYcqEBJZVQe4ilOJKVMdbRR3pEULNFRiecGM/8AMEGpfp8onKnhjftB70g6AvLt5RUSx6H3xATH8ImH1itzfglUIrD+74iHHX5iKlAMWuDr74tQHDjyhlmk1RGqIpJAZvKsVLkBRII++h+EWldIaaAtDKHzB3B3h4dQ47koAXhAHaIpw1GIcRdk3L9fnEkDY0+9Yb4yd2PpVA+H4ZlJIPKdNvCLzg0tb/PSJIPhvDodyDaDPrZzFUEgOdw5KnoOvvgFHBglR2NvlGzMS3MLWJ1iietx74EetmlTG0JmVieEpPSBk8LBor13ordvv2xqTipmrr5pqPMe6A5mJDvYpIu9H1PmIsXX5KD2kRXwoG4AV7+/zio8HGdKgP0kHyOvsgxeIzs9209ohpGNqBZiQ/bfz9kU5erlkVMaMFHcAVgEl3tSnj8hB03DI1F/toqxEsEkghvj2hSgoMCLd6jwO3uimOaS4ZY4plf8NQCGFDeMzjH4WQt2F6nrG2oWNn+cKdMCh394Pxi+HXZYu7EeKLR5zxH8FFbgsGevRwzU+sY03hvo5js6VJKSdCQWqnUFO+7x33E5y0li7WOlTavcDzjlJ8gsKm4D6PUhz1pGh9c8i4KuykYkleXNLlkpIWOQkMDqxPuJ8TG1h52VVUOQpn2OVwCAXDBtnYvaMjFYDNPmqBqWqDQE5VO+zkiOqwWHStLkVykggtQ+sHud2OkVvM47onbTQ8nESsozImkmpPeulIULIdJygNgaQ8V96fqMoI9GnzcuVRCkBy9SQxDP2dvIRThMWcksqGZCwRmFCKnKrYjQ/wCYnLWoApLZaqALPcBQr39nWIyJbIy5U1Ao7eIeM9hrcPlYVJ9Uggu4esU5AnlKmbcOGpZ/CM9aiiaGU1QFJUGsA9bair7QeMU4AXV3Dln7H7Pxg3ZKoJlqy9jrFk0A1FfeOsZwQsPkIKXDpIsDfod3F4lJxgJy/wBNQs9m2rau8BgoInijghwA/beKvS7g1aorEcSJjZkpCmun9w3HygCXiASchWkl+VVa6gE/dYD3GSD145i4cj73gyTiwUu9DZ45udxFacwUlwCN9YnI4klUtJTetCNU6U1gh0pmxiyywtyzEKBsRoX0IPseLZGLCTlUSH3+B+7QDgOJIWPY3fpfaLDLSCwPgTbo/iPKE4JXhmkRDk0+I98Cyp5AykVr0Li0Qlz6sbEu+/h8oVi6WXrQWfz+9RFadrFrb9vvWJem+XfrEZqjsKNb4iARDlTBjV9bRKXOFi+4iTAnoR5GBZs1KVZWBJsIKYeQhaakpNCKj30iksfjFWHxVSlRym4+9YsCw70IsW069O0RhSozsWo5cqnCgzHtqd/kTGXiVkaP4XGoNdo2ZhJLgZhYi7707QJPwRzOkOki1RbvaChwGTjE8rEsPYQwau6YunLzZlB2Fx03A03ijFYIAHLlemxJ0Ys+9x9YCklUkg3yuKuQQbXFQQW8ILRAgzinMTUUNNi1fj4dIjiMRYpLinzHZi8QmK5s6KILhSS9H06ip9/bJxWL9GwFiSliRRyWqfCAlYaN+XxXOnUKSWI0rQH2RMYh661Bf3jxEc3JnkKNRlVtUbnx1+zGmcSUVSaOHaoIuC7WiNEDpjTQUrvYjqLffSOcxmCTKUoZFZWFtRbMOopBX5zmIIcZiNjT1T4pUDBalZ0AFjTfo9e/xiK0CrOZVghMAXLALgUavKahmoQwh+BAspKlCi3G4IIemxFIul4QIBcMkOctbkmr6Nv1iyZLSlpiSxCqvYggu3QlvOL2xET/ACKdSX6KSPYTCgYyCqtK11hQLJ9j05aCXzacpIukkUL7WB8DDTiMqQTlUbF6bfCK1Kl5cxCpZSkJOUuCkgsS45gGIhwmSUnmJD2KScqgmpa4cab94rIQx2MCVJCw9QHFGYCvZifIwHj5LzFpQsCpIQ9PL9LHakFY3FI9J6OYtABIIJUUtWhBUKHo7GrRRP8AwumbMzkhgQtBQQaMEm1Q7HexO4L0BSXkqwfEFS1stwpjW7WID31DuNB1jSnYr0yaAZks6VVCg90sXBp/mAp8goUnOH5RdJrlJBemza+cPNUgMgqyhQdDhRFakJU1Ga3SBYzS5DpGOIAyin6k36Gtxba5iHEsNnIIJSpTNSitGV12VFSZeZTqKX0WCOZNKKH6t3/zElYpckEKrqH5kkO3cUaAxeGAJwhW6VkJmpSQAXCVPUAv198Za5UzWUXSSaPemoNLG8b65knEqFcs0DlckO+j6iMTiUsiZlWVIUk0WHJD2on1k+2DfqQrM11FkqBCQfKljdq06RsYbilAF10CiXFrEG1oAkS5yUEqmBbgFLkFOXNVhMAMWzcTlKhMlM9sqSAzb+qRTaFaCvc2MPj1oUHUChTkUfwtt13gpYRNcJcE6OBXcbGMfDcRR6MISFpGx2f9JpYkRjYnFhEwpCnNCCk73BY3pb5wnsGKt2dQoqlkOC41YsoeGtYn+aQqiXKmPKL+J0HUwDwfj4WCmY2Xe4B2rWCMThFJOZJBBL8p118x7ogWq5ISsTNBKJjBg4Ke/qq6tF2JFCUlilnDP4+2BcXLcAgFw96OBp1I+MSmZkkeqUKSWJ20B6XEDgZInIxBWT6pKa1o4avsaLZM3mblGhqC/S7v74zUnNMATRYLEdwaHxijiWGryvnAJT1YVQdztBQrN5DChF6bV6/eoh1YfM6Tp6r+5/Dz7xhyeNDlz/ro+gLMR0PzjRVjRQE3FCDroX3gcBpsExGGSmYF7jKWUwsWOod6Ri46YpgtIIoxSqzpe7U9Vq9jHT4mYFp0Bd9jT1u+7RizpSv5iWuFEA7MG7mpT5bQyZDLkcUJGYAtRwKV1vqDA+MkS56SE0VS4oWca9/Y0QwktKMwO9WfUMmhLa1gmVhEOFINGVehuHo3U+Qh6phTAOE4RSSUqDixyqca71tvGsiSpLJU6nKmUE0Zg3az+MWpwbszFT361+/sxeMZ+iYnluKWO/nCy33DwZS8KQvM7MHIIYuAWI0ZtOkXYKaCS4obhqAkXGrH4RpHDpWMprQt1FQweM3D4YyFZUkKlkEFLm7ghns1fOJF2K0B4jALUaHmALaukMxBa9vLpGXMwh5mfKoJ5SCSnKSNdC3sjp1YYOFp77Eb+60U4yQ4QoBiUkKq9XDNuIdS2C+THVJylqFtWV/6w0aaZI1Ux2OV/fCglO52uJTYaFBcaXVA/CP/AK+xHgFEAdmpChRWx/6WAfiVA/NSAwY+kDdMgLeYBiGBWfSyQ5YqmpbTKJIIDbOSWhQocCNEYlfowcynznU7GL8UM0gFXMSC5NbJJF+tYUKFlwNLk5HEKPo01tMDdLWjqpx/+Me6v+JMNCgPghl44W6BJHQvfvGvx/8AppOvNXX+mTfvChQBXwZS6pmpPqsuml9oy5WJVmQMymIrU/uMKFDh/qNvjUlKUDKAGmJsALivnHKpQPSroPV9xMKFAFiF8AVQf3EeDCOgwRYqbRSvd9B5Q8KFlyWx/KGcQ/pj/wDQjwrAWFU4r+1f/IQoUK+CQKJ6aA6sK60ZolxQ+r/ef+MKFB8irlmX+IU8oOueX7UufMwYPW8/jChRJcDw5Cpaj6MV1H/NvcT5w+OokEU5FewKaFChfAZcnCYJZUU5iTRd62mJI9sb/DPXT/cj25X84aFF5V5NdR5fFPxgRNTX/VChQg0uSUgV8vfFXEU0X0mfBUNChVyB8hnDKiteXWv7oF4iGUwtt4iGhQwZcAnoxsPKFChQCl8n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6198" name="Picture 6" descr="http://t3.gstatic.com/images?q=tbn:ANd9GcSvQdAzNE9mH3yEdM-oVh718pGZX6Lyiob4HzgT7hBeTGCyFUTWl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1214422"/>
            <a:ext cx="4577921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Колко                         корка </a:t>
            </a:r>
            <a:endParaRPr lang="ru-RU" dirty="0"/>
          </a:p>
        </p:txBody>
      </p:sp>
      <p:pic>
        <p:nvPicPr>
          <p:cNvPr id="135170" name="Picture 2" descr="http://t2.gstatic.com/images?q=tbn:ANd9GcRlatSuCAs9fRaVW68M9veJm5na4P6UXam4ahZcfysDd5F_F-R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285860"/>
            <a:ext cx="4541416" cy="3214710"/>
          </a:xfrm>
          <a:prstGeom prst="rect">
            <a:avLst/>
          </a:prstGeom>
          <a:noFill/>
        </p:spPr>
      </p:pic>
      <p:pic>
        <p:nvPicPr>
          <p:cNvPr id="135172" name="Picture 4" descr="http://t3.gstatic.com/images?q=tbn:ANd9GcTwpoDDBBr2-pUFk6WXdq-MjQGSw3DuUMIfY8eBerGUJB7JiT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285860"/>
            <a:ext cx="3843675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жалкий </a:t>
            </a:r>
            <a:r>
              <a:rPr lang="ru-RU" baseline="0" dirty="0" smtClean="0"/>
              <a:t>                     </a:t>
            </a:r>
            <a:r>
              <a:rPr lang="ru-RU" dirty="0" smtClean="0"/>
              <a:t>жаркий</a:t>
            </a:r>
            <a:endParaRPr lang="ru-RU" dirty="0"/>
          </a:p>
        </p:txBody>
      </p:sp>
      <p:pic>
        <p:nvPicPr>
          <p:cNvPr id="134146" name="Picture 2" descr="http://t0.gstatic.com/images?q=tbn:ANd9GcQvYJTE2JFDzlEse7mWnGS7sGhpAwKofy2UdokZ0Do5hF4vCZZ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4291801" cy="3214710"/>
          </a:xfrm>
          <a:prstGeom prst="rect">
            <a:avLst/>
          </a:prstGeom>
          <a:noFill/>
        </p:spPr>
      </p:pic>
      <p:pic>
        <p:nvPicPr>
          <p:cNvPr id="134148" name="Picture 4" descr="http://t0.gstatic.com/images?q=tbn:ANd9GcQK3HfirhFyZRGXMiNmfhTis9T4BXRkReSDOrI8XvDQ7OaG3Op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214422"/>
            <a:ext cx="3878730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платок </a:t>
            </a:r>
            <a:r>
              <a:rPr lang="ru-RU" baseline="0" dirty="0" smtClean="0"/>
              <a:t>                       </a:t>
            </a:r>
            <a:r>
              <a:rPr lang="ru-RU" dirty="0" smtClean="0"/>
              <a:t>проток </a:t>
            </a:r>
            <a:endParaRPr lang="ru-RU" dirty="0"/>
          </a:p>
        </p:txBody>
      </p:sp>
      <p:sp>
        <p:nvSpPr>
          <p:cNvPr id="133122" name="AutoShape 2" descr="data:image/jpeg;base64,/9j/4AAQSkZJRgABAQAAAQABAAD/2wCEAAkGBhQSERUUEhMWFRUVGRgaGBcYGBoYFxgcHBYXGhgcGxUYGygeGCAjGRgYHy8hIycpLCwsHCAzNTAqNScsLikBCQoKDgwOGg8PGjYlGCU2LC0pLCopNiw2KTYsNiwqKSksKS8pKS8pNiovKSwpKSwsKSk2KTYpKSksKSk2KSkpKf/AABEIAOEA4QMBIgACEQEDEQH/xAAcAAABBQEBAQAAAAAAAAAAAAAAAwQFBgcCAQj/xABCEAACAQMCBAMGAggDCAIDAAABAhEAAyESMQQFQVEiYXEGBxMygZFCoRQjUmKxwdHwM3KCFUNTkqKy4fEXYzTS4v/EABoBAQADAQEBAAAAAAAAAAAAAAABAwQCBQb/xAAqEQACAgEEAQQCAgIDAAAAAAAAAQIRAwQSITFBEyJRcTJhQsHw8SMz0f/aAAwDAQACEQMRAD8A3GiiigCiiigCiiigCiiq17W+3VjgABc1PcZSwtoNTaRux6KuDkmhKVllorOLnvcUIXNi7piQSFGoeQ1T+VM7XvqDsAnDXCCdOo6VSdOqNTNExUWdvFNdo1OisoHvvEkfo9wtMQCp/OYpf/5k8Ac8Nd0ETPgiJYft90b7VJX9GoUVmH/zTbgk2Lsf6M+njzHXtXtr31WTn4VyJiTo7gT8+BnrQizTqKzbhvfFbd9As3JiSSF0gdydfXp3pF/fjw4Zl+HcOkxIUEH08VDquL8Gn0Vl7e/Lhx/urv1Vf/2rk+/KxgfBu528Kj8y8VNM5tGpUVl3Ge+u3a+axcE/5D9vHn1GKU4D3xLeYKll5IJEwJgwRvvt9xUHcYSl0jTaKzLjfe6bK6rvC3UEx4gon0E/39qc8o97Vq9dW3pKltiYhjpBIBB3Ex6g1FnUscoq2jRKKS4e+HUMDINK1JWFFFFAFFFFAFFFFAFFFFAFFFFAFFFFAIcdxq2bb3LhhLaszHsFEn8hXzTzj2pucXxd2+6sRdJRQAJRSCttQfKRPck1qnvq9oBb4a3woaG4lvF5W0hm+50j71lClxb0g+EgygI0YE7AkgwCQxgmCRsK5k6Lsa8jz2l5ojW0tMhFwEYgiCF04/aDDtmoTltpVJFxm06gWCnxyAcAbZ77ilE44gjW7syghXLEMJMkzE/mfpTe6vgUQQ8/MCQDOZYHY537HzqYwvguzZ2opJUvJK2+ct8cs+tl0w6/KSokAkDMqSDJgyOlMl4pGsfCZNTq4ZWJMkE5DZ/n/Uj2HU6IGohjqkmcHVM74E+kV7wPBrcJGsggCAIkxgiT5VZ6cPJ53qyT9onxfEMDdSCyly2VggxjAwO2MGKQsX1e5JBAIOJ7Akfw/KprgeBClC5DozaGYqRoKHCkjuCcea5waV9qeS2+GVY+VmOkavlkRBkzETFVuSjwj0cOljlW6fbv6IJuIYqwGog+BTGDEwCekKT9qd2NFoJrUHVDXADpMfhQHpAz1zEzXNrhz8MImcCMEG4ZMaQdwMjP7VDNsrEAsPFjMyZXUcTM+EEb1ZFbuTFkwyhJwXKQ/u8FZN60s29F1FAZXIKlsanYjeQcRTbmHDpaa/aYJKn9XoBIDSJEk+EAE99h13j7tsAkWyDqEEMACJ6wDUpw3MOHto6Nb+Ix1DWDLTsAsfL1Mjv1qJR29tk45eo6VL7EOCsW2b9YYHQY207n92TkjIjanPAMlu+vw7gRCuvWQGIYiApaNmxPQdc7RlggrqJPibIAk6esN/SvV4hkML5gAgHBM9e0jpUTh5Zfj1Mkljh48lj47mwuMbN5gyqAT8K2dNxgTCSSeomdjnPetofiDUF0kEsoVoVTlmUDJG0jM48qDeIksSGPcb9eg9CKVsMQpXQxIjxZhcSw0qIPiZokwJ+tcVxSJllm376SNZ91Ptm15Ph3T4lgE/tDo3r3+netSBr5j9meObhL9u5ckKYGDKQ2nJM4MAGI6V9Icp4v4lsGu2qM9p8oe0UUVACiiigCiiigCiiigCiiigCg0VX/AG75v+jcDecGGKlE/wAz+ER6ST9KAwn3he0X6XzB7yeNLZCW8al0rP0IYlmPqKY8reSjYgido3uuDsdtJP0xUbd/4YEJMaiSYBjJAG+fyqW5fYx4JE+BO48JVZPmCxOPw1zKizHdX4HXDJ4Qvw0OFJ8La2mQIdflkDG0x94y7YAcIvWCv1CwOw7dBP5OeI4yLwKAspAWBgMq6SJKDHiGr69KSHA3GZsAbeHKnqAFJ7YEnMnzpiXusnJKKjUvJ7wbfG0Ip8eBq7AECcnAhu0YpdOBX4hXSdIQyxB8O7By37Qwexgj095YxN0NoVVKNaUuMEx4VJB8OUWCOp2zU7wqoEuIWRQpMuX3GCEUaQTDaTmYG3lVqG93/ho08ccU9vJDXuUvaJuAlVAAI1mSxLEKBvISCQcZrizzNbYi5bRuvxH1NpByFMYQknEGQImpDjVsM4sogIVWY3F2djpkg9QBJmTnPrHcVw0OwJliVZCCPhk4ElCPIeRgfS7BC4K+yt6pLI1upfoZBjcPxQssrLpVPl05kFicbeu9K2+HcgPpWLbPKGZBJJXEDbUYk96dXuFS3HwCyuGCmJhpxJnAzJ7A10vL103Cbpk5JHy7iR+8IBq2LS6MLz5E3z2NGsLe0W7Vss+gbAz0LH++9Wj/AGelrhgtjhzcdwvxS67EDJaRsGnC/ajkFi2LVy0ollca48J+GQpGq4cBY17Hp51Yua37dq14n+GhhREAnsACDuAcRWLPkle1f7NOnxpJS7szDmlgBUKOrocFgNDK4mQVbMZUSftTvkZwpQjW0AsANawwUBASMsep6DfJrjjrdgu6jTBIdWMSBBBXEaswQD50gvFMisoQgGSSU+UYyGmVMQKvjcoJky2YZuJI84uu1om54ziGMahMn5lkMuD1Ix0gUz4QtbukQzq+RvgNmY7enUUtxdwMyg6dDhWBWfxBdS6R28bfQ968RnGlUUMyhhJIAKSrKVJiZJaB6Ujwc5o7ocCN/iiGKEQvxFOY1AAgmR9z9a2f3Y88+NYAJBORgg7GAfKQAfrWS8BcVuItNdt+Ek7CEUKp0EnH45n0ir/7IXirvcJMm5nwhRsDAAHQkjOaZJqM1E4xYWoObNXorm28gHvXVdAKKKKAKKKKAKKKKAKKKKAKyD35c7Ytw/DWslf1rCeplEEems+la8TXzT7TcwHF8de4ljCOzKkH8KkKnr4VEgfzpZ3GN9kXwHCkDSXMT+sz4SRuF6Eifm6b7VIq+B+EmdInYbFo3EgBFJjAacwT1w4k6QNK9iSPxSJE+FZHy7nqdqa8U5uMY/DksGidLhYIHyDaANs4rjsvS8I6ay2iWgMCsCVLDB1fKSN4CyZMmlb914V4CkEhiPOVgj+z+VKcIJuJogHfxljAySTLGIXJI6zGMV1zLhiEDC4kMNUCdCliFDdTI1TmINWJ+5J+TPkj6vEPB1yvhCVtl012yzwGYKLjaiVBUnVgknAO1WDjeED8MWNs8JMBoggLMNqRcZEiTnzimXI+YC49kHe2sEhQQfhppIGcSxAgfsip+77QWrouWkJ+IqnV4SVU9pMA5x67xWPJOTk38GiOFRilV/sq97lXwGQXmFwt/hMvydBELEMcHr/Xy7cRLKF7QUXDcL6TNwiDEP8AhUkAfWleCu/rbCqAXCqxRtvlZrgSTCkrpb1PpHXNOHGpRrb4WAtxULk2zJ0soyCjZgwYJ6gTo3ScUyzR4Mcckn8cEHxFgO7G4Q1oBQHRpFucDw6tpEEtHTAmubUFlUNCaiiuBCOFyDp31Ex647VM8xRUdWWy+hbZbVhQxOlwxB/3a+Egb9Kj7PBh403CbVsR4I1NcaTAA3Mdpioi2pWjfqIRy4WpLl9CfK+M+EbgZNVl2Q53EMIJgRnIjzqQ43m9xrJQyUBAVmX5tJxMnw9AZ3iRGa4dbNoLZufFt3G0kMzKNJX5TpGNujecRvUJcvhEYlVkgAS0s/iALnqpInzgntVyx48ktz7PMhiy4I7bV+PJI8Fy9SpYgltQEDBErgx2n6Y2pjxl03DpZBvBfUzAEGNW3h7+lPTcuOf1fw9TSpCkxAUtPi2A1Rn6TSVxDYtsiuXcxrg+CScGTgnUVyep866lUf6MSwzeS8nP7OeDcMXCzpxpMfKE8COCN9swNjjIFSIRLgCmA2Ij5sbtbMgEE5KTgkxmYj+B4dh8qQfxFngqOo3levhgec1K2lwBCdZDEhWOmCQIkH95fKqOjbXwMuZ23ZCS0sNoIzJViCpzMkjGZnoae8P7TvZRFgo2uZJBlWYs0z3AgHsMUrdsqRvpKiVYnVpM6h41GxzuBsc5qv8AEW1+fTq1G4jNByQ0gqcgE5gDbH179OORX5RMcm29/R9Jez/GC5ZUgzj/ANVKVRvdlxX6hbZIlFCtBkalEHJHp9Zq80MrVOmFFFFCAooooAooooAooooCte8HnX6NwF1hOp4trBgy+CQfJdR+lYLwFg9FYDoVAJxJwzGd+oir177ucFr1jh1Ji34miSdTgqoxtCyZ/eqj8MhMRcII0sSQwIDbE6onBx02rhpS7NGOPFju9wjaAASkDw6h4SOsxtMROfXs2usASGjOGAHjOIySoj1JbyHWnXLeIKwFYPbZipJjUCBqgwIMgSG8t9645nwmloxK4MfWD+RqzHFblF9EZ24QcojX9LAbVJBJY6QpwSDBU7Soz3+sU+fnWpQNIBBljoFsiAIEARcIgiSBvuabLcjTpABWc7n8XcYwfyFdqk1oem3ytnmw1jxR21djJ1CCbcsRqcqHAFsEwZwBJG0DvgxS3L7DvcFv4ygPkuPxaRrK5MzJGAAJA86X4bhtVxVOwDKYMEq4iSTOBAHp6ZdctspbvG27EK+lWJ8LaAGYqWBwJC+ZJA2GaskIq7XJ6Wn1DybYQf3/AGPLXJWBLojXfhagpKNbbUDgmT4tO0bEfapvg+c2b2oBLtxXQzCsokQrqVJjqB9hUpwnH2igW2yFQFVcgkbgAwxOwUjV0xVS5tx1xb9xUZrg0C4QnhKkYeCsYxneqXybscYpPil2NuL4u5b1cPcCqtwOFHiZ4d10qM+AdNuh8qmOQ8tS1+krb1FwSpuzEnTJCL0iANR/lVeu8xt/EtXBLshW4TuzBQpaT3gE/wCk1YuXc7QszoG03WdY2Mq2oE9ASpj6jsanbSsqx6r1rVfX9iPtdw9pbYCiLghvCCGx11CADMZmfXY1W8bl63reGISGJgll3GntHcjenPOuOuvduabjMpJGSdIJIAAVT4R5EDY+c88sDqoUKrfhYMpBGCBBDZ/LOOtTG7tHWrltxRhfufQ4scKkh2IgqAQvgWABELkxiciftNM+dCfh21BAaGOCoIEgEqTLZ1GT9s1McMhHywAJErpTfECFkyZ6+lQ9i4t2/cY9SANUtIXoGO8sJE9O1dW7toxzV8N9j+yi2UE2yWaAq/MRMZERJMT/AOIoTibuSUtkHG86SMkMVjMGJM5+tK8epLC8jMyFIAQwyArplG21ABfUHpTHlzhVAVmJJiCrDSCsZ1YByAIPXfNc/vyX/qh5xV+BJtdCcdc7Ex2nIjP5gta7b6FJ1ScbTpGwOAcYiuWyttVt3NgACz5h9WQSQMgf+674RGshtR+IomNJ1R3BgSTOZ/szfhmbOvbdXRbPdjz8Nc+FBVkkkRjxMdvIYFa2K+f/AGWVrXHJdUH4d2cGdSA5E95YfmK3zhrmpQe4rlKuCcs45Jb4+e/sVoooqSoKKKKAKKKKAK5uXAoJJgAEk9gN66qs+8TmAtcDckkfEK28Akw5hts/IGqGEYj7RceeLv377ADVc8JXLKM6A3rbA+te2OXXYDiHTPWDGkwCc6TJ646Uz4iwgdybbatAK6cqOpY+W/pO3SpDheJI2DA6QZBERnGc5H5Feu/EeDbwLcHyeQdarbtq0nSZZiNiXMTAmFAAz0698z4hcjvHhI2jYmep2/PrFMb/ADIxifVjOZBBiAJn7U2VySSTk1rx4JN3I8/UauOxxgeI0saeotNUtxTprgVZYwPzMAnA6mAa9BcHjy56PbnhIftv6df6/SlOdcKGtqyKpfEJJ1kExAI+bJn6UgAzmCNAgEDBJkNljJ2ZRiIIYU9SFCXNMuqtqgSoGVJHpgDymsWdJ8m3SyyY2qfK6IrkvM/g6tNstcAOTjS2krOesSPOdqlOFtvHxnChnDi6QZwQAYAMgmCcYBM1Gl/jlZxbVXEnAnsW6eEz55q3+z19WEpaW0NQAACoSudKshMuSoGWgyZE5nBOXpvg+g9eWfE21tZVON5XcV/hGyFDNqBOVAZDk3FmIOy95qP4fjWLIi3DqfxXfD4WlsDO4MnpHirRuPQXbDWbbgLd8ALSClxZZlYDuF+8yTis25heF1taAAp8MzBEEFvCozIkgz/6q/Dm9SPPZiktkK8rofWuANu4pQqcMTr2wY74329acXrpuqGMiIIUEDvJ1Hyk53rjgOH1rcgFmcjVmESfFp1EQ3Yx571JPfYEaroCmJCqNCiIIaQTpPcKYriUn4OMWF25ZOyLc/Css4UghQqwUIBLkAfNMDDYGCfrUbwKQBXvM+JDQqxBYkwZGMCJG3UUtwq4rdp48W/Jk1s3dLwS/C8eRILRq33IMDHXGR51I8JzLbSLU4ySDjrCmek40iagVp3YYEoNMspGk47zmfr9Ca5z4EuYnWm1m72zHfEI73TcQfE+God1U6cDBEgdJnHRT6Uk1oiLvwxLaojCQT4lI/FB3aBJpK69sC5m4GhNJUyunx/ONiNt5Pb8VSXEPosKEKnwvOSWBLaYUKZBhVAncsYyQDilwz0JLiiKX4qXUAEoumHEwYIZV8jI0/Wt89nuJ12VNYjcV7dvW1uSdZJBKlo3AtQANLahiJz2k6l7ueN18Kk/sj8sfyqU7MziovhFvoooqQFFFFAFFFFAFZn75uahV4ayD4ndnGf2VCDfH+8O+O+K0ysM97fMGucxKKVi1btpBAbJb4pwf9E77VD6O4K5FX5jeuudbMdzZYyPFpKmIAiBnInPaurnEGIDSpiexMZz1FJi4DqbVrZjkmZPcnby8vtTVnI8J6beladPi/lJfRTq86rZBjh11QKVVcxRwIrt7YEkuo8pz1JMdgJJ61tb2nlpOTpC6KoMHJiY8gQD5YkY/kCQvwhhXOAzBGVt9AGfIjx2gY/eI6Gm3wtLwBHyGTMywKXcGcEqZOfKnFp4tKOgAEdMqR09WqJckqkdrewilTKiDPUCT+aqwj0Fdi/ACorEtq23jw9CQCAs4gb7xTNLwBmQBKsRJLbr/HTcH1pS5xDpw5YKDJAjuSYUQMkQCek436Zc34G/Tr/k4Er9g3kKFdMCdpDHTMjSIj/wIrq2+u/8W3cAeF0xiIEaYALXCCCJAMiZjBpRGdYNwrcEiVgJEifCwIJgHOIpHjFVghS24mBq+UY3UdCc4I2melYpR3U06ZujNYW12n8dlj469tFxwwcupVci6VTUHWCAND7dM9aqfNLdvXqCnQksT/xMyD3YEicxvTuzwt61/hGHIhDAlRBCjaBljMZ8W9Jc0vSxCQxUaSzfINO5xljJ32qccVBVZE9uWSkvHyPRcIVTBO4kwqiSsFATkrOQwjIkVJ81tF+HaEKAOSQc7qykKwxAYMIHlIxmE5TzUlHDrhSVuAZTMCQAdQmIlZ2EyDFOLzu6nxaE16GLahoOnBKGAgxpHXfG1RXkt2uyG5tL3FfTbyq4t/KBChdj20+ma7s24HelrNoFY0qrdAJiQMGD3yCCNiaMCOx6fsEzAPcEKWnpIGBFepgVRVnh6rmbS7BBSi3NowRXJWK82zWlmAeXRIEki20fF0gSRIJ6bzGMde9IT8OHEuCrNshCp8UoklvmnEqwJBAnqB7bvgAyJxG8Hp1jypCzaRtRmNUSsmMdxt+Xfua8vLilGVLo9/T6qE4VJ0x7xvGXRe+H4fiFZe40uMyQAxHaOneMVonup4htDK0SCdpgggEEAiRvtWdKtstqOokRtJ1BRAkdYHU+Z61avdVxcX7i99J/iP6VX6ckr+DueaDqMfJsNFeCva5OQooooAooooAr5g9ouO/SON4m90e65H+UGF/6QK+iPazmf6PwXEXtilpyP82mF/6iK+aNGlRV+Bc2Z87pJC/C044nhdQxuNv6U34SnV/iGAhAJP4iRCnYY6y3h8iRO4rd4MDTvgU5YwMlpCANJHSB5dZINL80ckrqxqXc74QESBAnSzieqkDO9c8JZCSCxhpEzvJldRiBuBPn5U65hcEBRlWFrYCWGq9bBn0JjP4Vqi+bNdJQVeRtcaWBmTBGPJgf4XB9qUTxSBuWMfRmI+gJGelMLrY0T4o0+ZC6c/8ASD9/KnYWHx8piI7HzI6Z+9W9mWSroacPags8kEkmT0J16foCFFSS3UdEwXDfeRKgz/57U1OyiMhSfKdcr/A065cn+HBnS2nOBgzB+sj61VOCUWy/HllvVM64sQNtOkAASDAG2Rg9TjFdIzC2zASDpMHbTnU3mP6V2bL6yFAVQrKNUaUIAJBLbNM9fTJp7w/LDfAVmXU8qXBY6lRVPhUAZkkZgY2isc8u6ChRvx6RrK5J23/nJHWL10AhoEREYOSpSMCcZjtG9RPGtDZnBz33zvU7zziS10fEui7b1MAEC6wUUHJBxAnbrIqK5krwrFUK69KkCWgdCevq0/1Y8ijdrsv1Wmbkuf2hPhbSiVDsNRBMyNthB7diD9czKcUoJ1M5YMZjBzAWYEbAAZz9TNR9lRrnJGMnc+EZPrvT7iBir44FJKR52TXzhJxpEfrm+f2ZGfp//P50tfCy7mCoLhxtqQaAR3zD01t3fFMjBEDc+EmRjYeXlT61wXxU+GGCyzEkg4wzbfjMH5RvprUqgq8GRtzkn5E7LTAmR0bvkYOMCTpBO8V4RSvF8N8C9BELcCMynMFUbBHXx62yREedetbI3+k9QOk9WAgmMZqyMrRTljtfAy4gwKS4Y11xRnajhxAqfJz/ABJTg/xSSuAJG8zt5SJH2qX93fEgcYYWNU5mQIKwI6bmq6nEFQYjIggiRHp5b1L+xfMW+PaBOkMSAuTqKqJYyZnb1ztGfM1Nxn9ns6RxnhryjfV2r2uLLSo9K7qosCiiigCiiigKJ75eN0ctK/8AFuW0+x1n/srFGtyB5VpXv34//wDEsjqXuH6aVH8WrOAcf3Pn64z9K2YPxsx5+ZUhrwSE3IyBMkiMAHfPeKdcydVclTpB7Y+ZQftqRTHee9dC4FVZ6P0G5K5X7yJ7qKaXkLsmvB0rI2kgf01VbErrkk2uEOBgKApHeckGekSuaWuB1cht1EL28LNEYEkFo9Z701Em9AEKqy3fSFiP78ql/wDZzMqgyWDWh0mUa6rwJyNHXuc7CuW6EU2uRPlvA/FTwRrUyhOFOkanWSf2S7aumB1poSZECCDlWEET3Bz1gjuRVh5DwvhB38aYUEjSFQESMZCie/3FSfOfZoOwZI+KADmIcnJkzgwLrEnoAMQIj1KdEvFcdy7Krw/AAAEjZYI9dwYwc17cXHqSfvTsvggggjoRBHkQaaAywrRwefbb5G9238NWLmSgUqpJ8ZJiCJzgEkf+q9e8QnxA+htMrbiJIhM+Xi07z4hjGHxZgQysVI2IMR/UUx4p2YsSSzMFnUZJCtJE/njsa8zJhlFt+D39NrI5EuamNeU8o1mLlxVKxpEmTOokCJgmG3xAjciueYXiyMbYK6SqESTqBBEnXPbFLcGCPCBAJWJw0qxaekbgfUV1zNi0a4JXqFVT9Sqia5hilN8dF2XURh/2P3CPCXCTJyTue561JX/kqL4Y5qTnw5r1YqlR85kdysiSqjSq5YkL6knsT+ZxV+9lrC2/h24kujlj0xse+TBzkbHYVA8k5IyxxGCwJIT93SR+fiBU42GDNTPJH/WWysKmgDrgTd1YPUFh5CPOsmSVtpHo4o0lZDe0RAuBAIGhVLeh04+mdopXlPLy/wASyx+UKEcjoApx0AEg6RvqE0vz7lum3rmXc6snURpM+uNJX70j7Pcafji0w8a69UQQQGECcHTpYDOIUdhXVuuDnanJ2iB4nhiG0nBBz6+XfvXQswKu/tJ7PfFhrKj4gyFG77HTjaAWaT1IHWqcGnP/AL+3Sr8c95kzYnjf6EIpxyC+BxVnUWlXhPl0w5OvV+KZPn9KRuCKa8Ld03rZ7Op/6hXOfGpxLdJlcJfZ9McC021PkKXpjyZ5sr6U+rzT1AooooAoooNAYJ76+P1cyVf+FZQfVizn8iKq1q2QPF1BBE9dLQI9G+9SXt7xHxOacVcP4bmhf9C6PyZRURZv63XoAu/UYKj+BrbjVxSMORvc2hd4mTJyCq9AYJ+s7fUUzvPJDbkaepkgKYI74AEdyaecbe0hRMEsOm2RP549DTRbQuRMkQpPTY4+kirGcQ+WWn2Y5W3EXHKkBQoU/wDcc9MIcmelTNvhbim2IGrQxZjgk6HLTOZmYqY92fJx8Jpz8QmdxgDSI8jJOKlPafkfw312oA0XC3UhvhXjP5zWbJP3NGqEFtTK7yC0FVl20uF8oVSxAj65qZu5+AxGCdL4mQRnPQSucbetRvAEzeRMFb14ZjZkbSM9ZX+NPRxMKAZkJbKjcsCmMdfHuOmkHrmuT5O49Ed7RcqF1tSkC9HfD41HV/1AE7AL0iKpYB1EEEEGCNiCN6vPGIJkE6ouHBIEFSBnpLJI8qi+acoF8G7an4ikiIjWBqwR38Jj/T3q/FOu+jHqMO78eyDZab8Rb6j6HsfrXa3JH9/UGjXNa3FSVMwRk4Stdoa25GThuw2A7D+vWkeL2pe4aZ3G70jFRVIsnkllnukJ8OetWr2c5Gby/FcQn4F/aywDMD+CVKkb5+8d7K8g/SHDus2gfCDgXD0n92cefi/ZNX7lt3EtnScyRurJ0GJiJrPly/xia8OD+Uhtw90B7ZBBV1z1kqxBIPUmfqTUUiFU4bSpMi9MDA8ahfUalH3p3wvEAm3pkpatMwIET4iox6qPr2qS5bwmu2ojKWlUHzGktBH72n7Gs90akiD5gQVE5KhwO+rDgD1LH7Ujy3hCDdYgBy5VpycwwyR5R994zJcx5Y+pyygq92VYbxpwI89P00x1pfjeH/x2UQW+G3c6lUCRI7YqbOXHyx/wayzB5g/N2gZIxuDNVP205WEniVEC4/jXG5E6wAP8qkdSQepm2KP1TlcGCRsTsCPSYqJ9rOJ02EBzJTBnuGPpkKJqcUqmic0U4Oyg3Hx51H3nhvSnl+0EMqSbbQVJEHIBIiTA1Tp8oG8gR/EHM1tk7R50I7WfSfsxe1cOh8ql6q3u94nXwds/uL/AVaa8t9nroKKKKgkKi/aXjHtcJeuWo1pbYqSYAIG/03+lSlV33gLPLeJzEW5J8lIJ28gaLsh9cHznxKMxIuEggy0/NOrP1yacXeFe3bW4AoVSBn5mPjYaR9GH0qe0W3K3tBAlS5PaRIjz0kD6d6TscH8W4A8kubjFYjOpUAjMMzZJ/eNalMzrH8jK5yxAWeWZ1S3M/tG4kqBGI6UXrB+KYBEwxGWgly4k4gzAnzq8f7NDWb7vOcyTMnVpTbcdYqO9sOGFuNI0yluCY3Rmmfobe89a5jPkTjSLh7rbwNlY/e/7j/KKvnEcKrqVZQQ2CO4gg/kSKzP3T35DgCAt64oHYQmK1KqZ8ybL4fikZhyblFxbt0uNK3L8gEHxAFix/wCXH2neuLdj4lvhEbDLBLdV0q9vHSdek/6a0TjeXBpZIFwjSGMnSDuQAfr0kgVRuN4I2X4dNLCU8E/MdJcnWBsZNr1LHtUX8k0RPAcbqZxdEMuqYgDSCbZicYyonbX5yHfBarYllADEnBwJIIGRiMx/lqJ57wbK9lkOlrr3E8gGAOe/faT51J8HxpvWgHGm5oGgRjU4NuY/dJcR5TmrF1ZW1bojvaLkkzdsjxD5liNQAEMP3ozneG6jNYW+D5VfuG4tWcrJ/VW1Z9xlgY8wYRvQx5VD+0nsWzN8SwJZiA1tYUSQTKgnHUkdB1JmtGLNt9sjJn0+73R7KrfOJpXkvJf0i4Dc8NvGCPnllA9FzJ6kDG81M8r9jQlxBf8AGWYAIPlUSZ1Hc+FfTxDeKluW3JuXST8sCPLS+lgBt8wAA2C9MUy5uKiMOnp3If8AAW/HgaR+qAX9gG21wCO8wPqe5pG7xAt2GUbm7ctkj5j+JiCTuQM044e8G4u4BMB7a9h4FuyB3yM/TtSI4cm1bJBDO19uuNZMdMSGFZbN1UhnwVvRbur+JLNmZ3k6SRnfI/M1cPZTl7fDBI0zJI3icx+dV5LJuXlUEablpWkCTKwBJjuB/wArda0bgeGCKAu3Sob4JSoiuc8r1DEAAb+Z7+Xpk1Web8HotMDJLHfYklhMY8vpWhkVBc55AL7qzEgIZAHeCB/EmuSSn6NSXzkqQPLCiDB9cfSov2wGtFAAymoExAGkGR2ggbdKsTcPBuptKsMjaS049T2FVz2osAWbLHBVNPl8kjHbUF+k1ZB8lOT8So2+A+JeW0Z8KZk5IVSAfUKAemDUTxfCm25RtxHX+BFTfLQRcW4M3MljJb5x4pB8g/5fU4nl5v3bVuRLFgG6dN/KPF6RvitSnX0Zdt/Zp3ul4rVwijtI+zH+VX6st9z0qjruFuMJzmApODtk7VqVYn2b48JBRRRUEhVf9vr2nlvFn/6XH/MNP86sFU73svHK73mUB9C60BlvASbDEnOm0c4zobVPr/MVJexvDa3DMACEGo+ZUEekQTjqxjY0x9nOCF4MAT4kAJ33QIBvsG14FT/LeG0PxKIwXNq3OMEW1tziMlizetdfKOaXBJjw8PbQ7lUYkCPlUR6dz6Gq/wC28B7ZbYEk9tOtVyBnqi+oHerVeQtauOFlVtlGAyfCryQOuljpIGfCewmt+0XAvc4f4oUvdZbYMbaSGIxqxnxDzCnuKJ8holvde6okQAfiOT5FgpH5RWoKazX2c9nrlq8YmHVJ9QMNkzkSuOoFaPYSFAqG7JiqQpSN/hlYrqE6TI8jBE/YmlqKgkzb2m5Dc1pO+tGTTuPnLuScH/DQYyA371Q3BWwEssw+W4VIB2bUHUTPZYFa/cshtwDvuO+9Uz2p9mALaMgyOItM0asqzQ0gHoXZtoqU6IasgGsAXrTgD9et1Sekm2WQR/lHXz71P8Bflw+4+GT5yYnHnoqM5qpD8OkbXY36C2T+Smac8nZvilf2bcTH7zaY7+GDHmK6ZC7o6X5rZj8ab4ILWyZ/M4qs3eFWxxl22hPitK2noFVhcOZ7m8BPcVYeX3ybfDfvCyc7/wCBcJJ/KoPj7ZfmHFlQRFpLQ82hGIkZ6AfWoA59meHLXxJ1fq0ec5ZwBJ7zDmOmqnfAObliyRH6sMpOw1L4SI+m3eKV5dZ03yVOHRNLDfwqCOmZVpHoasvKuTjW92ZVyrBSPlgbAdROZOenauToa8o5UQ41LlCY3ghiT1wc/Yz3zalEUBa9oArwivaKArPO+T+G8yyWuCBjbGTPpP8ACqV7dMtvhranJ8AM7wZBO3T6bGtW4lZUjuD0n8hv6VmvtH7Pibb3SwGokIYLMN9v2mOIEwD0NdRdOzmatUUDheKVfhXAswUUycgQGwCc4SM1L8CYu8NqAhQzzO+m1baN8wCP7FNufcke3wwEFXDhhifxaSs9SqlZHnuaVa4TxXCWysAIUIj/AOuH67VbvKfTpIvvu1bVa19Wa4xxGS5n+VX0VnnurabI7S/8Z/ma0SqZdl0fxQUUUVB0FVT3ncG13l15UXUfCfPDAyB1zGPOrXXjCgMe92/BAW9UZjt0iYkfvhqk+H4Ani+J/ZuOhGI8EEhp65Lf3irRwHKP0doFsDVcuQQRHjLPGkfKI6dCKecRwiveVgJIUgxsIOAfu39zS75COuX8jC2yCQSdRECIliR1yRI9SJ604scjtL+EHbp0Gw9OtP0ECuqA8C17RRQBRRRQBSd21qjyIP2pSigM75vw7fpyAg6UBYdAWYBfqNFsbdXpThuI/WX9G4WfQiwnX1j7GrdzDk63WDHcemBKnr/l/OaqHHcEbJv6JY6AoJHzXGlTt0MoewltoqUyBPl7AJwoWSCBHovDQJP2NMeD4cni7xB1TxBaADjKBSWmI0o09sdTU5wPJLgRAqibTKFBMak0hHz0ldRHotSnLvZ9luFmPhJMDGIgdN5iaWKOeWcg2JAA7Z3DE4k4AxH9KsSJAgV0BXtQSFFFFAFFFFAFM+L4NSQxXUwwM4E7nJp5RQGfe8RCbHw9yzrtsJYH8h/L61HnFgWeLRhMW+HfJkmTqPbGwrVub8hW6Q5LEjpIj8wSPpFVPjuQauJcssKyb7SAB9oPWpvwGKe6wRw1sbYO/WWJn8/4VoNUn2C5S9tAW+UfJ/l6VdqghdBRRRQkKKKKAK8ivaKAKKKKAKKKKAKKKKAKKKKAKb2uCVZxMknP99IH2pxRQHC2gOn9jb+Nd0UUAUUUUAUUUUAUUUUAUUUUB4RSZ4VSZjMRPWPWlaKA4t2gNh5fbau6KKAKKKKAKKKKAKKKKAKKKKAKKKKAKKKKAKKKKAKKKKAKKKKAKKKKAKKKKAKKKKAKKKKAKKKKAKKKKAKKKK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24" name="Picture 4" descr="http://t3.gstatic.com/images?q=tbn:ANd9GcTXX0jUv7Rc_M2lCjMVecEfTuQFo4dbarBFVHQazYajI81iBWbuQ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4143404" cy="3071834"/>
          </a:xfrm>
          <a:prstGeom prst="rect">
            <a:avLst/>
          </a:prstGeom>
          <a:noFill/>
        </p:spPr>
      </p:pic>
      <p:pic>
        <p:nvPicPr>
          <p:cNvPr id="133126" name="Picture 6" descr="http://t0.gstatic.com/images?q=tbn:ANd9GcSSq7vVhJlMX1DSwW6-qlQQBVkug_YSBL0DYS6D6SRkSk5iwkd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7" y="1500174"/>
            <a:ext cx="3810027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колобок </a:t>
            </a:r>
            <a:r>
              <a:rPr lang="ru-RU" baseline="0" dirty="0" smtClean="0"/>
              <a:t>                   </a:t>
            </a:r>
            <a:r>
              <a:rPr lang="ru-RU" dirty="0" smtClean="0"/>
              <a:t> коробок </a:t>
            </a:r>
            <a:endParaRPr lang="ru-RU" dirty="0"/>
          </a:p>
        </p:txBody>
      </p:sp>
      <p:pic>
        <p:nvPicPr>
          <p:cNvPr id="132098" name="Picture 2" descr="http://t1.gstatic.com/images?q=tbn:ANd9GcTGziZOeno1y-LE3ChvxF99qJU4XOkGxkX1P7gExp7FUEHtEzJ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285860"/>
            <a:ext cx="4137734" cy="2928958"/>
          </a:xfrm>
          <a:prstGeom prst="rect">
            <a:avLst/>
          </a:prstGeom>
          <a:noFill/>
        </p:spPr>
      </p:pic>
      <p:pic>
        <p:nvPicPr>
          <p:cNvPr id="132100" name="Picture 4" descr="http://t3.gstatic.com/images?q=tbn:ANd9GcTgZZI1GB8YfZ2EAafveLPkERJxxhL_aDe_QIg7297ukp2nEYmVz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285859"/>
            <a:ext cx="3929090" cy="4530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котелок </a:t>
            </a:r>
            <a:r>
              <a:rPr lang="ru-RU" baseline="0" dirty="0" smtClean="0"/>
              <a:t>                     </a:t>
            </a:r>
            <a:r>
              <a:rPr lang="ru-RU" dirty="0" smtClean="0"/>
              <a:t>катерок </a:t>
            </a:r>
            <a:endParaRPr lang="ru-RU" dirty="0"/>
          </a:p>
        </p:txBody>
      </p:sp>
      <p:pic>
        <p:nvPicPr>
          <p:cNvPr id="131074" name="Picture 2" descr="http://t0.gstatic.com/images?q=tbn:ANd9GcTMUBIvisxFtfFmHgf7H774gzfpA8NLE8ekBGYykN7au6hgjC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7" y="1428736"/>
            <a:ext cx="4177491" cy="3214710"/>
          </a:xfrm>
          <a:prstGeom prst="rect">
            <a:avLst/>
          </a:prstGeom>
          <a:noFill/>
        </p:spPr>
      </p:pic>
      <p:sp>
        <p:nvSpPr>
          <p:cNvPr id="131076" name="AutoShape 4" descr="data:image/jpeg;base64,/9j/4AAQSkZJRgABAQAAAQABAAD/2wCEAAkGBhMSEA8QEBIUFRAPDw8PEBAQEBAPEBAPFBAVFBQQFBIXGyYeFxkjGRQUHy8gIycpLC0sFR4xNTEqNSYtLCkBCQoKDgwOGg8PGikcHB0pLC4pKSwpKSkpKSkpKSkpKSopKSwpLCkpKTItKSkpKSkpKSwpKS8qKSkpKSkpLCkpLP/AABEIAMIBAwMBIgACEQEDEQH/xAAbAAACAwEBAQAAAAAAAAAAAAACBAEDBQAGB//EAEAQAAIBAgQDBQUGBAQGAwAAAAECAAMRBBIhMQVBURMiYXGBBhQykaEjQlJyscEVYpLwM9HS4XOCk6LC8QcWQ//EABoBAAMBAQEBAAAAAAAAAAAAAAABAgMFBAb/xAAoEQACAgICAQMDBQEAAAAAAAAAAQIRAyESMQQiQVETYcEUMoGx8AX/2gAMAwEAAhEDEQA/AM6piFtuJmYjFXNhFyxkETuI57AdbwMhlt5F5RJCORHsLYnvG0UUwgIxG/TpU+oMsyUx0mCphannALG8diEHwzJqVmjBpwTTlEChqt1h08V1ljU4BpxgOYY5poJghzmKmm0YXEt1iYGjUwyiZ+IsNoDOTuZFoALOxgBzHcogmgIDF1qmXrUvBNEQdoCG0w5MM4UdYktc9ZaKpPOIVA1qXSUMhjYSSUiZQgapE4Yoxp6YMq7ESRhJrLxg785QotD7Y9YWOg2wlorV0lr1CecXYSGMoqVIGeXGnINCZspEZ50LsZ0kZYMTLBXlHu5kjDzVANJTJ2lw4e0pw+KKR0cXBGolWLQnVpFd4IeN1sap5azOrC5uJRLGBWHWWLiRM/sjCWkY7EaYaQTFEVo9gq4GjCMBdwekrabhq0/CI42ohHdhYqEQYYMpZZW947EN3nRIM0tpX5xWAyB0klD0jVCuoXXeS2LWKx0Z73lJM0XrqYjWUcoWACy+nEjVPSErtFYUaStAdpTTJjNF1+9AZQQYNjNZatMiBUZLGKyqMy8idXYX7sXaoYmFF5gGLM5nK5kMYwVgkRrCspGsuZl8Jmy0jOvOjhCyJNjAvIzTRbhXSL1OHETZSE4sXKysrDqNaLNXlWQ0XiRKlrCWIpO0pMVBiWrDo8OcxteGHmY7ChUSt4zWw+WJ1GjTE0RCVIv2usYR4yaCZJWRLWMgUSYBQAEsEIYYwShEVjo4wDOepaVmsIAGJJEqWqJYHiAgrJCyRCCGAiROgsCJAeBQdpBWR24hCqIrHQBpwWSXGA0ljooKQDTlxEAyWOisLOtDEJgJDGVSYU6SM0v4o/SU1eJMdDKO0PWATLSG2zjrvKzQEtEIKekskoGHjOHGXWRlk3jEPU+KEbjSMjiaTInQoLHq2OB2EQqUryQYYMpEsVOEMg4dhHLyGMYirCmxGbaaYxaDYTNJkqYAjSGPHSV18apG0VvBIiGL1UvKuyMcySckBCQoGWJRIjBWVsYgGKVZVy36m58ArH9hLKPE00BGum25Nh++byAHUTKxhYgBfiJKjoLqQWJ6CTQZUFr3PNrf3YTGeWMXt0bY8M5/tTZuNjEI+GZ9ajmOkKk4PX1BEvE0jJSVomUHF1JUJ+5GGtC0avBJjEAqxqg6jcCL55DPExjlWsnQRKrlOwgM8HPJodlbUhKHFpezzlaSxius6OaSZI6KAhklIy0pYS0JhUSBvHErLM4icIyTQeop6RSoekEQgJQmLtUMHOY5lEEiMkppkzRwmHDbm0XWWg2gNGl/D0HO/rKa2DXlF1r/AMv1MGob+ENjdC1anYxfPGisHshKIKFqGWJUMPsxJWADVBAY4tITPR41hFd2y01LN0HIdSeUh62y0HVoX2mXiqBB8fCemqcOWiobEOS7HKlCjq9RjsoJ/Yes0cBwxaamtWVQwF+zXVKY/CSdajeJ0vsBPBk86Eetnpj40pK3r8nzmurA2YEEcmBB67H0goCLEfWfQsRw0VcNSqFVNQDtjnF1btSXZW5271rjUbjaZWK9lFqp22FuCCQ+HqG7Kw+JA3UeO4IIOs5sZRz5byOjsryP0+BQxxutM80K5jmHJMFcMNiLEaEHQg9IwiT6CKpV2fPyfKTfQzSwQO7Q6nDgBvKFa0M1SYwEK9wdItUqmaTU7wHw14Coyy5ndoY6cFAbDASWBUhvGFwZgKLbSztj1kMtBe7zoGc9Z0kvQw+HMUq6S/34nlF6jXloiRUa0gVhJKypqUogtFUS5TE+zjGGq5TrHYhlaR6TnoN0kvxMchIPFCeULAgaQs8XNS+pkOsokaWoOssDDwmYVkqTAB95XBw9UX7xMc96RRoCYWArkPSVFrby6txY7KLRZGzuodsoZgCx1ygnVvSAGxwLhLYg3+Gkpsz9T+Fep/SepxeJpYSicoACi9tyTsCepMSxHH6WHor2dO9NbLTAdbN4lgD4kmZdRveTTqVVICkOaeYFWa91Dafhtp0PjPn/AC8+TJLitI6vjYYxXOfRscAwDMfe8R/jVR9mp2o0jsAOTEH5ecP2lxVqLqN2AUfnc5FH/deBX46yqzsFsoLGwOwF+szKGJauSawF6VWm9lzKO2UZrHXUC4Fp4pwdKKPRDIpT+rLpHrlpgd0bKAtvAC1vpMql9jiLfcqkU2/P/wDk/rfJ6r0hDjDc1HzImfxXiQcqpXKWQjMDezBhla1uRYGPLB6kvb+vcywzTk4vphe1HChY4hBqP8UDmv4/Mc/DynlxixPeJxRHBV1PeFmFsym4sw05bz5/j8KKdarTBuKbsoPVeXra07nhZXKPF+x4MsVdovGKWWLWHWZuSEEnQMDUU9JYEieGe0tfFHptJZSZc9KJ1xaRUxbchFGYneIdnNVkdvBKTsklgW9tOlWWTJGEJLGLioYYqdZQg7GRlPSMYcqfOPCkCNoWFGRIMdq8OO4MTdCNJSJaICyQsjN4SDV8IySwSbyum1zHKWEHnGAsYMfOB6CVtw1/CAUKidc9ZL0yNDAzaxiJywgkkS6lRvEANJLajfw0jQx9QbVH/qJ/WNUeGi2sNuFDkZDUX2jRWZ9XilSxBa400KodiCNx1AlScaqrmCsACxY9ynqx3O0axPCcqk32+p2H1MweMVWosFABzAkMb20NrW+XzmE4407aWjZcuFX2/wDfg1Dx+v8AjHpTpf6ZW/GKxteodNu6gtt0HgPlMGhxUkgMu5tdf8jHw0cVjl0jJ8ojr8Sqt8VVz/ztb5XkJKKK3M28Lw9SJ6EkuiNsRVZxE2BwkcjKm4K3IyrK4mYDCLHrGa/DWXeKMYC6BLQM05mghCZLALNJCX2jWG4eDvGjwsW0Ehs0UTN7Ezo9/DT4yJNlcRA0oJpyyFaOyGigabRmnjWEXqsBAFQRkjj45jFi1zcwS04GNCstUQiolYMO8YiMsNKpEiQYwGl4h4Qv4mOkRMi0AsurV828p7K5hqJMYg1QWhq1oKNOtfQXPkLxNpdlIYTGsOc1eGLUq3svdUgM1iQL+WsyqXD6h2RvUZf1nqvZjDFKdQMLE1AdwdMum3rPJnzqMLi9msItvZXiMDTAoq2di9ekDdKiLlUmo1rDonWLe0XsjRxSIEqCjUpsxDMGZSCBdSCQRsNYxjXBr0hnxahe2qG1KocpACAoOyOn2hF7HTzl7YhRvicYv58MSPrhpyXkm3bZ6nSSPPcE/wDjFEcviK61FAORKGZe8dmZj0HICP1vYqgxIovVzeaOin+ZrD5C5mzgHSpntW7cAAEPSpJkJvvlRTqBziuZ2NNEzNkSi2XWhhqQyqc1WqO9VPMIum1xzlLLOPTM2k+zxlXC9nUdL3yOyXta+VrXt6RzD1CNoGP1r1z1rVTr/wAQyUM7uN3FM8rVMdTFHrDOOIieaQzyqHYzVxRaLNTHSAKssDxgLvS8JXkjTQCsQB0cRl2Et99aLWkhxIaKTGPe2nQApnSKKsEV6fhEcbWGyxdpWxjRLYDCVteWyDAkp7Qy2nVM4iSIxDdIr96NLVp9Zl3nXjEP16i/diTsZCtDvGIr7UyRiDDyiSqX2F7C5sL2HWMBjhlJqr5BYaFiTsFG508xN+nwOmPiLMfPKvyGv1mV7OY3ssVSc6KSab/lcZT8iQfSfQ62EQk5lF+ZHdPzE53lZZwlSejfHFNHmRhaa7Iv9OY/Mw2q7BTYWBsulpdxLh7BsqkgO32eXvGwI0156/WN4fg5y3fRr/CVDWA25zh5MuTLJw6OjCEMcVJ7Mug7XzEd7XS+bS+9/L9ZoYPiSIrHVruCANNMoudfUQBwMuWJdQA7qFCG3dci9s2+kXr8NdCL5sqki62ytfQXkS54YfNlLhln8UPDCucSxFeqMuHQg5cObCpVY5dae32Y8dN44MLV5Yl/+lhv9ET4ZgXXNUBW1VKQs2bu5S55dc80Ar/iUeVM/u89UJNxTZ58lJ0gSHVKheqancJF0RMtlP4RrfT5RevhQSvaEuqKpShYCkMoHfqfi1Btm0HIEi8uxVM5cpck1O4qgIoJIO5sSAACT4CI9oHWyF1ro/fLMEqVEWsEqve+VlsrflsNjaOwjG9sBOEZwb1FJBFzkLKSVV9CTqLMDtzmNxvB9lTYkJc2VCNcxv3sttitje+2m82sNw9qdJkR2VHIUPqzKC5VaihtQShpg6/duBEeMYfLhSrupanUo5aShAKIOYBe6LkkE3J/3O2Gb5pfcqeONNo8nTqudrn9vM8pa4qAAkArtmVlcX6EqTY+csKCQFA1Og203PpPoTmE0Qx5adTYD5mOphmFrg9dr3HUdYvTQNfIxLAXyMoUkDU5Tcg8zbT1kPUqIBctlOg1zIeo5r6RWNDbMsrYr1A87k/IQKtU1MpCEkLZmCnvG976dBKSLaHQ9DoflJGG9HMbI4LHZbMpPgLixPheJMWG4IvqLgi4l2cghhupBB6EG4MGnW7rIxupUkA65XHwsvQ30PUExMaOGJMmUSZIWVFpUTHWwwlJw4ELCgaWHLbRxcDpraUo1tpdTr9TECoqrYZRE2mjUqiL1LRiYozQc0vanB93EYgUMYp0CdpWtC0co1rCUIap8Pp00Vqqmo7qWFNXFNUFyBnOrXNr200InYvG1GCU6S9jTACmnTqMFdix7zHcnW2vSSnFDoGVXUcmGtttGGv/AKlmZGBIptYa3LF1A9AJIzIa9zmve5uTe9+d59I4RxMVMNTqsdhlqHo62BProfWeHxFUHlb5/vNH2Xrp9rh6jhUqZaiMxAAqKRprpqP0nk82Dljtdo1wv1U/c2aPFnDsxsxIy2OgUZri3SP8I45SxSO9En7OoaTqwAKsNjoSCCNj4TKo8HJapalctYVAbDOPhG+hFv1h+x3s42Eo1Q9g9ernyBgwp01uEQsNC2pvbrPnvHcny5HS8iMVVGxhzo46Van1Yt/5RHiPtDTSp7utVfeNCU1JUWvuRbNa2l767R6j8VUfzg/Omn7gzxNb2axKcVqV1phqFWo7muxAppSf4iTuGUXFra203npmri11owhqSs9BwjFEuVXUM5Dggi1ibkfObomZwzBrcVA98pYWy2IJuBfX8JB9ZpMeewGpJ2HmZh46ajs1ztOWhDGYmldu3KhABTAe9ixsznzsaf1g4OklslNmamWaqxcsx7x0QFtbFlJ16eMy8X7QUFBLVWY9q7mjRyMHy1roWYjQd1dm25R3hNZsUhrdoUWo7Ds6YGcFbLZqp12APdC/FvNrNHilGHLpDfEsWiKO0dVDMvxm2gOYm25+G3rPLYrH06qrRoFyA/aVTbJRaoQdadM6ruemlr3OsR9qcajVezogZKVwWBLGpVPxMWOrW2Fz1iWDxGTbf956fEg55U/gvPjjh8a2/VLpGueFtBqcFqH8I6BnVCfmf1gUeL9TGhxUefnzndtnE0Y1fCupIZTdd7d4D1GknC48orqFXv2uzDMdCLWB0v42vqZqV+KVHN82vLur3fLSUVsKtbMR3aoF7aBHte587W/XrC/kKFBxF9830X/KaGAxtaqwUq1ZNmRhmFuub7ptzmR7sZdSzgWDEC97BiBfyiaBB4mlkdgL2DMELKRmUHQ2I5ixluGqNmXPqlxmVlzArzFuR8RaMYfG6FHBcNobuxOvMXNgRy0h1FVVVhmsxIs4swNr+otz8DIv2KEjw8fdqJblmzhreIy7zoz7yOk6PY9CrYYyl6dpoGuvUSirXTqJFluKESIGadXxA5RU1ZRkxh2g3lXay6iRfXaBIa0jCyR+gEtpaXGmDCyqMmdmj9XBr5TNr6GwlJiaNTgeEFWtlNtEdwDezMB3VNuVyCfAGdxmqe3qBtMjtTVbBcqqbAADQaa+sxaWKdHV0azKbg/3uPCehr4v3ikuIq01z/bAlCy5koU0blse+N7iwJ0tJbp2NbVGXeHh8RkdHABKMGsdQbH4T57esppnMenhrp844mA5ky3TVMlWeu4kiqtOpQ7q1EZlRSVWxAOgvZb3ANhyk8LxVQKe5mRRdlVqYNMnUm7EXG872XrBqJpMAexPduAe4x/Ykj1EbxnDVFNxTXvG3NsxF9QDfpyny+bBKGVyXR1oZVKCi+yhOM087mz2Ip7oQQRmB8+W194pxPFtU+EFQL9malOol9u8VYAxR6DBlJuAQbIVtma41B39PGehwuCCqoYBmGuZhe3QC/IXnmTnmuL0atQxepbFMFhq2WwcU0Y5v8MPUNxyJNhy3Bl/8Ipkg1M1UjUdsxqC/UJ8A/pjjGCWnshDilFHllkbdnhfbPhTJWNYD7KrlNwNEcKAVPS9rjzPSYdHFuoZUd1V/iVXZQ3mAdZ9MfiyC/MbdQfQA/WYXFKdCsQMophQxGSmtPMxH3jl12t85tHx5SfwjoQ/6Khj4yjbR4wG397Ts038R7OaXpujfyE9nUHo2h9DKK3A0RQ1aulO/wB0K1ZvLu6D5zq4oQxxqJyPJzzzz5S/j7CVPGKVVXQkpcI6sFbKSTlYEEMLk2OhF+elmsLiaRBSoGXXMtRAHba2VgSLjytbxvoCcJR/8KuG6FqbID8iT9IvVwr07Z1IB2O4P9+M2TTPNRo56YFlzMSfiYBFA/KCSfmIPb2Bt8R0v0UjX1/3h4fhpYDK9I3AOVagLa8su5PgJf8Awgj4r/39R6y+SHQqtIEA9olragtlZT0sd+ukvGBOpzoU1s4dbEeV7g25EXhfw1ZauDWxutx+JTYr9CJLkUoi1EoHJJJVTpYHvgHbfS8pq1rnwubDp68/OOvglsCUqgDRicq0zrpZ2G9rCwBmRjuILfJTSyruxOdmPi3TytJsBi86Z/vhnR2IAwTOZoOaAM4iB2csAvL1whOogIWCSZdUwrDlF2FoCosFW20IYhvxGKlpOeMBvtidzAJlaVJZeMRGWP8ACuJ1KBJpkWbdWF1JsRfwNiRcdYmoEMQ0w6NZONoWvUw9K3NlpgMDbewsDryPzEbqcQwjWZs4OlxTDUxYcstjr435TzpgxOKK5HpqfFsMCOyFRG0tUbtLDrcq1/pNfC8ZcjQpXsLlUdVrW6gaB/QA+E8KktAmc8MZdlKbPerxikzU+/kYM4Zav2Tr9mx1DeQ2nYv2joID9orHohzX8NJ4RmJ0JJttck28oBnnXhwuyvqs9TX9thc5KZtyJtcnyvpMnintS7kincDWzMBmt0C3IH19JlESplm8cMI9IhzkyXxrn4mY/mJP6wfez0lbysmaEjC491+FivkSAfMc5Bx73uMgPUUqSt8wunpF50Qg6lVmN2Ysf5mLfrJpG2xt5aQAJYogMtUzUo8eriwNQsBycK/6i4mUIV5emM3P/sdXqn9Ck/WAeOVdLVXBBvoQFt+UCZCtLVMnih2y7E4t31Y3O17C9ul7XinYiXiSKcXQ+ynsROjPZzpNjozqkrM6dLEXYbcTUTadOksA5n41f0nToIGZjTp06USGkYSdOlCL6Qk1BJnQEVQZE6MAllqyZ0QBiXKo6SJ0RaCZRbaKVhOnRAJ1ZUZ06Ik4QwJE6ADVARsKOk6dEMXqiVNOnSwOhUzOnRAMJLjOnTNmkQp06dEW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1078" name="AutoShape 6" descr="data:image/jpeg;base64,/9j/4AAQSkZJRgABAQAAAQABAAD/2wCEAAkGBhMSEA8QEBIUFRAPDw8PEBAQEBAPEBAPFBAVFBQQFBIXGyYeFxkjGRQUHy8gIycpLC0sFR4xNTEqNSYtLCkBCQoKDgwOGg8PGikcHB0pLC4pKSwpKSkpKSkpKSkpKSopKSwpLCkpKTItKSkpKSkpKSwpKS8qKSkpKSkpLCkpLP/AABEIAMIBAwMBIgACEQEDEQH/xAAbAAACAwEBAQAAAAAAAAAAAAACBAEDBQAGB//EAEAQAAIBAgQDBQUGBAQGAwAAAAECAAMRBBIhMQVBURMiYXGBBhQykaEjQlJyscEVYpLwM9HS4XOCk6LC8QcWQ//EABoBAAMBAQEBAAAAAAAAAAAAAAABAgMFBAb/xAAoEQACAgICAQMDBQEAAAAAAAAAAQIRAyESMQQiQVETYcEUMoGx8AX/2gAMAwEAAhEDEQA/AM6piFtuJmYjFXNhFyxkETuI57AdbwMhlt5F5RJCORHsLYnvG0UUwgIxG/TpU+oMsyUx0mCphannALG8diEHwzJqVmjBpwTTlEChqt1h08V1ljU4BpxgOYY5poJghzmKmm0YXEt1iYGjUwyiZ+IsNoDOTuZFoALOxgBzHcogmgIDF1qmXrUvBNEQdoCG0w5MM4UdYktc9ZaKpPOIVA1qXSUMhjYSSUiZQgapE4Yoxp6YMq7ESRhJrLxg785QotD7Y9YWOg2wlorV0lr1CecXYSGMoqVIGeXGnINCZspEZ50LsZ0kZYMTLBXlHu5kjDzVANJTJ2lw4e0pw+KKR0cXBGolWLQnVpFd4IeN1sap5azOrC5uJRLGBWHWWLiRM/sjCWkY7EaYaQTFEVo9gq4GjCMBdwekrabhq0/CI42ohHdhYqEQYYMpZZW947EN3nRIM0tpX5xWAyB0klD0jVCuoXXeS2LWKx0Z73lJM0XrqYjWUcoWACy+nEjVPSErtFYUaStAdpTTJjNF1+9AZQQYNjNZatMiBUZLGKyqMy8idXYX7sXaoYmFF5gGLM5nK5kMYwVgkRrCspGsuZl8Jmy0jOvOjhCyJNjAvIzTRbhXSL1OHETZSE4sXKysrDqNaLNXlWQ0XiRKlrCWIpO0pMVBiWrDo8OcxteGHmY7ChUSt4zWw+WJ1GjTE0RCVIv2usYR4yaCZJWRLWMgUSYBQAEsEIYYwShEVjo4wDOepaVmsIAGJJEqWqJYHiAgrJCyRCCGAiROgsCJAeBQdpBWR24hCqIrHQBpwWSXGA0ljooKQDTlxEAyWOisLOtDEJgJDGVSYU6SM0v4o/SU1eJMdDKO0PWATLSG2zjrvKzQEtEIKekskoGHjOHGXWRlk3jEPU+KEbjSMjiaTInQoLHq2OB2EQqUryQYYMpEsVOEMg4dhHLyGMYirCmxGbaaYxaDYTNJkqYAjSGPHSV18apG0VvBIiGL1UvKuyMcySckBCQoGWJRIjBWVsYgGKVZVy36m58ArH9hLKPE00BGum25Nh++byAHUTKxhYgBfiJKjoLqQWJ6CTQZUFr3PNrf3YTGeWMXt0bY8M5/tTZuNjEI+GZ9ajmOkKk4PX1BEvE0jJSVomUHF1JUJ+5GGtC0avBJjEAqxqg6jcCL55DPExjlWsnQRKrlOwgM8HPJodlbUhKHFpezzlaSxius6OaSZI6KAhklIy0pYS0JhUSBvHErLM4icIyTQeop6RSoekEQgJQmLtUMHOY5lEEiMkppkzRwmHDbm0XWWg2gNGl/D0HO/rKa2DXlF1r/AMv1MGob+ENjdC1anYxfPGisHshKIKFqGWJUMPsxJWADVBAY4tITPR41hFd2y01LN0HIdSeUh62y0HVoX2mXiqBB8fCemqcOWiobEOS7HKlCjq9RjsoJ/Yes0cBwxaamtWVQwF+zXVKY/CSdajeJ0vsBPBk86Eetnpj40pK3r8nzmurA2YEEcmBB67H0goCLEfWfQsRw0VcNSqFVNQDtjnF1btSXZW5271rjUbjaZWK9lFqp22FuCCQ+HqG7Kw+JA3UeO4IIOs5sZRz5byOjsryP0+BQxxutM80K5jmHJMFcMNiLEaEHQg9IwiT6CKpV2fPyfKTfQzSwQO7Q6nDgBvKFa0M1SYwEK9wdItUqmaTU7wHw14Coyy5ndoY6cFAbDASWBUhvGFwZgKLbSztj1kMtBe7zoGc9Z0kvQw+HMUq6S/34nlF6jXloiRUa0gVhJKypqUogtFUS5TE+zjGGq5TrHYhlaR6TnoN0kvxMchIPFCeULAgaQs8XNS+pkOsokaWoOssDDwmYVkqTAB95XBw9UX7xMc96RRoCYWArkPSVFrby6txY7KLRZGzuodsoZgCx1ygnVvSAGxwLhLYg3+Gkpsz9T+Fep/SepxeJpYSicoACi9tyTsCepMSxHH6WHor2dO9NbLTAdbN4lgD4kmZdRveTTqVVICkOaeYFWa91Dafhtp0PjPn/AC8+TJLitI6vjYYxXOfRscAwDMfe8R/jVR9mp2o0jsAOTEH5ecP2lxVqLqN2AUfnc5FH/deBX46yqzsFsoLGwOwF+szKGJauSawF6VWm9lzKO2UZrHXUC4Fp4pwdKKPRDIpT+rLpHrlpgd0bKAtvAC1vpMql9jiLfcqkU2/P/wDk/rfJ6r0hDjDc1HzImfxXiQcqpXKWQjMDezBhla1uRYGPLB6kvb+vcywzTk4vphe1HChY4hBqP8UDmv4/Mc/DynlxixPeJxRHBV1PeFmFsym4sw05bz5/j8KKdarTBuKbsoPVeXra07nhZXKPF+x4MsVdovGKWWLWHWZuSEEnQMDUU9JYEieGe0tfFHptJZSZc9KJ1xaRUxbchFGYneIdnNVkdvBKTsklgW9tOlWWTJGEJLGLioYYqdZQg7GRlPSMYcqfOPCkCNoWFGRIMdq8OO4MTdCNJSJaICyQsjN4SDV8IySwSbyum1zHKWEHnGAsYMfOB6CVtw1/CAUKidc9ZL0yNDAzaxiJywgkkS6lRvEANJLajfw0jQx9QbVH/qJ/WNUeGi2sNuFDkZDUX2jRWZ9XilSxBa400KodiCNx1AlScaqrmCsACxY9ynqx3O0axPCcqk32+p2H1MweMVWosFABzAkMb20NrW+XzmE4407aWjZcuFX2/wDfg1Dx+v8AjHpTpf6ZW/GKxteodNu6gtt0HgPlMGhxUkgMu5tdf8jHw0cVjl0jJ8ojr8Sqt8VVz/ztb5XkJKKK3M28Lw9SJ6EkuiNsRVZxE2BwkcjKm4K3IyrK4mYDCLHrGa/DWXeKMYC6BLQM05mghCZLALNJCX2jWG4eDvGjwsW0Ehs0UTN7Ezo9/DT4yJNlcRA0oJpyyFaOyGigabRmnjWEXqsBAFQRkjj45jFi1zcwS04GNCstUQiolYMO8YiMsNKpEiQYwGl4h4Qv4mOkRMi0AsurV828p7K5hqJMYg1QWhq1oKNOtfQXPkLxNpdlIYTGsOc1eGLUq3svdUgM1iQL+WsyqXD6h2RvUZf1nqvZjDFKdQMLE1AdwdMum3rPJnzqMLi9msItvZXiMDTAoq2di9ekDdKiLlUmo1rDonWLe0XsjRxSIEqCjUpsxDMGZSCBdSCQRsNYxjXBr0hnxahe2qG1KocpACAoOyOn2hF7HTzl7YhRvicYv58MSPrhpyXkm3bZ6nSSPPcE/wDjFEcviK61FAORKGZe8dmZj0HICP1vYqgxIovVzeaOin+ZrD5C5mzgHSpntW7cAAEPSpJkJvvlRTqBziuZ2NNEzNkSi2XWhhqQyqc1WqO9VPMIum1xzlLLOPTM2k+zxlXC9nUdL3yOyXta+VrXt6RzD1CNoGP1r1z1rVTr/wAQyUM7uN3FM8rVMdTFHrDOOIieaQzyqHYzVxRaLNTHSAKssDxgLvS8JXkjTQCsQB0cRl2Et99aLWkhxIaKTGPe2nQApnSKKsEV6fhEcbWGyxdpWxjRLYDCVteWyDAkp7Qy2nVM4iSIxDdIr96NLVp9Zl3nXjEP16i/diTsZCtDvGIr7UyRiDDyiSqX2F7C5sL2HWMBjhlJqr5BYaFiTsFG508xN+nwOmPiLMfPKvyGv1mV7OY3ssVSc6KSab/lcZT8iQfSfQ62EQk5lF+ZHdPzE53lZZwlSejfHFNHmRhaa7Iv9OY/Mw2q7BTYWBsulpdxLh7BsqkgO32eXvGwI0156/WN4fg5y3fRr/CVDWA25zh5MuTLJw6OjCEMcVJ7Mug7XzEd7XS+bS+9/L9ZoYPiSIrHVruCANNMoudfUQBwMuWJdQA7qFCG3dci9s2+kXr8NdCL5sqki62ytfQXkS54YfNlLhln8UPDCucSxFeqMuHQg5cObCpVY5dae32Y8dN44MLV5Yl/+lhv9ET4ZgXXNUBW1VKQs2bu5S55dc80Ar/iUeVM/u89UJNxTZ58lJ0gSHVKheqancJF0RMtlP4RrfT5RevhQSvaEuqKpShYCkMoHfqfi1Btm0HIEi8uxVM5cpck1O4qgIoJIO5sSAACT4CI9oHWyF1ro/fLMEqVEWsEqve+VlsrflsNjaOwjG9sBOEZwb1FJBFzkLKSVV9CTqLMDtzmNxvB9lTYkJc2VCNcxv3sttitje+2m82sNw9qdJkR2VHIUPqzKC5VaihtQShpg6/duBEeMYfLhSrupanUo5aShAKIOYBe6LkkE3J/3O2Gb5pfcqeONNo8nTqudrn9vM8pa4qAAkArtmVlcX6EqTY+csKCQFA1Og203PpPoTmE0Qx5adTYD5mOphmFrg9dr3HUdYvTQNfIxLAXyMoUkDU5Tcg8zbT1kPUqIBctlOg1zIeo5r6RWNDbMsrYr1A87k/IQKtU1MpCEkLZmCnvG976dBKSLaHQ9DoflJGG9HMbI4LHZbMpPgLixPheJMWG4IvqLgi4l2cghhupBB6EG4MGnW7rIxupUkA65XHwsvQ30PUExMaOGJMmUSZIWVFpUTHWwwlJw4ELCgaWHLbRxcDpraUo1tpdTr9TECoqrYZRE2mjUqiL1LRiYozQc0vanB93EYgUMYp0CdpWtC0co1rCUIap8Pp00Vqqmo7qWFNXFNUFyBnOrXNr200InYvG1GCU6S9jTACmnTqMFdix7zHcnW2vSSnFDoGVXUcmGtttGGv/AKlmZGBIptYa3LF1A9AJIzIa9zmve5uTe9+d59I4RxMVMNTqsdhlqHo62BProfWeHxFUHlb5/vNH2Xrp9rh6jhUqZaiMxAAqKRprpqP0nk82Dljtdo1wv1U/c2aPFnDsxsxIy2OgUZri3SP8I45SxSO9En7OoaTqwAKsNjoSCCNj4TKo8HJapalctYVAbDOPhG+hFv1h+x3s42Eo1Q9g9ernyBgwp01uEQsNC2pvbrPnvHcny5HS8iMVVGxhzo46Van1Yt/5RHiPtDTSp7utVfeNCU1JUWvuRbNa2l767R6j8VUfzg/Omn7gzxNb2axKcVqV1phqFWo7muxAppSf4iTuGUXFra203npmri11owhqSs9BwjFEuVXUM5Dggi1ibkfObomZwzBrcVA98pYWy2IJuBfX8JB9ZpMeewGpJ2HmZh46ajs1ztOWhDGYmldu3KhABTAe9ixsznzsaf1g4OklslNmamWaqxcsx7x0QFtbFlJ16eMy8X7QUFBLVWY9q7mjRyMHy1roWYjQd1dm25R3hNZsUhrdoUWo7Ds6YGcFbLZqp12APdC/FvNrNHilGHLpDfEsWiKO0dVDMvxm2gOYm25+G3rPLYrH06qrRoFyA/aVTbJRaoQdadM6ruemlr3OsR9qcajVezogZKVwWBLGpVPxMWOrW2Fz1iWDxGTbf956fEg55U/gvPjjh8a2/VLpGueFtBqcFqH8I6BnVCfmf1gUeL9TGhxUefnzndtnE0Y1fCupIZTdd7d4D1GknC48orqFXv2uzDMdCLWB0v42vqZqV+KVHN82vLur3fLSUVsKtbMR3aoF7aBHte587W/XrC/kKFBxF9830X/KaGAxtaqwUq1ZNmRhmFuub7ptzmR7sZdSzgWDEC97BiBfyiaBB4mlkdgL2DMELKRmUHQ2I5ixluGqNmXPqlxmVlzArzFuR8RaMYfG6FHBcNobuxOvMXNgRy0h1FVVVhmsxIs4swNr+otz8DIv2KEjw8fdqJblmzhreIy7zoz7yOk6PY9CrYYyl6dpoGuvUSirXTqJFluKESIGadXxA5RU1ZRkxh2g3lXay6iRfXaBIa0jCyR+gEtpaXGmDCyqMmdmj9XBr5TNr6GwlJiaNTgeEFWtlNtEdwDezMB3VNuVyCfAGdxmqe3qBtMjtTVbBcqqbAADQaa+sxaWKdHV0azKbg/3uPCehr4v3ikuIq01z/bAlCy5koU0blse+N7iwJ0tJbp2NbVGXeHh8RkdHABKMGsdQbH4T57esppnMenhrp844mA5ky3TVMlWeu4kiqtOpQ7q1EZlRSVWxAOgvZb3ANhyk8LxVQKe5mRRdlVqYNMnUm7EXG872XrBqJpMAexPduAe4x/Ykj1EbxnDVFNxTXvG3NsxF9QDfpyny+bBKGVyXR1oZVKCi+yhOM087mz2Ip7oQQRmB8+W194pxPFtU+EFQL9malOol9u8VYAxR6DBlJuAQbIVtma41B39PGehwuCCqoYBmGuZhe3QC/IXnmTnmuL0atQxepbFMFhq2WwcU0Y5v8MPUNxyJNhy3Bl/8Ipkg1M1UjUdsxqC/UJ8A/pjjGCWnshDilFHllkbdnhfbPhTJWNYD7KrlNwNEcKAVPS9rjzPSYdHFuoZUd1V/iVXZQ3mAdZ9MfiyC/MbdQfQA/WYXFKdCsQMophQxGSmtPMxH3jl12t85tHx5SfwjoQ/6Khj4yjbR4wG397Ts038R7OaXpujfyE9nUHo2h9DKK3A0RQ1aulO/wB0K1ZvLu6D5zq4oQxxqJyPJzzzz5S/j7CVPGKVVXQkpcI6sFbKSTlYEEMLk2OhF+elmsLiaRBSoGXXMtRAHba2VgSLjytbxvoCcJR/8KuG6FqbID8iT9IvVwr07Z1IB2O4P9+M2TTPNRo56YFlzMSfiYBFA/KCSfmIPb2Bt8R0v0UjX1/3h4fhpYDK9I3AOVagLa8su5PgJf8Awgj4r/39R6y+SHQqtIEA9olragtlZT0sd+ukvGBOpzoU1s4dbEeV7g25EXhfw1ZauDWxutx+JTYr9CJLkUoi1EoHJJJVTpYHvgHbfS8pq1rnwubDp68/OOvglsCUqgDRicq0zrpZ2G9rCwBmRjuILfJTSyruxOdmPi3TytJsBi86Z/vhnR2IAwTOZoOaAM4iB2csAvL1whOogIWCSZdUwrDlF2FoCosFW20IYhvxGKlpOeMBvtidzAJlaVJZeMRGWP8ACuJ1KBJpkWbdWF1JsRfwNiRcdYmoEMQ0w6NZONoWvUw9K3NlpgMDbewsDryPzEbqcQwjWZs4OlxTDUxYcstjr435TzpgxOKK5HpqfFsMCOyFRG0tUbtLDrcq1/pNfC8ZcjQpXsLlUdVrW6gaB/QA+E8KktAmc8MZdlKbPerxikzU+/kYM4Zav2Tr9mx1DeQ2nYv2joID9orHohzX8NJ4RmJ0JJttck28oBnnXhwuyvqs9TX9thc5KZtyJtcnyvpMnintS7kincDWzMBmt0C3IH19JlESplm8cMI9IhzkyXxrn4mY/mJP6wfez0lbysmaEjC491+FivkSAfMc5Bx73uMgPUUqSt8wunpF50Qg6lVmN2Ysf5mLfrJpG2xt5aQAJYogMtUzUo8eriwNQsBycK/6i4mUIV5emM3P/sdXqn9Ck/WAeOVdLVXBBvoQFt+UCZCtLVMnih2y7E4t31Y3O17C9ul7XinYiXiSKcXQ+ynsROjPZzpNjozqkrM6dLEXYbcTUTadOksA5n41f0nToIGZjTp06USGkYSdOlCL6Qk1BJnQEVQZE6MAllqyZ0QBiXKo6SJ0RaCZRbaKVhOnRAJ1ZUZ06Ik4QwJE6ADVARsKOk6dEMXqiVNOnSwOhUzOnRAMJLjOnTNmkQp06dEW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1080" name="Picture 8" descr="http://t2.gstatic.com/images?q=tbn:ANd9GcSGTNXL0PtoGqvKStWvrUtjEIzPFeSD1D-867ZBs2ureFkaL2cxD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428736"/>
            <a:ext cx="3910308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Слоги с согласным в середине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1500188" y="1500188"/>
            <a:ext cx="7643812" cy="4691062"/>
          </a:xfrm>
        </p:spPr>
        <p:txBody>
          <a:bodyPr numCol="2">
            <a:noAutofit/>
          </a:bodyPr>
          <a:lstStyle/>
          <a:p>
            <a:r>
              <a:rPr lang="ru-RU" sz="2800" dirty="0"/>
              <a:t>ала </a:t>
            </a:r>
            <a:r>
              <a:rPr lang="ru-RU" sz="2800" dirty="0" smtClean="0"/>
              <a:t>– ара</a:t>
            </a:r>
          </a:p>
          <a:p>
            <a:r>
              <a:rPr lang="ru-RU" sz="2800" dirty="0" err="1" smtClean="0"/>
              <a:t>ыла</a:t>
            </a:r>
            <a:r>
              <a:rPr lang="ru-RU" sz="2800" dirty="0" smtClean="0"/>
              <a:t> </a:t>
            </a:r>
            <a:r>
              <a:rPr lang="ru-RU" sz="2800" dirty="0"/>
              <a:t>- </a:t>
            </a:r>
            <a:r>
              <a:rPr lang="ru-RU" sz="2800" dirty="0" err="1"/>
              <a:t>ыра</a:t>
            </a:r>
            <a:r>
              <a:rPr lang="ru-RU" sz="2800" dirty="0"/>
              <a:t>   </a:t>
            </a:r>
            <a:endParaRPr lang="ru-RU" sz="2800" dirty="0" smtClean="0"/>
          </a:p>
          <a:p>
            <a:r>
              <a:rPr lang="ru-RU" sz="2800" dirty="0" smtClean="0"/>
              <a:t> </a:t>
            </a:r>
            <a:r>
              <a:rPr lang="ru-RU" sz="2800" dirty="0" err="1" smtClean="0"/>
              <a:t>ыло</a:t>
            </a:r>
            <a:r>
              <a:rPr lang="ru-RU" sz="2800" dirty="0" smtClean="0"/>
              <a:t> </a:t>
            </a:r>
            <a:r>
              <a:rPr lang="ru-RU" sz="2800" dirty="0"/>
              <a:t>- </a:t>
            </a:r>
            <a:r>
              <a:rPr lang="ru-RU" sz="2800" dirty="0" err="1"/>
              <a:t>ыро</a:t>
            </a:r>
            <a:r>
              <a:rPr lang="ru-RU" sz="2800" dirty="0"/>
              <a:t>       </a:t>
            </a:r>
            <a:endParaRPr lang="ru-RU" sz="2800" dirty="0" smtClean="0"/>
          </a:p>
          <a:p>
            <a:r>
              <a:rPr lang="ru-RU" sz="2800" dirty="0" err="1" smtClean="0"/>
              <a:t>ылу</a:t>
            </a:r>
            <a:r>
              <a:rPr lang="ru-RU" sz="2800" dirty="0" smtClean="0"/>
              <a:t> </a:t>
            </a:r>
            <a:r>
              <a:rPr lang="ru-RU" sz="2800" dirty="0"/>
              <a:t>- </a:t>
            </a:r>
            <a:r>
              <a:rPr lang="ru-RU" sz="2800" dirty="0" err="1" smtClean="0"/>
              <a:t>ыр</a:t>
            </a:r>
            <a:r>
              <a:rPr lang="ru-RU" sz="2800" dirty="0"/>
              <a:t>	</a:t>
            </a:r>
            <a:endParaRPr lang="ru-RU" sz="2800" dirty="0" smtClean="0"/>
          </a:p>
          <a:p>
            <a:r>
              <a:rPr lang="ru-RU" sz="2800" dirty="0" err="1" smtClean="0"/>
              <a:t>ылы</a:t>
            </a:r>
            <a:r>
              <a:rPr lang="ru-RU" sz="2800" dirty="0" smtClean="0"/>
              <a:t> </a:t>
            </a:r>
            <a:r>
              <a:rPr lang="ru-RU" sz="2800" dirty="0"/>
              <a:t>- </a:t>
            </a:r>
            <a:r>
              <a:rPr lang="ru-RU" sz="2800" dirty="0" err="1"/>
              <a:t>ыры</a:t>
            </a:r>
            <a:endParaRPr lang="ru-RU" sz="2800" dirty="0"/>
          </a:p>
          <a:p>
            <a:r>
              <a:rPr lang="ru-RU" sz="2800" dirty="0" smtClean="0"/>
              <a:t> </a:t>
            </a:r>
            <a:r>
              <a:rPr lang="ru-RU" sz="2800" dirty="0"/>
              <a:t>ало </a:t>
            </a:r>
            <a:r>
              <a:rPr lang="ru-RU" sz="2800" dirty="0" smtClean="0"/>
              <a:t>– </a:t>
            </a:r>
            <a:r>
              <a:rPr lang="ru-RU" sz="2800" dirty="0" err="1" smtClean="0"/>
              <a:t>аро</a:t>
            </a:r>
            <a:endParaRPr lang="ru-RU" sz="2800" dirty="0" smtClean="0"/>
          </a:p>
          <a:p>
            <a:r>
              <a:rPr lang="ru-RU" sz="2800" dirty="0" err="1" smtClean="0"/>
              <a:t>алу</a:t>
            </a:r>
            <a:r>
              <a:rPr lang="ru-RU" sz="2800" dirty="0" smtClean="0"/>
              <a:t> </a:t>
            </a:r>
            <a:r>
              <a:rPr lang="ru-RU" sz="2800" dirty="0"/>
              <a:t>- </a:t>
            </a:r>
            <a:r>
              <a:rPr lang="ru-RU" sz="2800" dirty="0" smtClean="0"/>
              <a:t>ару</a:t>
            </a:r>
            <a:r>
              <a:rPr lang="ru-RU" sz="2800" dirty="0"/>
              <a:t>	</a:t>
            </a:r>
            <a:endParaRPr lang="ru-RU" sz="2800" dirty="0" smtClean="0"/>
          </a:p>
          <a:p>
            <a:r>
              <a:rPr lang="ru-RU" sz="2800" dirty="0" smtClean="0"/>
              <a:t>алы – ары</a:t>
            </a:r>
          </a:p>
          <a:p>
            <a:r>
              <a:rPr lang="ru-RU" sz="2800" dirty="0" err="1"/>
              <a:t>ола</a:t>
            </a:r>
            <a:r>
              <a:rPr lang="ru-RU" sz="2800" dirty="0"/>
              <a:t> - ора       </a:t>
            </a:r>
            <a:endParaRPr lang="ru-RU" sz="2800" dirty="0" smtClean="0"/>
          </a:p>
          <a:p>
            <a:r>
              <a:rPr lang="ru-RU" sz="2800" dirty="0" smtClean="0"/>
              <a:t> </a:t>
            </a:r>
            <a:r>
              <a:rPr lang="ru-RU" sz="2800" dirty="0" err="1"/>
              <a:t>оло</a:t>
            </a:r>
            <a:r>
              <a:rPr lang="ru-RU" sz="2800" dirty="0"/>
              <a:t> - </a:t>
            </a:r>
            <a:r>
              <a:rPr lang="ru-RU" sz="2800" dirty="0" smtClean="0"/>
              <a:t>ор</a:t>
            </a:r>
            <a:r>
              <a:rPr lang="ru-RU" sz="2800" dirty="0"/>
              <a:t>	</a:t>
            </a:r>
            <a:endParaRPr lang="ru-RU" sz="2800" dirty="0" smtClean="0"/>
          </a:p>
          <a:p>
            <a:r>
              <a:rPr lang="ru-RU" sz="2800" dirty="0" err="1" smtClean="0"/>
              <a:t>олу</a:t>
            </a:r>
            <a:r>
              <a:rPr lang="ru-RU" sz="2800" dirty="0" smtClean="0"/>
              <a:t> – ору</a:t>
            </a:r>
          </a:p>
          <a:p>
            <a:r>
              <a:rPr lang="ru-RU" sz="2800" dirty="0" err="1" smtClean="0"/>
              <a:t>олы</a:t>
            </a:r>
            <a:r>
              <a:rPr lang="ru-RU" sz="2800" dirty="0" smtClean="0"/>
              <a:t> </a:t>
            </a:r>
            <a:r>
              <a:rPr lang="ru-RU" sz="2800" dirty="0"/>
              <a:t>- </a:t>
            </a:r>
            <a:r>
              <a:rPr lang="ru-RU" sz="2800" dirty="0" err="1"/>
              <a:t>оры</a:t>
            </a:r>
            <a:endParaRPr lang="ru-RU" sz="2800" dirty="0"/>
          </a:p>
          <a:p>
            <a:r>
              <a:rPr lang="ru-RU" sz="2800" dirty="0" err="1"/>
              <a:t>ула-ура</a:t>
            </a:r>
            <a:r>
              <a:rPr lang="ru-RU" sz="2800" dirty="0"/>
              <a:t>        </a:t>
            </a:r>
            <a:endParaRPr lang="ru-RU" sz="2800" dirty="0" smtClean="0"/>
          </a:p>
          <a:p>
            <a:r>
              <a:rPr lang="ru-RU" sz="2800" dirty="0" err="1" smtClean="0"/>
              <a:t>уло-уро</a:t>
            </a:r>
            <a:endParaRPr lang="ru-RU" sz="2800" dirty="0" smtClean="0"/>
          </a:p>
          <a:p>
            <a:r>
              <a:rPr lang="ru-RU" sz="2800" dirty="0" err="1" smtClean="0"/>
              <a:t>улу-уру</a:t>
            </a:r>
            <a:r>
              <a:rPr lang="ru-RU" sz="2800" dirty="0"/>
              <a:t>	</a:t>
            </a:r>
            <a:endParaRPr lang="ru-RU" sz="2800" dirty="0" smtClean="0"/>
          </a:p>
          <a:p>
            <a:r>
              <a:rPr lang="ru-RU" sz="2800" dirty="0" err="1" smtClean="0"/>
              <a:t>улы</a:t>
            </a:r>
            <a:r>
              <a:rPr lang="ru-RU" sz="2800" dirty="0" smtClean="0"/>
              <a:t> </a:t>
            </a:r>
            <a:r>
              <a:rPr lang="ru-RU" sz="2800" dirty="0"/>
              <a:t>- </a:t>
            </a:r>
            <a:r>
              <a:rPr lang="ru-RU" sz="2800" dirty="0" err="1"/>
              <a:t>уры</a:t>
            </a:r>
            <a:endParaRPr lang="ru-RU" sz="2800" dirty="0"/>
          </a:p>
          <a:p>
            <a:endParaRPr lang="ru-RU" sz="2800" dirty="0"/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колонна </a:t>
            </a:r>
            <a:r>
              <a:rPr lang="ru-RU" baseline="0" dirty="0" smtClean="0"/>
              <a:t>                    </a:t>
            </a:r>
            <a:r>
              <a:rPr lang="ru-RU" dirty="0" smtClean="0"/>
              <a:t>корона</a:t>
            </a:r>
            <a:endParaRPr lang="ru-RU" dirty="0"/>
          </a:p>
        </p:txBody>
      </p:sp>
      <p:pic>
        <p:nvPicPr>
          <p:cNvPr id="130050" name="Picture 2" descr="http://t0.gstatic.com/images?q=tbn:ANd9GcQnu9eqHjNZtkeDcuCn2_2bVbOBOLAinv86QGlEoIRIT99_g-_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36"/>
            <a:ext cx="4000528" cy="4000528"/>
          </a:xfrm>
          <a:prstGeom prst="rect">
            <a:avLst/>
          </a:prstGeom>
          <a:noFill/>
        </p:spPr>
      </p:pic>
      <p:pic>
        <p:nvPicPr>
          <p:cNvPr id="130052" name="Picture 4" descr="http://t0.gstatic.com/images?q=tbn:ANd9GcT8Ummtn1W5GltizpWgQSERl67A9_1cbScU9h5rM5aleyfQSrv_0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428736"/>
            <a:ext cx="4196428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Повтори слова со звуками в конце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1357298"/>
            <a:ext cx="750099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стал - стар                сел - сер	</a:t>
            </a:r>
          </a:p>
          <a:p>
            <a:r>
              <a:rPr lang="ru-RU" sz="4400" dirty="0" smtClean="0"/>
              <a:t>жал - жар                 пил - пир</a:t>
            </a:r>
          </a:p>
          <a:p>
            <a:r>
              <a:rPr lang="ru-RU" sz="4400" dirty="0" smtClean="0"/>
              <a:t>жил - жир                мул - </a:t>
            </a:r>
            <a:r>
              <a:rPr lang="ru-RU" sz="4400" dirty="0" err="1" smtClean="0"/>
              <a:t>мур</a:t>
            </a:r>
            <a:r>
              <a:rPr lang="ru-RU" sz="4400" dirty="0" smtClean="0"/>
              <a:t>	</a:t>
            </a:r>
          </a:p>
          <a:p>
            <a:r>
              <a:rPr lang="ru-RU" sz="4400" dirty="0" smtClean="0"/>
              <a:t>мил - мир                вал - вар</a:t>
            </a:r>
          </a:p>
          <a:p>
            <a:r>
              <a:rPr lang="ru-RU" sz="4400" dirty="0" smtClean="0"/>
              <a:t>пал - пар	             веял - веер	</a:t>
            </a:r>
          </a:p>
          <a:p>
            <a:r>
              <a:rPr lang="ru-RU" sz="4400" dirty="0" smtClean="0"/>
              <a:t>удал - удар              дар - дал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Зеркало</a:t>
            </a:r>
            <a:endParaRPr lang="ru-RU" dirty="0"/>
          </a:p>
        </p:txBody>
      </p:sp>
      <p:pic>
        <p:nvPicPr>
          <p:cNvPr id="128002" name="Picture 2" descr="http://t0.gstatic.com/images?q=tbn:ANd9GcTtbeJkRhtjYJq_mmyYZIiSxTYRJFCQR2mG2dd-EcLyRbgwvrV5Z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285860"/>
            <a:ext cx="4429156" cy="5267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Крокодил</a:t>
            </a:r>
            <a:endParaRPr lang="ru-RU" dirty="0"/>
          </a:p>
        </p:txBody>
      </p:sp>
      <p:sp>
        <p:nvSpPr>
          <p:cNvPr id="126978" name="AutoShape 2" descr="data:image/jpeg;base64,/9j/4AAQSkZJRgABAQAAAQABAAD/2wCEAAkGBhISERQUExQWFRUVFxcUFRgXGBwYFRwXFBgVFRgYFxcXHCYeHRkjGRgWHy8gIycpLCwsFx8xNTAqNSYrLCkBCQoKDgwOGg8PGiwkHyQsKSwsLCwsLCwsLCwsLCwsLCwsLCwsKSwsLCwsLCwsLCwvKSwsLCwsLCwsLCwsLCwsKf/AABEIAMIBAwMBIgACEQEDEQH/xAAbAAABBQEBAAAAAAAAAAAAAAADAAECBAUGB//EAD0QAAIBAwIEBAQEBQIGAwEBAAECEQADIRIxBAVBURMiYXEGMoGRQqGxwRQjUtHwFWIzcoKS4fEHU7KiQ//EABkBAQEBAQEBAAAAAAAAAAAAAAABAgMEBf/EACYRAAICAgIDAAEEAwAAAAAAAAABAhESIQMxE0FR8IGh0fEUIlL/2gAMAwEAAhEDEQA/AOlQHrRCpOxgUyMKkX7Vs4D+HG5pKwplJO9FFrsKAjq9Kj/EHopqwtg9aILYqkK4uHqIqYudhRYHapVCit3D2qV553qIJp9NAVxampBAKL4FR8I9qgFq7U29GAHal4wHSqCCJ707p2qYuzsKl4ZPSgAfw5P4jSThgNjVkWD7U7KBualCwJJ70zKp3o3k71FnXtVABrY6U/ielE8YdqY3R2qAgHNR0HqaILnpTNqqgFo9aYMB3onhnrUhaFAAN6n8QnpRtI9KiWHegBw1LQ1Sx3qDOKAibPrTOg6maTNOwqAtk9KAjjtSqf8ADmmoAaoOgo1u36VFEomqqQktozNF0HvVZuI6UyMepoWiz4I6mlCigM1Q0VLFFsOKkrelV1YCpreHegCFjS1HvUPEHrTi4tASZvWkEnrSBHapauwqFBFfWnCZ2ost/SKWtu1UgRMU73oqIBp/D9KAjrahMhNGY+tD1GoUGwA3qIaifw5PSjpwlAVqJaT1qNwEHCz9aLaugDIzQDEHtUGJorXvSoavSgAkGkqGiG4B0qPj+lAQ8GpeEBTEsakLB6mgBMSOlRk+gq14Apii1SFY3CKQvNViV9KWtfSgK3invSqxpHalQFVr3YVEOanoUbmm1p71QCgE9zRVtVNXHQU5uVAIWfWnW0BvUfENSAY0A/sJpQe1TS0e9TFgdzQA9BO8Uk4ce9HFpamEHQVQRiBgUwLdqKFNIoe8VARVG60+n1pvBHc0tAHSaATMB+I0yQehp59KdS3pQElUdqnIqEHvTaR3oCZuiom8KULTFwNhQDG4KGWqRve1Nk1CkS3rUGJootntRFT0qgq+ETUrXDnrVqaj4goQEVNRYHvRiaaKApktS0HtVpnAoRvLUKA0+hqYH+2pG/6VA3TQEtR7UqgT60qtgyOK5kqkiGMdcAT6FiJ99qPwt9XEqZ7jqO0iua4nlrcRcUmSWAUTIgQRnzDEneYEZkSKVvgLnDPrV00iWIDNAmcZjzTG3p0wfN5alTZ28drR18elERT0FYHDc8cxJEmRBgGd+nQZ36fk55uzloLYgYwATI6QcwcGYitvmijK4mdIto+gpWmU7MDG8GY6ZrDt8wQp53OcBNwVAAJJJI3k/Qb4NZ6cMrEshu2dGAx82SHJ8uohjp1flG9Z86L4jsNa96cXRWDZ5sMYDbAlSNyQIIORuTAnYxNXV5qvVX309In1M+33rr5Y/THjkaYvVLxKoLzW0MNrQyB5gQJO2duo+9XGbsK0pKXRlxrsnqp5mhHGSYpBx3NUhPwjUxa7mgsOxNSWgCaV70+getVLvHKpiQD2OD1zmMYOdsVHhOa2nXUHkbbfT96w5x+msZfC0VpiKHc4xNgCx2gR1n1/WPrVTjeLZQCgSIkln2zECAQTJFYfLD6aXHIv6h2mlonpFZr8feVtJRcbw07zAwJ1YJj/AAWLPMQSAQwP/K0dPT/INI8sZFfHJFrwBRD6UPWn9Q/z3pnuKBJbH+dq6ZL6Ypkix7imPvQjxtkbvvtMj9qR4y0PxL9/p+tWyUwmkVExT+ICOn3qBM9aATXqGzk9akU9KG1wA7il0KH8E96bwI61l8fzzQfKJHUgaszAAAzmOorLufEPEq0nKkDSCgUyQDIM5H55rHkXRtQZ1EKNzS1LWTwPxBbcebynrvH553rTDDpFbTTMtNdk/L2pVDxKeqQ5BeKXIDnw5Hm043Y4wemkk/7vah8TxaBtNu7rBOxaQO+pSDAG2360df4Z7YKQzMFLOzgsGOkNqnzgj6xAGBiqPJId1Nwsq3D5GmCTbAYAEbSMjP7V8zNbZ7KG4QnxVhojPlyACQJAnJiR9Yjua1xADNDFs/MSZ1NLjcTgELEnqfSqPMBat3h4bsdwwbLA/Q5GD6/kDZ4e1q0qpTS3mBHqBIGABqjY+kHM1ZbVha0W7zx3GmQwwPKAY0zt5W9fl6QSLtritY0jIEhlMBgdMA7SBEDH5EzWars8K0eUlQoEOSwZYgAhtgYBAzttF4y7qNJF3CnSpDYDEYYBcAIcxGo7VzWjZHiLGlzCqGYdIEBvbJOoAjp7GicU91QqglQwMhRjUO5n0XP0zkULi+PZrV3XAuKsgDykNLdBgE6TE743rW4e2AHDs5uK0qJCghhI8rau4iO2Dirml2SijZ8a2rAN5zpgEhx5YAkZ0y0+sdJxUOH544WHLGI0sMqTvoYEY7YzE9qhxvxJw4u6LgezkidO52WR+FtQMnHytPejq6lF0MDqLDVkmEBuEaSPm8oz2qp1tMr+NF27zsK/9SeaTndApIHUkAt6YG3Wf+oPqwVAOqF06m8h0tnrn0rO5rwlkCbYJjVqOti4BBDEg4iJJGJOaLye2GsFgWV2Mg201NpMnSs/L5i2cHzdCIGnyyaqzCguzescUTAgSfWAJEgGRvVfnb3zw/8AJXU7FQQjAOEadRU3ABPST39q5i1y8JdDC9dVsEgFSRqABBgtIj3q9xvM2WwzLjysFzG7ahg/hKLMZ3qrmmHxRTLtn4RtgqbhkspQgsSDpj1yDtOJ2wDTXONtWnFoOFkE6UAnZTOR17z0MVRucv4viLSWrUWU0gu7SoAaG0rHmPSQPKNpFE5Z8EcNbJa7fZ3G8SgzAOzTEEfrtFcpTbNpJGnf4/hrYkOWaCwWdUnceVc7+oH3msLmvP7hlitu2gIhmKyDIgKTMmcx+nXV5vxdrhQVsaEJGMF7hwThVMsNsSBnesLg+RpcIvNru3VDAPeghSJjwrYhbeY8sAxOZzWE37NaRjcw+PbqkgrxMg4i4LSAYgjysW6Zb7Vo8h+KOIuaCVI1HJLjxdA3LAQCucNC5U7zhcVyC0XJeZAUwHZRpkkgBMDHTp+dWuGFm1bOlAmRup6nqVgE9ZJ75FdG9aImaH+r3tLC2kudipzEHGmTBnH1xVe2vEtOtHJMEgLDQPffM43ojcYXKBX8Nd8f7cb9MdcdO1aw+KUsidKtqiJeVJ/q2O4IOT09K1m6oxW9FPg+VHVFy4Q28EMAfTsYG8EbntQ+MHh+XTIjT5DpkHqCJDZM9TJ9KfjviUcSyqyqACBGCIPUz7Hqf7g4rm0Fl0qIgQTJiDkEnVBwN/1pcipILwNxychlgys+Yesj3FW+MvgprDeZf6oAJyRkZ+tZVrjBdDHovlaCPxZJwRuO07CgC4y21AOAJYgRAYajj/wesTWlJsUjTfmjE/OR2Ak4PeCcDtH2oh5kYiNMTBMTI6zvG3+Yrm0uG2YbEgKN51fMM7d1x9prSs8aNGrMiWM7gAAMBiOgGd5xSU2RRRHiuZFxltXQHpMjJ+hH3+1LiWdhg/Nvmdj0xg4GfYTVXnHHlLataggyRvg6tTbn/JqsvOjpUwCWMMRMgnpB6iD9qwuSRvBFi/e0qwkNE+XBON/yP0q/8OfEAF+1ZwVaV3mDB0j7wJ9frXPcVfDgwwgDPWNzk98frWn/APH/ACxnJusvlBDAmDLDIjtBMn/p716OKTZz5Iqtno/hr2pUDxD60q9p4jzyxwLXrjKVW4FJuXASqWpJBRAVXXGov5ZMxHWRHirIE2jatF3dfMFlxJYkIS2khdJgMwOfaq3K2uE/yZL3HYBmA8FgiwTqYywkH0yRIBitKbicUpAL3gHJgpBB1adAIQIulXiScrJB6/Klo9qMduDsjzTe8R2IYMPKBsNMzmDtO+xPlmt/ClSHDgtksDKssEgjSB8obEAQI6A1u82408U1oIkzcKyyoAxTJQ6GJOAJiN5ntlcw5M1g6pCjoBpC/KGWAxJZZEfNjoQZFb456qQkvhucrvG6dajSwCFZY5YExBbpKg7jO3arHF8WPH8SX05nVpktbDeUEaREyAV8x1DEwKwLPDuiMDqDEE5WZUwW0nTloYgrgGAegqHHckjxTaksqayUjwlwxGxwx82NxB+pwTfYTdHV2OU8QbZhTDSGBJM5nSS2T8yA7wU32oTceQ5W4HkKPDY7EKTAVlUnUFkg5whx0GBbbxbSo7uZIIKM2sFkE6lSZBhmBEnGRmKDbQagFuXrnmQ6NRchS6jc/Kx1Fd+nX5aeNO7GTOk47j4b+ejkgD8BEREw2eoXHtvJFRW4X1sALceRVjLeKn8wg4YkJqyYBLL0yduz8LOba3WYaiFfSzTt5l2kbT8wcTkRT8kN+bfELaVwFck+VHY3TqJP4ZBiADEmJwK5ZqqRozuI0s6raAYXHWAGl/m/ESMAgHIggEYrW5G+m14TKTqYABJV8oCAC3mA0mAdoWcYoPF8Z410XDauC2gOtZUsdLW9QhThVBHWZBUdTVQcwUO5VXAUkI0R/wDXpWGiQF8QYxCz0JrPa6BZ4/hbVi4JFkRuASxEBQqhm67bRsJjAqhxvDEvw9txgC2xhR1RSNTE9XK43IYnYRTeLeuP/M+Vk1ppBLEFE0qYkyST6gHLGDEL17R4OqQ0L5QcklFd2JGN1UdTDe1WqFm/ZS28BrjKFAjBOcGJRlPQ+u4NVLFtNRdJuaSAHuGUwYIHmORJkydz1mm5db/4hbALEkf1apSBPTAJ33qXMOaW7SA6o05lQu+Bu4gD1mJPcCsrFPaLtguIuvq1MxgQSwjbOyj1BwcY+lRPODpMKFgjBkfNABz2P5D2rluL+I7l7yWVnqdCkJ3MfjYZmcfUVz97hOIJJJXE4VU991/vNdE/oxO1fiLmQjAapDHTiSfwmRiY6dewrU4fg/IoYtIUGAVgjT067ifXHXzVw3CcNcRTD9pgyhBzOff861LPPYhCHBAgEEnzdGwe8en78rTfZvF10dJxN2FE7GOvXpuYnbHsffJ4qxqWSYAI33O2wgRHfPt2y+J5rrCgqSfwkajqjB3HSNgIyRjq9y5cuSi22JOkhdByARGgDOYO29dYqjDs3+XPbRTCg506usQAJ77jt6bwKHF3kIJ6gzPXqQM77e1VjwfFXlPho4CozyQFPYhCwGT98Vr8s+BFIV7znVvoX5Y7F/mP0jtnetxhKT0ZcklsxeD4xl8TXjUGdQMFsCIG0gn03n2v8r4lbvDDV8zghiTmJ0ickD5T9K6y38O8KoceEp1obbSWYlGiRlsbdKw+YfAttLM8ITbuF4Idyy+EVyFJBKnUBG+Tn00+CaX8EXLFszWtDQAWyIDN0DH1M7fX6VlX+MCkKxBJ7ST2AGZ9MegratfD/Fg208NrSMc3GYMCAJmB1P61u8k+HbfC6mLF3cRJjCSYAjvAJ7wKzxLPros5Y9mHyT4N1DVxGoJq8luSDtDaj0BMGAem4zWlxPwTwjMCqm0QCAbbEGSIkgkgkfnJroCy1En0r3LiSWzyvkkcnyj/AOPUQMt5zcQzpA8pOSAW9u23ea6fhOH8K2qKAAojAge8etENw1EvVjBR2JTcuyXiHvSoeqlXQwcNy/kfFa7Nv/huEYp1K+Gbay4Eh5OAoMHVmQCasXvCtcWVvH+IJSSf+JF0nyhlU6ZCIQAAsahgSTWHzjmx4grbUTelpulQLhKsVt27IEaQACTp2JJya1uB8V7NkqAiL5lgLBYppYB2HmYzJjCy0sWyPjuMntnu10R4vgrZ4lGey1hGb8IUXAVRiGXSSQNWmR3UExOaPOw5vBbrXRbYHSzqVXUF8uoqkA4380AD1npOb8CLluQ9vX0Y3Wd1IMwnmgEkDYdhMVT42yWsRodZgCdRG3ZtSkTBGIwcVqEOn+hGzCfm7QLU27tslUQiEKzghgZ/qiRjG4O23yXjwPM1zwrs6NRYm2QnRl1SIg+YxGrczFYXF8DadPES5AX5pXKz8w8u65ImATMaponJ+GuBxjVdC6mUGQ9sGDpuFSIlhtsywd66yjGjKbN7grF/iLTKLaMouvpcgAJqYGU31ACIyRDGG6K9rlN69euC0gTRctHTcWWVwJiW/D/LGIgyIEQKaxz4Wxda1bZCESTqDW9YDAq9vUBIxkZEZAmKurbupcW+biE3ITyBUB+Xw9QfWAmot5hLZA2kVwtmwPE8x4i0l2y99V8IBRbAHmVlaArknTEEaN/IM03M+X8Vw1o2x4YREBImXLjIuEbSGcFtOOopcFzi3w168eKUNcuBbeJuhgQWdVQKHGGUkAHGZiKzeJ4u7xGsgiBtrQNcI/CgllfSRAONRxO9VR3taFmv8OX7dk3DfLW2OoIweERDEKTqyYVW8w7iIBq5w7WUFlkW6GOpPkZluMFcKdsypUiIMPPSs3lvFcQ1qyGsm7q8ApqKjKBTJAWI2GWmWGBMVuX+Isq7Olu4HXS9ssuC/nBBCmAMAEmATq96xN0wjMVWtZe5bt6lLom+ArsqglpAId1IUAYWO5o8e6LftQhVZJJyQYFsMoKmCBowRmSRAMRe4i/8zrdTxHZcKrso8TSy6FM5DjPeAflwc/nZuXeHNxGQqrux0rGlwpMBtZEE5nu87GouykOd8dcgW7WWaAAslTPlhgJYGSohR0H0qcB8LeISL76nXOmZCnJgDad+rHHyigcgS4XLMth2kmSpc+dU3e4PfAO5Odieu4bm+hVAUIF/EFLq0yCYWIkmdm3ityuOkEytY5SiAhFAAwZOonaBpXMz7b1W4nggUIJCsR5hoDSYiMMR06/bY1q3/iG1pKm8kCM5DectiNWDvnfNZF7minAcTE/yzOmRp3yfzzHSsKMmrGRm8JeFgXFckCJzp0ztIC4G4kdPyqXw3xHB33Y3WJiAoGFju8ENv9PU7BW+Be+pnSFJwT5hudgcRPQ483rjmeafCz2T4lskpJysgodvMN1HvMbTWuPjgpOT7Oz5G44o9as804S15Fe2gGABCx1/eamOecMT/wAZJGI1CfaPvXkHDfEXEJCqxOdsFSO2djvW9w3x1p3REY4LFAW7Hz5/ME17Fy/UeaXD8Z6F/q9nEXbcbDzKPX9aQ5paO123/wB6/wB644/HxYKdFqBMgBSSNtpwKPa+IUe6C1qyqRkFBOepMZ6bRWv8iK0jHhkdYOKX+tDPqP71Jr3YislOI4V1TwrVppkN5PxDsBTa7PSza+kj9K7qaZycaOl5rxwZLSDOlFntqgSPpWerHtWRNr/6x/3tSKWf6COmLjUWkGrNhx/kGhgmsxuGVQsreWRqWLrZGc59jTNcWMNxA9rn96uRMTU1t0ptR7ms+3xAGfEvH/mKkfpU25kw/E3/AGrNatEoumfX7Uqp/wCqnuf+ylS0Sjhvg3louXHu3HIRXwD5nJKPMaJIy/4R5db7QDXS8yszhUKoQAnyiOoMEiAANv8AzTcs5mli0E8127cUPC5hWAi49w7BjqaDJE4EZqjxHO7twfzLqrakAFVUAjYwzSxJxsQNsd/mrJvJHrddMA9ooNQVi8AgmREneUMkT6dMCrH+s8QV0l9Vv8TwCgk7NcYHIx0xih8fx7sym0twpIh+IllG2UtNtEkyYP0oK3zcbRra8uTc8MAaZgSZjO+F2j1rd6uSJW9Dc44dFAbctJJkMGAJMMYEmNjE7jOCAcZzB34ZPDRluN4jhpzotghnDKZDkFAQDDSDk7ZXMOE1DyFbRDHSRJJkwA41QSRuRO9WPh9eItrkB0DFjoMwpBVxkd4JGNj1pKLxst7NazwrJwlu7w7rouH+Zr88M8LOrUD8wEmYgzGBWJdu3wCqkBUKsFZhpBX5CogEDUHMH+qBgidD4dscRF+1bItW4B8O6oaZLARnHlAG8dZzjS4LiTcuovhC5xCalePJagpOWAiQVEgCZAiJrjGbjJ+/z2VrRzlviXNw3rhlEJZhEM0EA27g1DQApZQJM7Ykx2HLub27XEW0H/8AoVtuk/zWIjw20vvHmHmiZ7AGjcI1izavrxVnSxZgloFbgKtbGAcBQWMyQozEzM6nA/DN3wgxvN4xHnkDyNaEBFgwrgCNUmeoIOHJyZKmiKkWV46668QiWH0B3FsuwRw8DpJICu2qdxqBAaqNvmCi8rJ/O8VMoSodQhAEEKOjMJM/KcnprXeVqLy31vtpNsJbZpMESw8WMXNSll82em8GuL4jj+JCF/EVmS67SFIKRcdWCeYzIJfSY+YZmK8sKapHSg/MeburWxcs/IwwR8qRARyViSGIBBiVU7SaHc4zh7mtAGRoLCAxUMpC+ZQNLW5Cn8QEkYkEXE+IPGunxbAPkjSrB5MjTAJEsdTgKQMT5jkVFOZWwrkWr6tbYm1FsuyiD4atBxgEROkgb710WtNEOcPCORrQG3bcSACCAp3gkg6dxmTAM5FXFsXAF0uD6SUO8xnE7SQN4o3MuCe9b8fUrKolrdvOhjIYhWYy2o5HlmJyYnLK8QYZWMgkKACXBHRlaIjfSwnPWttkNZeXm4JZTEgjJOVMyTGTPY1pcNwK+ZyCYaGMCIgSInuB1JkHpvl8s4+8qHxFnUYVicTjeFyJPXOT61dTjQ06DKiQTMGWJB+WfL6SPciom+mV6LVxUyAI1eaTtHqO8j/9VG5ZKSykaoIERH1/t09qyjxImQxMbebGIIxIXpAj/wBRu8cdhA1Ccjqu0Cfrucx6VuMaZlss3OR8LeJ8WyUaJDWCLRJBGSsFJ9l3NUuI/wDj3h7is9riyhnSFvWz8xOzXbZK7dYqa3tKkISCBHrqMSZ+hP8AmW4XiJwWiANUxIMnYnrj2yexrfXRpSdGXe/+MOLtqCLtjUdUr4hDADA1Soien51r8x+DW4e4gW9bvAW7epvEQaLtwlSpE/JsdXY59dAcyYXWdnJGk9JALAiBEHMnf1prXNtJdlIYhVMgCRE4HrJC/wBqrd6Yya2huX8oujihasMtwzGtJNk4BYzkQJIPtTLdQXND6goMFlGrbsN6hw/P2VLt5Xa2xgKVwcapBH12z0obcpeUIu6SyggEal26E56GR6Vm8Oir/bsuWraFWLEggeURMmevYRNK34Wl9ROvAQDbeWLT/twPU1S/0LiwFJ4hGDSVVRLESQTHbfO2K1eA5IGK+I4lyFRQh87yQ0GYECZJwIHetZsmKNK5dXjWtLbBti3bbUT0VBIOD7D61iWrTsrMJIQBmPQAkKPzNdCvMLdhuI02dGoeChZslflJ05+YiZHtWTxHD2l8OXYK0G5ExBJjQPxNpjqctHQ1YyxjRmk2aXJeQeJw169c8oCE2yf9vmLRIxjSPc9q5vx/Wt/juK/heDKXLtspdBNtUnW2uXCliYMJ1AzA7muMXjj/AE/t+VbjNsYmp4zdzSrMPE+tKrkxSLI4y1w9u67qMuCq6jGoMUt25jI0hdPQBTkUbl/KwbmviGCtp1LpEIoEkhZgAxMznPauL+LOJNxj5ChW4HVTOoJdSR8wBOlusbN13IuD+Ib1xrfD3mKoCC5IzEwBq30x1M/euShLHv8Aoje+jsr3ELdKWvEYWdZKMR5mYEAeaMAQDqJIxGImuf4q41i5pnCEZEiCpG2In0I23HQ3+N59ZRRw62k8Vyio8yIEAESZAmNtsxmq3MgEtqgXUxxbddy7kzIOQSNRgSMDakHTqtP8s01aBcHzNmvCb2GKsxPm/FEN8uIJxtBmtC9aFoOmuHkwurFxG2AUTqzMbmQZ3EctY4hVdQQwzkLgwJMg94ESP6jW3wtjQbVyPFFzU3lyw04BLMcQW6mBA3mt8qUXozDfZds35IFpPKy4nyBGwfKYkADOcR3o/Ac0Nm4pdA76jpVgA2syhkhYFzJz1Enaqd+5ctWW/lBdVw6MgkQWWH0iJiRBMZO9S5Hc8U3WZRefSoJaCQZDmSRGwP1OYyalvG3tFaV0eiJzq15laEN1FtwYIZgXJSZgwp29azOV8xumy+jiELNfa2xcamVDpthkGoAsF0b46kk78vx/MAmba+DcuAOp8ulbBBGUkiXIBjAwJkCqFm/4reY6A+fFY3C7wJGlLRVp22j2PWLico2jDpOjrOP5VxTWH4a3cnw0BCwZcszkNOqUIKgeUkGATvNYnL73FDU1sa1uON9ShWYKoliSWGwMqMgEATSfmPGpxC3fFcaUKjxlQEpOqfDUywnrgzGRk1Zuc/uWuGcMhYNqbUFKaXdiw1CSYDGAc/SM+V8U4qmk7Oqmixa44cPwa23tnxVgqwNt1Zgw0jUzKRuBGmYzB3ovF/EKBkPhPqMhlCr8oBaQwbQSDGxmCdprG5v8RE21JQEh5YBgwAXeYMkwTGAJjIis1vizWPD0DUD5cQCZ3JEj5ZnO3SrGD7aDDc041Ll5ytpivlIPlF1WAj5WbUMwR0371ri5cui3cuojFkALW0bXquFQNSk5EmNPdhjGMleZnWpB0wpEjbdYBBUmMk7D86Df5r5SEdi3javxaSdZMhcJEmDgdetd18Ms1LN9iPOCoMyTpJ6SARIAiBgA5jGBU7tqBq1A7jPlbcQQT6TIzQL/ADUyRduBQIuCAoErqWdAEkECIJO574xOdc3tkeIlxkwrsgKso1YhATIjfPfERWVF3oumblpBmTqIGB169QCuN8idqGWjyOdM7AnYHMllwQSBiuCX4hvaoLswncDP0NXDzR91N4n1UfrXdxkjKpndLcX8TySRHfygk4xBmYXsc+kLWkjIBJkDbMdCZzuenU71wq3OLc7XI6ZA9vrR04bipmGn1uf+Ky1XtGkjtuJQrEkifKw3EDPXY5qAtjoygYhew9ASTtnp9dq4y5wHFtJ1j187E/ehHk/Fbm4B9z+oqUvqGLOz4nh5ICsTtqk9Bk49gMbV2HwjxBQNeulWH4F3MKIDAk43O/QH6+TW+WcVEeP/APzVnwOLIg8QxH/KOn1rMkn7Ciz0c/FKJcv3AgQEaRgDzEqxbboFH3xnFUOC+LYKAtEMXJ/5sAiMxGkTHf6cA/A8SN72PVB+9V7nLrpMm809NIz+VVJfRidnzLn4YsNTbQTETuTHXr+u+KFZ+JggGZ0FWtoYOQDBOIAnpXIf6Axyz3TP+dasWPhm3vk+5k1aXtlUX8Nziuc3LxBeJBkDEZ6yP7VAcQTsf1/Wqq8oaAAYHXv9DNXLHDken51ckui4i1v3/Wmq1B6E/l/alUzLiYPN/iKL1t3bxiilJJgXLekIVbUSVPzZ6zIA2rKPNrY84YeYBSh1MwAkgzpAwZ2OzD1rUHJwB8qCD0UCgXeQFth6wB99hVUoPszjL0YvC8awuG6YaZBhgDG0CehGI7Vu8u13nA1EMpPhoxEhT3MzJE9/rNZd74aubrUE5FxIIAHXr09e4rq3F9NGKa9HQ3rlrUivaIAJ8RgTJMN8o9yDMdI9j8IbIuE2nuW1t6ck/NqO8NJGAe0/TPM+HxiH5XOTP4hnffNatvmbuR4/DsRGkkWw0YAAVSfQZmftWXFV3+5U38NlOItXHbxndLOCCV+YiTJP4cE/7iCK0BZ1tbBRwqksPDTQGsDLs2RkyF06l+YGMwOWvceqvBt33twCoKsPNmZkAmDHX9iAcX8RXGDjReOq34ali8rJJIEH5SYMGdqjh/yE/p0/HXlvaVD2QrK3EvLEkCD4dtjqliqwukQfuam90WkXSCpdMs+ksTg6bZyVO5ERHQE5HOct55c03T5RcuFLWoiCqEKgYasRlp/yOj5Z8R8LZUIRb0kAtjGogAq0qQ8ebfrnGZW4KkSrB8LxrKxZFWD8zXTJJGJVp1dD16YoyX7d4ai/mXSCx1M5cyQqqzDTERIkZ3HXM4/4s4S26/w8SJkDVoBOCVYxEjGO5q7wXH8HfHmY/wAQ22llkysEFgZPUQcxFbc9WZx9FjiVkmdIghSGAcABdmiYM+XSJ65zWFzPlvEWzptorWiBsw3AGpTHVTIBPaaqp8TBX0hiCG07w2Cdm6bmYj64rpLPO1uIT/LDeUOQApIPVlHUHY4/U1ma90aj3Ry7cJxhJhVB9TMAnOI9t6mvJOMYQzwN4VZB652+1dfa4hSPTv0o9tN5iOkTEfUb/U1x8jXo7YI5Cx8OZLXC1xhvOFAEnbYfery8hRxm2D/neum/g1YQVVhPUav196tLw30rD5GaUUjlLXw8o+VIq4OVxt+YreOmYnIyRImDPTptUgn/AI7VnJl0Yf8ABAY69MUjwo/zArYKGTtUQgzAH+esVBZknghNL+DPSr7WXzGkR7598Y/P+6s2jmWnoABgZE532kdKoKS8Mex9pHWprw3t2q0w6bfSh3bM5E/l+8UAPwM7H6SP0qFxPWam1tiOvvj/AM/vQTb76pHUCP8A2KAnbsDO+fr+lRNiqL8SwaIYAbuy+X6TEn2q2jq0DxYaPUHodtvWKpAZ0Tv/AJ9aZHB7j16fcYon8BmC7MPQwx+oIotvhlUAQDGcmc79zn+9WxQAsvcfVh+5pVca2J2n6UqligK2c5GOntFSHDrHrV5bcqCM/UH9KhauCfMjQO2kn1gzH371kABwoEf522qNzQPwt9FJ/wDz+9WU461OLN/T11aUHrAUMSYpX76MICwCcEsdv9w07x2IqFKycOrCdJExEiMe0etS/gh/TReH4XSZA/NjPfc1YGaWCt/p69qf/TABkdN436E9t5q8LZicHtPX0kUyoYE5gYjpkmD0OSe31qbKUH5ShEMAR2P9tqqv8K8MSCbaT7Aeta6WicfuR+hqXhRiNzvn9/2om0NGYvwzYknwrcnr4afoFgfQVC58N8PEeGn0VF/RQa12tscAke0UltMdyB9yetXJ/RSMyxyDh12tj6gE/pRzyu1gi2g/6Fq4bIGT+VR1qPfuRj7zS2QS21gbfSoDhQOpOZ6T+2KsBJHSnNmf8BpYGt2p6nHb/wBVI1IT608UBCKQQn2qWgDv707OB8xA7T+lSwQuBRvQGJJOf709u1q9R7fsaK1kYGx2EYpZSk3Ckmcff79aT2W9B3O396uvYJmNvehXLAxiZ36frvUspV0kdV75MfoaZFgT9en7VafhMQAImetDPK1JkyfSWj/tBoCrrh9OnEatWwJ7bzP0NV71+CdJlsSukMI7rJH3mtVeDIP4QPYzj1Joz2Rjv1+9ashmvy8MvX0jG89oqunKvDEKxGdz5vTE9a2ksR/7n9aTAATH+fvSyGWvBeUCTjMgwfyqF/hbjyAxUdCFho3IBnv6VrLkT09qhd4ggwEY+0fuaZAr2uEYKBqOAB9vpTVfCt/T+dKlk0VvDXSBuB6Y/wAFN4gGwNGUSd/7farFuzOZ/wA+lAUwitvP2/c0QcOCGB+Uzud57iYNGezEULQDUoWRHL1IA8yxtjbpgzik/DbiQAMbH7zNI8WQYg4+33oRu6zC6x6jIBoUKSBjWB+v59amt49Dj8s9qCvLzAJI+p0z02qxbQCMxnv/AHqMonXrJongAjf61A2Y8ysuaGxPv7D9aIFg9R+xqBJzB+1MCfWhlm6xn0iKtECH6fvTm0T098CkLJx3qQWNzj1oCDNpB8s+gyfzod2842Qnb039DRyuep9hUtAmfxDaZj70AJSx/wA2qaq3aiO0n1ppPTPX/OlGB0t+tSNv1FAe40Gd943/AEmms3WfZfvg9tqgJd8emKkVboI7ScGjiwR3z9/zqLAdc+kj9qllB6PSlJnI/LFSCk52j6/nTaiP/FAObdQYGnbiRttG+aFe4xBu9BQ8N7/lUWNMOMU7Fj2IGKk2djVFEDcPaoEMac31B+YUVeIU7Z9qpCq/D1X/AIVx8r+uc1ouwO4qAj2q2Cr/ADff6UqsilQlFRtj9Kt8KdqelRkDcWYArA4283iASYjvSpUiVhLjnUuTtW5w4wPcUqVRmgt1BIMCc569Kq8X81KlWUUtaB2G1FuDyf8ASKVKoCmGqHDMZOetKlWiDs5k5p3UFRIn/wB01KgB8Pj7UaaVKqPY6jNLh1Gl/r+lKlUKDtH5f+mrNhQCYHU/lSpVllLpGPrSdR2p6VDIC/tVG8aVKiKONvtQOMUFMic01Kr7KVOFxqjGf3rQs0qVaIAvWFJkqDnsKnbUdqelQyFIxUoxSpUBHSKVKlWzJ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6980" name="Picture 4" descr="http://t1.gstatic.com/images?q=tbn:ANd9GcTQ8g40CjuzCydJu7nBq2_HXVH0M2kdEFCL6yUn8gENQnODFj8Gg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71612"/>
            <a:ext cx="6827263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Журнал</a:t>
            </a:r>
            <a:endParaRPr lang="ru-RU" dirty="0"/>
          </a:p>
        </p:txBody>
      </p:sp>
      <p:pic>
        <p:nvPicPr>
          <p:cNvPr id="125954" name="Picture 2" descr="http://t2.gstatic.com/images?q=tbn:ANd9GcSz_LQtrEGeK_JbrX-cmzZ2TXXE6g8RIkoj8bzN5SFjFsPqzYQ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285860"/>
            <a:ext cx="3929090" cy="5218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Проволока</a:t>
            </a:r>
            <a:endParaRPr lang="ru-RU" dirty="0"/>
          </a:p>
        </p:txBody>
      </p:sp>
      <p:pic>
        <p:nvPicPr>
          <p:cNvPr id="124930" name="Picture 2" descr="http://t0.gstatic.com/images?q=tbn:ANd9GcRz4pjPjDvVQLeqv3UZxWX_8Ohi46b-Aaz7UkBulDvzj-hSh4pAu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571612"/>
            <a:ext cx="6042020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Рвал</a:t>
            </a:r>
            <a:endParaRPr lang="ru-RU" dirty="0"/>
          </a:p>
        </p:txBody>
      </p:sp>
      <p:pic>
        <p:nvPicPr>
          <p:cNvPr id="123906" name="Picture 2" descr="http://t3.gstatic.com/images?q=tbn:ANd9GcRiGNXfc5OhfZlTnSbEt7C_4IiTVVNKaZ6NxvoYe8ROw-k9h_5oR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285860"/>
            <a:ext cx="3571900" cy="52516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Разгладить</a:t>
            </a:r>
            <a:endParaRPr lang="ru-RU" dirty="0"/>
          </a:p>
        </p:txBody>
      </p:sp>
      <p:pic>
        <p:nvPicPr>
          <p:cNvPr id="122882" name="Picture 2" descr="http://t1.gstatic.com/images?q=tbn:ANd9GcQgDQBak49Eop7L7Pdwx3H1WVDn-0gzcffHXwkh3CPUdkr2hTW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214422"/>
            <a:ext cx="3429024" cy="53530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Раздевалка</a:t>
            </a:r>
            <a:endParaRPr lang="ru-RU" dirty="0"/>
          </a:p>
        </p:txBody>
      </p:sp>
      <p:pic>
        <p:nvPicPr>
          <p:cNvPr id="121858" name="Picture 2" descr="http://t2.gstatic.com/images?q=tbn:ANd9GcR7kTz-VxNQbmZNr6szlOK71PMDVGbe9NtajTyDp2e2COModDcyW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71612"/>
            <a:ext cx="6914733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Рулон</a:t>
            </a:r>
            <a:endParaRPr lang="ru-RU" dirty="0"/>
          </a:p>
        </p:txBody>
      </p:sp>
      <p:pic>
        <p:nvPicPr>
          <p:cNvPr id="120834" name="Picture 2" descr="http://t2.gstatic.com/images?q=tbn:ANd9GcSb-UU8X5uIsogd-Vyq5S83eNrogXHdWE26_hPooDwBL8XTj8t49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500174"/>
            <a:ext cx="6429420" cy="48158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Произнеси, прочитай, повтори по два раза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1435100"/>
            <a:ext cx="3008313" cy="4691063"/>
          </a:xfrm>
        </p:spPr>
        <p:txBody>
          <a:bodyPr numCol="1"/>
          <a:lstStyle/>
          <a:p>
            <a:r>
              <a:rPr lang="ru-RU" sz="4800" dirty="0" err="1"/>
              <a:t>лар</a:t>
            </a:r>
            <a:r>
              <a:rPr lang="ru-RU" sz="4800" dirty="0"/>
              <a:t> - рал       </a:t>
            </a:r>
            <a:endParaRPr lang="ru-RU" sz="4800" dirty="0" smtClean="0"/>
          </a:p>
          <a:p>
            <a:r>
              <a:rPr lang="ru-RU" sz="4800" dirty="0" err="1" smtClean="0"/>
              <a:t>лор</a:t>
            </a:r>
            <a:r>
              <a:rPr lang="ru-RU" sz="4800" dirty="0" smtClean="0"/>
              <a:t> – рол</a:t>
            </a:r>
          </a:p>
          <a:p>
            <a:r>
              <a:rPr lang="ru-RU" sz="4800" dirty="0" err="1" smtClean="0"/>
              <a:t>лур</a:t>
            </a:r>
            <a:r>
              <a:rPr lang="ru-RU" sz="4800" dirty="0" smtClean="0"/>
              <a:t> </a:t>
            </a:r>
            <a:r>
              <a:rPr lang="ru-RU" sz="4800" dirty="0"/>
              <a:t>- </a:t>
            </a:r>
            <a:r>
              <a:rPr lang="ru-RU" sz="4800" dirty="0" err="1"/>
              <a:t>рул</a:t>
            </a:r>
            <a:r>
              <a:rPr lang="ru-RU" sz="4800" dirty="0"/>
              <a:t>	</a:t>
            </a:r>
            <a:endParaRPr lang="ru-RU" sz="4800" dirty="0" smtClean="0"/>
          </a:p>
          <a:p>
            <a:r>
              <a:rPr lang="ru-RU" sz="4800" dirty="0" err="1" smtClean="0"/>
              <a:t>лыр</a:t>
            </a:r>
            <a:r>
              <a:rPr lang="ru-RU" sz="4800" dirty="0" smtClean="0"/>
              <a:t> -рыл</a:t>
            </a:r>
            <a:endParaRPr lang="ru-RU" sz="4800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Рыхлый</a:t>
            </a:r>
            <a:endParaRPr lang="ru-RU" dirty="0"/>
          </a:p>
        </p:txBody>
      </p:sp>
      <p:pic>
        <p:nvPicPr>
          <p:cNvPr id="119810" name="Picture 2" descr="http://t2.gstatic.com/images?q=tbn:ANd9GcSkMSO519CbCIMyZ-eSsAwVYsvOk-Ifvy9-DXANTdMqZ3E-Vjn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500174"/>
            <a:ext cx="7085240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Берлога</a:t>
            </a:r>
            <a:endParaRPr lang="ru-RU" dirty="0"/>
          </a:p>
        </p:txBody>
      </p:sp>
      <p:pic>
        <p:nvPicPr>
          <p:cNvPr id="118786" name="Picture 2" descr="http://t2.gstatic.com/images?q=tbn:ANd9GcQ9ocC-x_VOxxqBA6ZB9_2ywxoRFAiQfsNyHFevCi2A493HarS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500174"/>
            <a:ext cx="6667547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Аэроплан</a:t>
            </a:r>
            <a:endParaRPr lang="ru-RU" dirty="0"/>
          </a:p>
        </p:txBody>
      </p:sp>
      <p:sp>
        <p:nvSpPr>
          <p:cNvPr id="117762" name="AutoShape 2" descr="data:image/jpeg;base64,/9j/4AAQSkZJRgABAQAAAQABAAD/2wCEAAkGBhQSEBUUEhQVFRUUFBQUFBUVFBQUFRQUFBAVFBQUFBQYHCYeFxkjGRQVHy8gIycpLCwsFR4xNTAqNSYrLCkBCQoKDgwOFw8PGiwfHxwpLCwpLCwsKSwsKSksKSkpKSkpKSksLCwpLCwsLCwsKSksKSkpKSkpLCksKSwsLCksLP/AABEIALcBEwMBIgACEQEDEQH/xAAcAAACAgMBAQAAAAAAAAAAAAAAAQIGAwQFBwj/xABGEAABAwEEBQcICAUEAgMAAAABAAIRAwQFEiEGMUFRgRMiYXGRkqEyQlJTscHR0hUWIzNis+HwB0NyorIUgsLxg5MlVGP/xAAZAQADAQEBAAAAAAAAAAAAAAAAAQIDBAX/xAAkEQEBAAIBBQEAAQUAAAAAAAAAAQIREgMhMUFREyIEMlJhcf/aAAwDAQACEQMRAD8AuoUpSClC7nmAJwhSCRgNThEolA0aAgFMJGYTCUpqTNNIKSRiE0QnCnajSUoQAkYAUK1ZrGlz3BrRrLiAOjMrm3vpJToy1vPqDLCDDWn8btnUJPVrVPt14VKrsVR2IjyRqa3+luzr19Klrh07kuw0gs8xyrexwHbELeoVWuEtcHDe0gjwXmIqZ5/BbFnrOYcTHFp3gkFRcm16EekwnCrF16Vnya2Y9MDMf1Aa+Cs1OoHAEEEHMEZgjeCnvbG4a8pQhSDk5RsaRhMBSRCQ0jCYKlCUIMSnKAEQgAFOUk0jOU1FEoCsX4Pt3dTPy2ppX4ft3dTPy2oQbeaE4QpSu2uElKEJhSrQARCkmAls9EAjCpBNK0aQwqQCYCYCW1aEJpwnCnY0UKUIwrjX1pTToS1kVKmqAeaw/jcNv4Rn1JKmNvaOparUykwvqODWjad+4DWT0DNVK9dKn1ObSmmz0tVR3HzB0DPpGpca122pWfiqOxHZsa0bmt2D27SVFjVNydWHR13rZNrdyYZPNHkjdO5aDqoJhal/2Ymi5wkOYMTSMjlrHUR7AuXo7ej6j8LocGguLicJAyHHXshRx7bjeVZmUj0HxCzBsfv3qLKm7xUmt6zxUbMsZ3R07TwW9d961KPkOy2tdm08Nh6oWmJnhPWZ1Lr3fo3VqZkYG73ZE9TdZRKnLXtY7nvhtcHLC4a26xG9p2hdKFp3XcjKA5slxEFx3a4A2BdDCr25rPiEJwmWp4UbGkUJwhBAJpJpGEJoQZQiE04RsaVS/Pv3dTPy2oU78b9u7qZ+W1CNjTeCaAE4Xa4YSkhNTao0wiE4S2YTCAiEqYUgkAk94aJcQANZJgdpUq2yLFarYyk3FUcGt6dp3AayegLkWnSZpltEsLgPKeS1n+0a3eA61Tr2vFxdiqvxO1bIA3NAyA6gp3GuPTuTr31pc+pLac02bc4e7rI8kdA7dirzHT8FoNvFr/JIPUV07PZ5GazuTrxxmM7MtI8FsNakxinCytUx1qWJrhva4dohUu4uZamTqcS3g4EDxjsV6wqsUKIZXdlm15id2KRHCFeHfcVHcq2Cc2Ocw9HOb3Dl2ELrXDcrquTiWuGtwbipuHQdbXfhM9ZVlu3Rqm0Bz/tCQDubmJ1beK7jWgCAAANQGQ4BKT6wyz+OdYLkp0YIEu9J2Z4bBwXSlJOFTLuE0JpGJTlJNICUoTSQBhRCAU5TBJolEpGE1FNBKxfn37upn5bUJX59+7qZ+W1CDdKEQmELrtccCYCE1O1aEKWFJSCQ0A1YLVeFOn5bgD6Izd3RmstaliaRLmztaYPauHa9HnjyDj6Dk74FLa8cZfKNq0nJyptwj0nZng3V2yqxbLe+q7nEuO3rjds2KV41xTDiZyEnP0Z1fvcsF2waTXkSXNDjh/EJgAwVnc3Xj05jNs1OiqdpBVfStRYHS0hrhiPktOsTuBnwV2s9sY+cJ8kw4QQWnc4HMcVUdO6Bmm/Y8OYT/TDgP7/AIxvfQrl3lZuQtcO1TTcYOsGCYI4q/MaqfpBYXvZZapEctQAk7XUnFrvaF6ho9o02rZqVVzycVNhIaIzww4SZzkHYjLvBvThhq6d3XBUq5xhbvd7hrKtVG66dIfZtGI5AnM9cnVwW62nAjd4qZj9RepfTlWLR2nTzIxu3u1cG6vaqXpbYwLe8+m2m8d3CfFhXoLrwa37w8n/WQ0TEwHHIqh6ZWtle0MdROLDTLHOghvl4m4SRLtZ1COlVrt8V0MtZ7q73HaMdnpn8Ib3eb7l0B1HsXldO9qrKfJcq4NknC3mDPXLhziOKx07Y4bx0gn4qdnenbbY9XJTC87sd+VmeTUcRuccY7HauCsV16VtdzaowH0hOHiNbfEI3EXCxYwVILG1wIBBkHMEajxU4QkyhRTQEgUKIKcoAhJBKSYNMFRQgk0KKJS0as379+7qZ+W1CV+ffu6mfltQgOqE1FMLornlSACk1oUAFJSe0ixEJAqWJLufYArRvu8OSoucPKPNb1nbwElb4aqXpveX2jafoNk9bhPsjtU55am19LHllIrl8WN1SyV6gOVHky7pxVWgjsk8F1NDLmdXsTSHgFj3sIdOoOlsEaxhcOxcq06aUqdkfZRSc91Vj+UeSGgOeIGEQScIDdcalsaAaZ2egH06zzTxYS0uBw4gMJlzZwzlmUp0spjNxvl1N716XOy6Lta8Fzi4xDgAAHM2sdM4mncevXC5f8UrAHWFjgAOTrtMAAZPDmH/itWt/FijTqsHI1Cx7MTnEta4OL3CIJwkENBHOBiFtX1pPZbZdtZtOqMfJ42sfzHF1Mh8AHInmnUTrVXHTLG3c2q15WZxuyzlwI5K0vaJ9CvTxt/uY4K+fw/tWKxhszyb3N4Oh4/yK85tV7NNm5Jpc8u5M5zhpmm8u5hnOQSDASu++61JjmU6jmB5GIM5pyBA52sa9hCje/LpzxmrI9att90aLiajwNjWjnPO8hgz8FXrw0+cZFBgaPSqc53BgOEcSepU6yU595MzxO3is1XLL9R2pXJOPSntktdsdWdiquL3bC4zEeiBk0ZnUtS3XiKbcThlMSM4mcz2LM1v72LVvihioP6G4h1tId7lO9+WuteCoWwVM2uDv32ro0KfBUq7bQf8AUsJgYjh5oAGbS0ZDgrl/qCBmxzxvbzu1mR7AU7NUuXZuMjiNcZx17lIuM7Paf3xTsLHVWh1NrnAmJaCYd6JAzaegwuvZtFK7zLgGCPOPjhEmUk3KNW774qUcmvMei6C3s2cFa7l0hFY4HDC+CRGbSBrjaOpa9l0Ppjy3ud0Dmj3ldeyXfTpfdsDd5Gs9ZOaclY5ZY1soQhUgIQhBAIRKEAIThAQZJpwiEBV78H27upn5bUIvwfbu6mfltQgOqmoqS2Y6MBNIJpAwFIKLVMBLYRqVAwFzjDWgknoAkrw7STSZz31HEQ55OHokZdgIC9E/ihebqNjbhMY6gB1ZgNJHjnwC8hoWmnUe41cWTZpgDIvmed0QlcJlqOjpXjjcmFhOU55DwELHUbMqL6+ajQr4SCNYM9mfuXTll6ZyOharrrsZytRhYw6nHIOA5oEapyECBvXPp2wTm3unD+h4hY6tte5rWFzi1vktLiQJ1kDUsCw2tYrJVDvIqtENybUaASQMocNuW2EqF5wWh+WITM5DXrzy1LnWNlMh2PEHZFhHkgiZxjWQctWpWC5dHuVqsNEsqQ9nOEtMlxwl9N2IHycxA1gZypz1V42xZ7osmNsMlx/DJ8Na2rwuWpTEvpuaDtIMduzqK71zubY8Q5PBjw48sObQQMJHNA8rLLMnNWOhb2PHNcCDsJA/QrPiP0u/Dy0WaMxl1ajnr/VTFnLsgCZygCTnlqC9Hdc9ne6cDCRrg5T0tBhb1noNYOY0N3hoA9ingr9v9Pn2w2Qsq4XDnMdGYggtdGrYV69YdC9tSpPQwf8AI/BUDTazclelWNVQioP/ACMBP9wK9due0Y7PSdvpsPHCAfFX58n1LdSz2VhuenSOJjYcRBcSS4jcSt1JNDnNCSaAaEkIMIRKEAJpIQDRKSEBKUJISCs34ft3dTPy2oUb8+/d1M/LahMnWTlQBTBWzJMFOVEFMFI0wVNY5TNUAEkwACSdwAknsSJ5X/Fu2GtaadnpySxslo9JwxHsa2eoLzeg6GuPAdJ/6Xqeht1m2Wu1WupmC2oymDqDqzS3+2nl/vXm173WaGFrnDGQ7HTgh1FzajmYHjeQ0OEbHBGN9t7/AIueXIxKJTwGJ+HsQDlMQsanT1pG6NnogkDZlKttx1m08qTo37DOwneVUqVZbdKusq0xsj0qz6RVWiHEPGWThIWi21QZa4tPQY/7VaslvO/h+i36VslEquMd6npRVpnMB468Du0ZeC7126c03GHOwndUEf3jLthUKvV4dZHsUGUnHUCeB9sLTdRcI7H8Tg11ehWHnMLTtEsdiEb8n+CvOhVpx2Kn+HE3scfcQvJrxbIax0gtM9EFuQIG3LsyXf0f0jfZ6eBtRsTPOY87AMswNim4Xe/S7cb0+PuPVwUSqFQ0zqn+bTd0YWjw1rp2bTF38ymD0sJHgZHipuWvLHhVrQtGw31SreQ7P0Tk7s28JW7iTT4SSSlJzwNZAG8kAJkkhca2aWWenkHYz+ASO8YC5z9PWCTyboAJ8oagJ3JyW9j8Ta1Ilc24r5FppcqGloxFoBIMxGc8fBdGUWXG6qZZZuHKJSlNIwU0pRKArN+ffu6mfltQlfn37upn5bUIMMvWRr8FkF4HeOxcL/RVB/LfwP6o5B4/lv8A7k/1nyl/F3Te3UpNvTqXAh3q39hQap9F3YVnesf8Vh+lOpcrSi/IslVrdbwKYI/GYP8AbK0zX3h374rTtbWvcwQYBxuz3ZAa+kqf237PHjt29GajbPZmU4zjE7+p2Z7BA4Ive77Lax9vRa4mOeCWP5urntzIG4yFzuWG49vQmaw3OSnX17FuNu1FtGgrKtvr2ez1MDaVNj2mrz5LgzmktAjytcHUsujmiobWtFKu1pdTbSAc1zubiBMtgjWI1g6l0rlrf/J2x3OyFJvT5IGfYth1MC8J50VLPi2SX0qvjzXlbTq4+BuNG3aFUjqIJM5+S6YyGIa5J2hcyt/DyoJ5OrTcAcseJpO/OCNchXWs0OcJL9W8ZDcMujata8KTGNLzWNFo84ECNww5td1YepT+uN9jlHnt46O16DcVSnzQfKa5rm9oM9oWKyVafnOIO6BnxJ18FbTXr29mBoFOhqfaHth1QAzNKmTzRlrniNS1LY0WststlAe2mGipaqgBIAOprgJO7pjLKSncsarejuy6KdSmHtc4g74GYyggfFb7bva3ZPWSVkboOxgBo1qlN0CXS0hx3luXYs9OyWmnk4MrD0mHA/ix+R4FKWXxVzOMVNoGoAdQA9izNcsmEHyg5p3PaWEduR4FYnuYPPb3glY03Ea1la/yhnsIyI4qFma+iCBD2ayDzXDqKi+8qTdbwO34JsvukTAcSehrlpjj1NbktjLLLp71bNs77dTeASGjfytMx3xkFkoWJrwTTdyZGvBUD2cQdQ7FoV6tB+ZaQfSbLHd5pE8VlOOnTww8sMHE9rXSD5OJzcj0T0pTJVnbTNUtr6RAfgcNjmuE9eFd+6NMXap5QDY6Q8D+rOeMqmmpOxvBrR7l0LrtdBrHioDiLpDhIhoYebzc8zGWQ6RrTsx9dqnV993oVLSRj2uwgh+Fxa12pzg0kCR074VCtd7Vari6q4uOqCIA6A3UAtbSFzKVHHRrY8wMwDBMZSDLT5RiPNOeqaL/AKpwM/r4ok7J7TwvL6nZ7EPrTQe0wC4tDTvJM4SdkhpE6pjpKqlitWI5OAO4uDZ7da7lnqNqQx0QSIzjMiJniVp08tZy2eC6uPLp2S+V9zs9z0xqc8M6CDUqcp2wFaLBa8dJjzrexrj1loJ8SVQL5vs16TaUsHJOI5rsiWDk4IJyj3rq3detPAxgqCWta2JIOQgxvWUvPqZWt8sccP6XDGf3bu/+LiHp4wq1/rW+mPFL6QHpDxV8cfri5VZuUG9PEqubxgGHA9E+CjRvZ51wM9+xPhPp7rJfZ+3d1M/LakuFfFrJrO5w1N2/gahH5z6W78WUP6VIOWAOBQQEmumxiTx/uVrB/wC5T5QoGmzjWGnSGJziBnAEjzWj3kk9iA/oUsYSBizM9BndC820+0wDKjrPZmtbgyqVQOdi2sYdgGonXM6l6UHjYV86Wp5L3F3lFziesuM+KVxnwaSZbnh5eHOxEyTiIJPSdq61HSivzSSHPZjwPcM8NRuFwI1HVIO/euG0AnWR0xPatjFHYPZKcxl8iuj9P2jFidWfOzPLqw6l0LivajaLU03gSWwBTdP2VNw2vZBEHfsOsbq/AfOYBAJ5xiY2DpWDClcMRHpDbK+86hZZy6lYmnC+s4Q6rGtrG7ujZ52wK2WLRFlFgZTOFo/DrO0kzmelZtFqoNis5DQ2aNMwBAnCJIA3mTxXUxLO9PGzWi4xzTcJ9PwPxUHXE/Y5va74LrYk8ZU/hh8HGOJ9EVtkcH+4hYKtxPd5VNjuvB7YlWLGUCoj8pPFo4qm/RYH+QenCcjwkjwWsdEwNVOq3gD/AMVdsSA9Vxyk1unr2oNbRgjUXjrZ7wUPuqqGNYx8CHYs3ND8TpzAGqA0QZ1K/wDKpcqjjfquVeZ1blqjY09Tx71iZTrUw8ckXDDIBYHgvkBuYE6iTAIyC9RIB1gHrAKgbMw+YzuhOSwcrXhtts78RJpuZJJjC8AbYBdnHWVokL3x13Uj5jeEj2LVraN2Z/lUWHrA9pzV9yeM3PZcdem3LygTO4ZmZy2Ky6EWUVbxZlLG46gn0WglgOuYLmiFYb/0ToUWOq02FnNw8xoeWuLgAcJywmQD7l2bu0Vo0HOdR5RjnDCTjxEtkGJPUNSvp9Tjy+6R1MLlI5d4WFrK7qdMYadMBoOZc6oRie4k683GTvWAWfpC730CPWP4hqg64P8A9O1n6rhuHVbZdTK61205LQRtB/e9ZgVtm4HT5bD1hw8FF1x1N7D/ALiPaFFw6vxld1rSjGsn0TV9AHqe2PFY3XfVB+6PBwPsU66k9Fpxrzf9q7qb/gELHednqCq4cm7zf8AhV/P4bKbbU9N3eKQvGqPPf3ioBHJL2eyWdl9Vh55PXn7VsC2VHD+YOltTLuuXOfQWM2dKyHHUcKmyuR0PdhPgSFpVbwrM/mO4VMXsK1zR6B++KXJ9DexKGmb9qj+Y7vFUy/bATUdUZnjJc4bQ4mXEDaCSTxV1plsQ5jCN4aQ7hmg3NTqeQ8YvRcMPYZKMtXyceacg7cewqVRpBz1/orxa9H8PlMjpgEdq0q1wNdtI6RCz4fAqELNZqJc4NECSBJ1Cdp6Br4KxDRhu+emI/RZqNxBuonds+CXCm9AsF/WWnTZTbVbFNjWDJ2prQJ1dE8VtDSah6wdjvgqDSseEyJnrXUs951meeT0O53tRwPsto0ho+n/a8+5S+naXpHuP+VcOz6ROHlMB6RkV0KOkTDrxN6/iFGrPQ1G79OU97u5U+VP6cZuqf+up8FKnbARkff7FkFVLZ8WL6YGxtT/1P+CxPvl+yi88Hj2tW5iRKcs+Di55vmt/9d/j8FhdpDWGuzuHBy64CafKfC4uC7Sir6ntDkvrLX9R/l8V303J8p8Li4bNJKu2zu4E/BbVO/yddKoP9srooxdKW58PTVbfAPmv403fBKw2twLgZLZlhLXAhpzwkYdmoHaOlbc9KeJTZLdnL20k2v0J8t1rHj6EcomWmTlkcqFDGjEmNMmMJFyhKSBpw73P2zupu38DULHe4+2d1N/wammNOO1wqc5hk+cJzBWdtjf6J7FXK9nrUiH0huxHgMo3dSsVz369zftGw4ZEDf0jZlHas8Ot27rvT7sou9/ou7Cpi7H+iexdBt6t/wCg4+5bdG1g6vYVf67TcNOIboefMKgbjf6PiB71Zm1FNP8ASlxVYXFU9EdoUm3FUnYP93wVnhBYj9KfGORZrDUGTi0jpknt+KK1yMdswno1di6uBEKeVGlcq6PPGqHDsPio/QL93iPirLCarnS4xWxo/U3DtHxUvq8/cO8FZJTBR+lGorY0df0dqm3R129vafgrFiRiRzyGo4lPR9w8+OqVu0bC4a6hI3ED3rfAThTbafZgFLpKYYf+1mIShSfJjhOelTShA2QClklCMKoksKC1QLUpKCTwoUeU/f6J40DYhCcpwmNoyokKcIhB7Y8kQpEJFAV+9weWd1N/wahK9vvndTf8GoTDhPveic3PHdf05xhjYsFot1FwjlNsxhdBk5yC2JzyQhefw14re9S6YRfYpQGvDmneHTlP4eK7tg0rouGbyOgtd7Q1CF04eGVy26FPSKzn+YO5U+VZm6QWf1g7tT5UIVp2mNI7P60dyp8qmNJbP60dyp8qEJjaQ0ks3rR3Kvyo+sVn9aO5U+VCEER0hs/rR3KvypfWGz+tHcqfKhCADpHZ/WjuVPlUTpHZ/WjuVPlQhMJDSOz+tHcqfKgaR2f1o7lT5UIQD+sdn9aO5V+VP6yWf1o7lX5UIQWz+stn9aO5V+VH1ls3rR3KvypoQB9ZLN60dyp8qDpHZvWjuVflQhAI6R2b1o7lX5UvrJZ/WjuVPlQhIwdJLP60dyp8qPrJZ/WjuVPkSQmAdJLP60dyp8qX1js/rR3KnyoQgD6xWf1o7tT5U/rHZ/WjuVflQhBD6y2f1o7tX5UjpJZ/WjuVPlQhAB0js/rR3anyKP1ls/rR3KnyoQmHEvS+6JquIqAjm+bU9AfhSQh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7764" name="Picture 4" descr="http://t1.gstatic.com/images?q=tbn:ANd9GcS-Eb5y12wHzIACweJI4_1xAM6QLcA3Pox5AsdisBI--sAq8tNKF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428736"/>
            <a:ext cx="7407297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Проглотить</a:t>
            </a:r>
            <a:endParaRPr lang="ru-RU" dirty="0"/>
          </a:p>
        </p:txBody>
      </p:sp>
      <p:pic>
        <p:nvPicPr>
          <p:cNvPr id="116738" name="Picture 2" descr="http://t1.gstatic.com/images?q=tbn:ANd9GcSfTkUn3s7xC9kL8bh_17mFc4CTasOF9hx88ekRuLOvsXdAUaRUS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500174"/>
            <a:ext cx="6390015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Горлышко</a:t>
            </a:r>
            <a:endParaRPr lang="ru-RU" dirty="0"/>
          </a:p>
        </p:txBody>
      </p:sp>
      <p:pic>
        <p:nvPicPr>
          <p:cNvPr id="115714" name="Picture 2" descr="http://t3.gstatic.com/images?q=tbn:ANd9GcSphHvcbSwtXBVJxGeEefZhsX7y4xdlTNF2lkPcmhdlmbC9SdI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357298"/>
            <a:ext cx="7192592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Крыло</a:t>
            </a:r>
            <a:endParaRPr lang="ru-RU" dirty="0"/>
          </a:p>
        </p:txBody>
      </p:sp>
      <p:pic>
        <p:nvPicPr>
          <p:cNvPr id="114690" name="Picture 2" descr="http://t1.gstatic.com/images?q=tbn:ANd9GcTA3LePo_u_nbGbLomIEs_ffETrW6M5djcQqtWaBA1nhea3jEC_B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428736"/>
            <a:ext cx="7100933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Генерал</a:t>
            </a:r>
            <a:endParaRPr lang="ru-RU" dirty="0"/>
          </a:p>
        </p:txBody>
      </p:sp>
      <p:pic>
        <p:nvPicPr>
          <p:cNvPr id="113668" name="Picture 4" descr="http://t3.gstatic.com/images?q=tbn:ANd9GcTkwBXJj6X1uPJFVwWbnmg7Y7R68XFJ8DrZtsIJ9-UxdJLRMXV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214422"/>
            <a:ext cx="3857652" cy="505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Карнавал</a:t>
            </a:r>
            <a:endParaRPr lang="ru-RU" dirty="0"/>
          </a:p>
        </p:txBody>
      </p:sp>
      <p:pic>
        <p:nvPicPr>
          <p:cNvPr id="112642" name="Picture 2" descr="http://t3.gstatic.com/images?q=tbn:ANd9GcTxbtH9JQ-pmoAccAW1dr04njDy_utOy840gnF0zybIxvO3G8zem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571612"/>
            <a:ext cx="6294642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Лучезарный (закат)</a:t>
            </a:r>
            <a:endParaRPr lang="ru-RU" dirty="0"/>
          </a:p>
        </p:txBody>
      </p:sp>
      <p:pic>
        <p:nvPicPr>
          <p:cNvPr id="111618" name="Picture 2" descr="http://t0.gstatic.com/images?q=tbn:ANd9GcTGlK8UX9QC5VZPVK6hLo5PL9Cg1GonBUCjBDZflyrqPG15QoUXU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500174"/>
            <a:ext cx="4929222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Разбалтывать</a:t>
            </a:r>
            <a:endParaRPr lang="ru-RU" dirty="0"/>
          </a:p>
        </p:txBody>
      </p:sp>
      <p:pic>
        <p:nvPicPr>
          <p:cNvPr id="110594" name="Picture 2" descr="http://t2.gstatic.com/images?q=tbn:ANd9GcTmq0xeUKY2b-E1aQPmWI_UQkOVrZGhgldGOkdht7CMWq4BbmFO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428736"/>
            <a:ext cx="3752780" cy="3071834"/>
          </a:xfrm>
          <a:prstGeom prst="rect">
            <a:avLst/>
          </a:prstGeom>
          <a:noFill/>
        </p:spPr>
      </p:pic>
      <p:pic>
        <p:nvPicPr>
          <p:cNvPr id="110596" name="Picture 4" descr="http://t2.gstatic.com/images?q=tbn:ANd9GcS6ubd0NPdUtAkh_A2_8WoRdHAkei1NmyBRQLLgPTSIkjdqVQZf-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786058"/>
            <a:ext cx="4027862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26431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/>
              <a:t>	</a:t>
            </a:r>
            <a:endParaRPr lang="ru-RU" sz="2800" i="1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Повтори прямые слоги со </a:t>
            </a:r>
            <a:br>
              <a:rPr lang="ru-RU" dirty="0" smtClean="0"/>
            </a:br>
            <a:r>
              <a:rPr lang="ru-RU" dirty="0" smtClean="0"/>
              <a:t>стечением  согласных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1428736"/>
            <a:ext cx="7358114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/>
              <a:t>гла</a:t>
            </a:r>
            <a:r>
              <a:rPr lang="ru-RU" sz="2000" dirty="0"/>
              <a:t> - </a:t>
            </a:r>
            <a:r>
              <a:rPr lang="ru-RU" sz="2000" dirty="0" err="1"/>
              <a:t>гра</a:t>
            </a:r>
            <a:r>
              <a:rPr lang="ru-RU" sz="2000" dirty="0"/>
              <a:t>	</a:t>
            </a:r>
            <a:endParaRPr lang="ru-RU" sz="2000" dirty="0" smtClean="0"/>
          </a:p>
          <a:p>
            <a:r>
              <a:rPr lang="ru-RU" sz="2000" dirty="0" err="1" smtClean="0"/>
              <a:t>кла</a:t>
            </a:r>
            <a:r>
              <a:rPr lang="ru-RU" sz="2000" dirty="0" smtClean="0"/>
              <a:t> </a:t>
            </a:r>
            <a:r>
              <a:rPr lang="ru-RU" sz="2000" dirty="0"/>
              <a:t>- </a:t>
            </a:r>
            <a:r>
              <a:rPr lang="ru-RU" sz="2000" dirty="0" err="1"/>
              <a:t>кра</a:t>
            </a:r>
            <a:r>
              <a:rPr lang="ru-RU" sz="2000" dirty="0"/>
              <a:t>	</a:t>
            </a:r>
            <a:endParaRPr lang="ru-RU" sz="2000" dirty="0" smtClean="0"/>
          </a:p>
          <a:p>
            <a:r>
              <a:rPr lang="ru-RU" sz="2000" dirty="0" err="1" smtClean="0"/>
              <a:t>фла</a:t>
            </a:r>
            <a:r>
              <a:rPr lang="ru-RU" sz="2000" dirty="0" smtClean="0"/>
              <a:t> </a:t>
            </a:r>
            <a:r>
              <a:rPr lang="ru-RU" sz="2000" dirty="0"/>
              <a:t>- </a:t>
            </a:r>
            <a:r>
              <a:rPr lang="ru-RU" sz="2000" dirty="0" err="1"/>
              <a:t>фра</a:t>
            </a:r>
            <a:r>
              <a:rPr lang="ru-RU" sz="2000" dirty="0"/>
              <a:t>	</a:t>
            </a:r>
            <a:endParaRPr lang="ru-RU" sz="2000" dirty="0" smtClean="0"/>
          </a:p>
          <a:p>
            <a:r>
              <a:rPr lang="ru-RU" sz="2000" dirty="0" err="1" smtClean="0"/>
              <a:t>хла</a:t>
            </a:r>
            <a:r>
              <a:rPr lang="ru-RU" sz="2000" dirty="0" smtClean="0"/>
              <a:t> </a:t>
            </a:r>
            <a:r>
              <a:rPr lang="ru-RU" sz="2000" dirty="0"/>
              <a:t>- </a:t>
            </a:r>
            <a:r>
              <a:rPr lang="ru-RU" sz="2000" dirty="0" err="1"/>
              <a:t>хра</a:t>
            </a:r>
            <a:endParaRPr lang="ru-RU" sz="2000" dirty="0"/>
          </a:p>
          <a:p>
            <a:r>
              <a:rPr lang="ru-RU" sz="2000" dirty="0" err="1"/>
              <a:t>гло</a:t>
            </a:r>
            <a:r>
              <a:rPr lang="ru-RU" sz="2000" dirty="0"/>
              <a:t> </a:t>
            </a:r>
            <a:r>
              <a:rPr lang="ru-RU" sz="2000" dirty="0" smtClean="0"/>
              <a:t>– </a:t>
            </a:r>
            <a:r>
              <a:rPr lang="ru-RU" sz="2000" dirty="0" err="1" smtClean="0"/>
              <a:t>гро</a:t>
            </a:r>
            <a:r>
              <a:rPr lang="ru-RU" sz="2000" dirty="0"/>
              <a:t>	</a:t>
            </a:r>
            <a:endParaRPr lang="ru-RU" sz="2000" dirty="0" smtClean="0"/>
          </a:p>
          <a:p>
            <a:r>
              <a:rPr lang="ru-RU" sz="2000" dirty="0" err="1" smtClean="0"/>
              <a:t>кло</a:t>
            </a:r>
            <a:r>
              <a:rPr lang="ru-RU" sz="2000" dirty="0" smtClean="0"/>
              <a:t> </a:t>
            </a:r>
            <a:r>
              <a:rPr lang="ru-RU" sz="2000" dirty="0"/>
              <a:t>- </a:t>
            </a:r>
            <a:r>
              <a:rPr lang="ru-RU" sz="2000" dirty="0" err="1"/>
              <a:t>кро</a:t>
            </a:r>
            <a:r>
              <a:rPr lang="ru-RU" sz="2000" dirty="0"/>
              <a:t>	</a:t>
            </a:r>
            <a:endParaRPr lang="ru-RU" sz="2000" dirty="0" smtClean="0"/>
          </a:p>
          <a:p>
            <a:r>
              <a:rPr lang="ru-RU" sz="2000" dirty="0" err="1" smtClean="0"/>
              <a:t>фло</a:t>
            </a:r>
            <a:r>
              <a:rPr lang="ru-RU" sz="2000" dirty="0" smtClean="0"/>
              <a:t> </a:t>
            </a:r>
            <a:r>
              <a:rPr lang="ru-RU" sz="2000" dirty="0"/>
              <a:t>- </a:t>
            </a:r>
            <a:r>
              <a:rPr lang="ru-RU" sz="2000" dirty="0" err="1"/>
              <a:t>фро</a:t>
            </a:r>
            <a:r>
              <a:rPr lang="ru-RU" sz="2000" dirty="0"/>
              <a:t>	</a:t>
            </a:r>
            <a:endParaRPr lang="ru-RU" sz="2000" dirty="0" smtClean="0"/>
          </a:p>
          <a:p>
            <a:r>
              <a:rPr lang="ru-RU" sz="2000" dirty="0" err="1" smtClean="0"/>
              <a:t>хло</a:t>
            </a:r>
            <a:r>
              <a:rPr lang="ru-RU" sz="2000" dirty="0" smtClean="0"/>
              <a:t> </a:t>
            </a:r>
            <a:r>
              <a:rPr lang="ru-RU" sz="2000" dirty="0"/>
              <a:t>- </a:t>
            </a:r>
            <a:r>
              <a:rPr lang="ru-RU" sz="2000" dirty="0" err="1"/>
              <a:t>хро</a:t>
            </a:r>
            <a:endParaRPr lang="ru-RU" sz="2000" dirty="0"/>
          </a:p>
          <a:p>
            <a:r>
              <a:rPr lang="ru-RU" sz="2000" dirty="0" err="1"/>
              <a:t>глу-гру</a:t>
            </a:r>
            <a:r>
              <a:rPr lang="ru-RU" sz="2000" dirty="0"/>
              <a:t>        </a:t>
            </a:r>
            <a:endParaRPr lang="ru-RU" sz="2000" dirty="0" smtClean="0"/>
          </a:p>
          <a:p>
            <a:r>
              <a:rPr lang="ru-RU" sz="2000" dirty="0" err="1" smtClean="0"/>
              <a:t>клу-кру</a:t>
            </a:r>
            <a:r>
              <a:rPr lang="ru-RU" sz="2000" dirty="0"/>
              <a:t>	</a:t>
            </a:r>
            <a:endParaRPr lang="ru-RU" sz="2000" dirty="0" smtClean="0"/>
          </a:p>
          <a:p>
            <a:r>
              <a:rPr lang="ru-RU" sz="2000" dirty="0" err="1" smtClean="0"/>
              <a:t>флу-фру</a:t>
            </a:r>
            <a:r>
              <a:rPr lang="ru-RU" sz="2000" dirty="0"/>
              <a:t>	</a:t>
            </a:r>
            <a:endParaRPr lang="ru-RU" sz="2000" dirty="0" smtClean="0"/>
          </a:p>
          <a:p>
            <a:r>
              <a:rPr lang="ru-RU" sz="2000" dirty="0" err="1" smtClean="0"/>
              <a:t>хлу-хру</a:t>
            </a:r>
            <a:endParaRPr lang="ru-RU" sz="2000" dirty="0"/>
          </a:p>
          <a:p>
            <a:r>
              <a:rPr lang="ru-RU" sz="2000" dirty="0" err="1"/>
              <a:t>глы</a:t>
            </a:r>
            <a:r>
              <a:rPr lang="ru-RU" sz="2000" dirty="0"/>
              <a:t> - </a:t>
            </a:r>
            <a:r>
              <a:rPr lang="ru-RU" sz="2000" dirty="0" err="1"/>
              <a:t>гры</a:t>
            </a:r>
            <a:r>
              <a:rPr lang="ru-RU" sz="2000" dirty="0"/>
              <a:t>       </a:t>
            </a:r>
            <a:endParaRPr lang="ru-RU" sz="2000" dirty="0" smtClean="0"/>
          </a:p>
          <a:p>
            <a:r>
              <a:rPr lang="ru-RU" sz="2000" dirty="0" err="1" smtClean="0"/>
              <a:t>клы</a:t>
            </a:r>
            <a:r>
              <a:rPr lang="ru-RU" sz="2000" dirty="0" smtClean="0"/>
              <a:t> </a:t>
            </a:r>
            <a:r>
              <a:rPr lang="ru-RU" sz="2000" dirty="0"/>
              <a:t>- </a:t>
            </a:r>
            <a:r>
              <a:rPr lang="ru-RU" sz="2000" dirty="0" err="1"/>
              <a:t>кры</a:t>
            </a:r>
            <a:r>
              <a:rPr lang="ru-RU" sz="2000" dirty="0"/>
              <a:t>        </a:t>
            </a:r>
            <a:endParaRPr lang="ru-RU" sz="2000" dirty="0" smtClean="0"/>
          </a:p>
          <a:p>
            <a:r>
              <a:rPr lang="ru-RU" sz="2000" dirty="0" err="1" smtClean="0"/>
              <a:t>флы</a:t>
            </a:r>
            <a:r>
              <a:rPr lang="ru-RU" sz="2000" dirty="0" smtClean="0"/>
              <a:t> </a:t>
            </a:r>
            <a:r>
              <a:rPr lang="ru-RU" sz="2000" dirty="0"/>
              <a:t>- </a:t>
            </a:r>
            <a:r>
              <a:rPr lang="ru-RU" sz="2000" dirty="0" err="1"/>
              <a:t>фры</a:t>
            </a:r>
            <a:r>
              <a:rPr lang="ru-RU" sz="2000" dirty="0"/>
              <a:t>	</a:t>
            </a:r>
            <a:endParaRPr lang="ru-RU" sz="2000" dirty="0" smtClean="0"/>
          </a:p>
          <a:p>
            <a:r>
              <a:rPr lang="ru-RU" sz="2000" dirty="0" err="1" smtClean="0"/>
              <a:t>хлы</a:t>
            </a:r>
            <a:r>
              <a:rPr lang="ru-RU" sz="2000" dirty="0" smtClean="0"/>
              <a:t> - </a:t>
            </a:r>
            <a:r>
              <a:rPr lang="ru-RU" sz="2000" dirty="0" err="1" smtClean="0"/>
              <a:t>хры</a:t>
            </a:r>
            <a:endParaRPr lang="ru-RU" sz="2000" dirty="0" smtClean="0"/>
          </a:p>
          <a:p>
            <a:endParaRPr lang="ru-RU" dirty="0"/>
          </a:p>
        </p:txBody>
      </p:sp>
      <p:pic>
        <p:nvPicPr>
          <p:cNvPr id="89090" name="Picture 2" descr="http://t2.gstatic.com/images?q=tbn:ANd9GcTgekdnTXE1mXfYTcktzk4qwLLchLAjVgIatA15DKpHGiqVupm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500174"/>
            <a:ext cx="3643338" cy="4574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Разложить</a:t>
            </a:r>
            <a:endParaRPr lang="ru-RU" dirty="0"/>
          </a:p>
        </p:txBody>
      </p:sp>
      <p:pic>
        <p:nvPicPr>
          <p:cNvPr id="109570" name="Picture 2" descr="http://t2.gstatic.com/images?q=tbn:ANd9GcSKt5Uo2N0c4cEx8N5ZMjerr-P1m41lBVPRvutkIayNjglLXYl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357298"/>
            <a:ext cx="6199268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Русалка</a:t>
            </a:r>
            <a:endParaRPr lang="ru-RU" dirty="0"/>
          </a:p>
        </p:txBody>
      </p:sp>
      <p:pic>
        <p:nvPicPr>
          <p:cNvPr id="108546" name="Picture 2" descr="http://t2.gstatic.com/images?q=tbn:ANd9GcT4-DsQ25m5maADJ6hTKNvrpFefDYszDzC-bQAln1OJawT1e1GDT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643050"/>
            <a:ext cx="6008522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Коромысло</a:t>
            </a:r>
            <a:endParaRPr lang="ru-RU" dirty="0"/>
          </a:p>
        </p:txBody>
      </p:sp>
      <p:pic>
        <p:nvPicPr>
          <p:cNvPr id="107522" name="Picture 2" descr="http://t2.gstatic.com/images?q=tbn:ANd9GcS4j4AZB7CiCxyWzsV9X0aCfUAE7EJGN8wVtysWk-6ogPY7P-ULA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428736"/>
            <a:ext cx="7111005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Сорвал</a:t>
            </a:r>
            <a:endParaRPr lang="ru-RU" dirty="0"/>
          </a:p>
        </p:txBody>
      </p:sp>
      <p:pic>
        <p:nvPicPr>
          <p:cNvPr id="106498" name="Picture 2" descr="http://t3.gstatic.com/images?q=tbn:ANd9GcRJHeSsOmVEiajfvcXAMXZL0B_wxG-LoeIxgvLAIWuefcFIzDoTY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571612"/>
            <a:ext cx="7218747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Скорлупа</a:t>
            </a:r>
            <a:endParaRPr lang="ru-RU" dirty="0"/>
          </a:p>
        </p:txBody>
      </p:sp>
      <p:pic>
        <p:nvPicPr>
          <p:cNvPr id="105474" name="Picture 2" descr="http://t0.gstatic.com/images?q=tbn:ANd9GcScDEyiXZbybqo6gvKGYEXabjLti8llxUx2ZKpSC8pUN1Nli6_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357298"/>
            <a:ext cx="6580762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Клара</a:t>
            </a:r>
            <a:endParaRPr lang="ru-RU" dirty="0"/>
          </a:p>
        </p:txBody>
      </p:sp>
      <p:pic>
        <p:nvPicPr>
          <p:cNvPr id="104450" name="Picture 2" descr="http://t0.gstatic.com/images?q=tbn:ANd9GcRgbtNDORDIaxegOqlmM7aN2vYAoCW0O2yo1r59NQTx7FwprOzYw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214422"/>
            <a:ext cx="3786214" cy="53287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Рыболов</a:t>
            </a:r>
            <a:endParaRPr lang="ru-RU" dirty="0"/>
          </a:p>
        </p:txBody>
      </p:sp>
      <p:pic>
        <p:nvPicPr>
          <p:cNvPr id="103426" name="Picture 2" descr="http://t0.gstatic.com/images?q=tbn:ANd9GcTyNOA9e1LQXnOkxedpPhbBlTC5LzoWyFc2lHgoFXs1e9eg5lUs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428736"/>
            <a:ext cx="5873112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Эскалатор</a:t>
            </a:r>
            <a:endParaRPr lang="ru-RU" dirty="0"/>
          </a:p>
        </p:txBody>
      </p:sp>
      <p:pic>
        <p:nvPicPr>
          <p:cNvPr id="102402" name="Picture 2" descr="http://t2.gstatic.com/images?q=tbn:ANd9GcRSP59NeL-se_sSikPpLPHxAsISX_4aFaTBh6BTvtgotOvLVJjbu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285860"/>
            <a:ext cx="4000528" cy="53409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Правило</a:t>
            </a:r>
            <a:endParaRPr lang="ru-RU" dirty="0"/>
          </a:p>
        </p:txBody>
      </p:sp>
      <p:pic>
        <p:nvPicPr>
          <p:cNvPr id="101378" name="Picture 2" descr="http://t1.gstatic.com/images?q=tbn:ANd9GcTcG6zvNiIh2kWK8SqkC8FWxhccLUhxrW430xO62I2DfKPWlRqBf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571612"/>
            <a:ext cx="6516937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Мармелад</a:t>
            </a:r>
            <a:endParaRPr lang="ru-RU" dirty="0"/>
          </a:p>
        </p:txBody>
      </p:sp>
      <p:sp>
        <p:nvSpPr>
          <p:cNvPr id="100354" name="AutoShape 2" descr="data:image/jpeg;base64,/9j/4AAQSkZJRgABAQAAAQABAAD/2wBDAAkGBwgHBgkIBwgKCgkLDRYPDQwMDRsUFRAWIB0iIiAdHx8kKDQsJCYxJx8fLT0tMTU3Ojo6Iys/RD84QzQ5Ojf/2wBDAQoKCg0MDRoPDxo3JR8lNzc3Nzc3Nzc3Nzc3Nzc3Nzc3Nzc3Nzc3Nzc3Nzc3Nzc3Nzc3Nzc3Nzc3Nzc3Nzc3Nzf/wAARCACEAMUDASIAAhEBAxEB/8QAGwAAAgMBAQEAAAAAAAAAAAAABAUAAwYCBwH/xAA6EAACAQMDAgQDBwQBAwUBAAABAgMABBESITEFQRMiUWEGcYEUMpGhscHwI0LR4SQVUvEWJTNDYoL/xAAbAQADAAMBAQAAAAAAAAAAAAADBAUBAgYAB//EACoRAAICAQQABQQDAQEAAAAAAAECAAMRBBIhMQUTIjJBFCNRYUKBsVJx/9oADAMBAAIRAxEAPwDQrKgjOCdewAA20/8AmvgY8g4OaEQk4/OrdWQdJ49dq+ekEmWBjEK0ePqKnLgb+9DtucegqwTO8ZCOAYkycjBx6D1/3Q980v2UT2hhM5GpklOAR7EH57GjGovjb3MC0KDnqR3x3FYf4rkZurYByRGP3q+X4qvWO0US74I08Uo6lPPeXAubhlEjYIQAjKjgjFUdFpHrs3NGvDtZXZaQv4jPocRaaa6ZwFVWQAtl/wC3Jx6U5juUbUsyEscaBGAcn03rKdLnaC+B8IyNKCjAnfBxnj3HenMUjNIec54BwaPqa/XmP35Y5M23w2ztaPknRnTyDg5OeKxPV5hZdVnLQrLqZg6TRDIyeRv6d69H6PaJb9ORB5WZcvk5Jbk715j8QpJP1q4iVWmnZ3UKh3OCeD8hRq0wBOO8UOXgvTmkW+zFqaWMFspudIGSavkQMxZgxYnO52Oea7+HLgrcXMguW1LGWwVAyT5TyfTb5GjWEkzHUujy6cHfYbfWsXjaAYbwcYsI/UJ6LfeHEYLyQMmAAGByKA670bwysvTiWhx9wHjbtVywanUEBjkbqTvnj3+lM7K2e3iWSUOIjkhX70sLSnM6au/yWzM30axvLtxKjCKNcgynIwR29zW3sZVEYgMheQD7x2LH3pe8yuW0qEBOdKjAH0rqNzpESkBc6snHPzpXUW+dxiaai5rzzwI2fbILBiOcb0PLI+0cK5mc4TA7+9VC5BZQwKvwx7ZpZL1Pwup3LKTnxCvOw3peqkseYkX+4lf/AFHvULa6sbdZZ5QNR8qggfpQMN5IZ/vEg9xTS4lXqvw+JM+eBtWCfx/Ks4pZSG5GRsN8Ue2lAcDqNCvsHsRl1pb6xjjuoEintm3cnylBzzS6LrnTrhyhd42Bx5k2/Ee/rWy6LcxdSs5rW4QkMCDqOcg15b8S9KbonVpLWN38HSHjLckdv0ppNJVYgIkHVPZQ/wCpsxGCoZMspGQV719jbS2zEL3HOaT/AAp1Uugs52IdR/TLdx3FN53BbIAAPYVLtratyhh62Fi7hCPtJ9d6lAFmzsMipWRn8xjEvGXYMcEk4AH+KIiyI2ExKRA8IoyW9KSR9fSSY6IWjPsf9V1adaSWYxeGUEmQZGJ7b8b54pgadgeRFPrqfzG6HEoUNpGxJJ4qPpUyeEyv3yeTSqz6qlxcrHHEsWIyWMu+4ycDHrt9aY2DPeRzSKdIi+6Djf2rDVssa0/30NijgQLqfRLG50XcsBYgjWY2wG+Y7H3rJ/E0IhnEcRUxocIwBBI7b/IVtLp3hiYiXQikHDcfM5+VZR5YLx3LDMSHDvJsOdiKb01zHn4Ef0C11ufyZnUcmaNQzbsAf5+FaaydhdiNUDaiB5+V35+fNWrP0eNGit4UYkgh5MFlbtpPcVXaOsExcPGCuVGo7j6UxdbuPUpsQRyJ6L0+8UWw8RlVcYxnvXmHU5/Eup7hp1ieEZiD8uNWAF335/CmU3VpVDBptQHY1nHgRncySZITy77g7flztW9VmeTOQ8Wr2sCIR0vKSyK+oMR5AME5z779+RRvTuqyS9SubWaN7hTJpGhTrUjnj6Zoaxt0kmItJJHkIUuxHlXByeOdxt3plYY6fJI6Osk8m0tzwz+gH/59q3tsQAgxPSI+7cI7dI7SRZC3iMo8uVBPfYiq5JjISXPPvzQqXAkySdz6+tdmXIIAHFSHyZeQluTLdiRj8a+SSlVZVK6c7gnf/dUGUDk4+lUSSYGTkn27VhUjIEMhlIcAk5HJJ4ArPTyZZ5Gz4kkuBvvxnGO9NGujBZTSADW2FUk8f52rMdRddUPhy6mC6mK4wGJ/XGKe01WcmL6dfN16gfxzNz8H3TyCa1YawyZxUlRUkcKuBq78Cu/hFYoOqxN4okE9qCj4I3yO30P4UV1S1ktrto51w7jWGHcUC8EASha4Nn/snQrv7N1BMk4Y6T9aZ/G/R06l0prqNAbi3VirYz5e4rPgsjDTgHc7VseiXf22x8N/MyjD5NbaW3aSh+ZM19G9c4njK3MqSJIkhEisGDHbj1PpW1tL1L2zimXGT97B2z3H45oD4p+GZ7C+llt4Xa1kJfCDOnfJz6bVnukXJsepRxiRvClYCRTwc7Z+hpnUUC5cjsSJpbmps2MO5r3mYHBXBHptUrlnwxySc+oqVK2iXQDFTW2oYJYS/wD6/eq5YZofMrAY3BDcVqYpYjpE8aPg4yy0D8RraQ9MlukhYOhAKrsNzyfanaibPaZLHh6bgMRV0Rv+VpdWYYJOkcDvWjsx4FtcojsFSYAOVwTWR6N1bPUIoRGN8gNnj29619tcD7FdeJhhrxGjDGBndhng1m6vg5nQU0fT0bMcQW+jh6hDpuSzMDgFScg9iexpL/6XSZmxca4yNgFCkHuTv2pvlScguuPbOT/j/FfFYK33yCo3wvJ96XrtevgGe8sfEy15aQ9FdGe2lLsCEaVtscZ9KEj6t9mbSlpEuDk6jkk+9bMzacq4SRSNwVyCPf8Analt30Ppl0nlhNu/Zo9h+HenK9TW3vEYRlAwwiW5ubXq1u0qwLDdLudJPmHvQtp06W4wZWZYV5JO5+XrTS3+G5oH1+OJePKg05Hoc0RNmLCSoy5+6CKIbh1WcyfqaBY+EGZXayLbwG3hCpEi+QKKraRjllZF33BrplDAHlSMj5VxJGrfcZgD/cf9fOh/yyYm1ZT0kYhIuj4WFj1ZwR65+dHdPtpLxWlGpYV5fH5D1NJWmECqCzbjcZ2/CnfwrfTz2s0U8ZAyJFC9xxQ7a8JuhKbU8wJCHtF7SSbnALrsP3zQM9r1ACQxWXjIgy7I4wP/AOefypy91gkFQw28pHBFWSyvO2VbTOcDGO3saDXYF7EftoW4YViszF0/2mNY5rJ0RMbKzDPrmhJrXp90rPLPcQSltmKqyL7YGDitWbKWaRWDtbsw2P8Aax/ald1JoleCXRMqMVywyNvQ80yl+OhJn0ur01hat+f9ldi0vTLG0mjKTy20xyYiSChycEcjkitzMw690aK6tXBliywUnGR/ctYMwwlgbWRopOScnBP7U16B1tukXbfaYjocgyPnb549TmtiyvnPzNvr3Hp1C4b4MvQxzgzAqAQSQBwcV1ZXMtpIjo2k55G2aT9b6lbnrk3/AE+QLEAGJztkgEj5CuoOoOMCZVZcHOO1KHS2DkQw11DNtJm8h6lBeW4RlBkbIKNwa82+Nuj/APTW1wRpHaSEEAf2nHHtTWK88ytCfIDnJqr44vHvOkLHydallx6e/wCNMUXtuCtAa/T1rVvWV2fULe+txPF5QSQVI3HzA4qVkbKe9tFZbZ1UNgkEZ7VK3fRgsdp4i9fiaBBuBzPQTvnPB7V9eVpEaOfMsbroZWPI9KFNxruhHEY40LeUu+rP4UH16+ayiVLdvOwyzsOO3lpNKH3cHEoWnyU3t8RbL0q3supLPbTkKmSUYkkewPy9ae9IvmlvPAgR8yI4bBydgTkfh+tZroEMnV+ovbm7WN9GQXViDvvxwffivQundF6OhSGWBiyj/wCfxGVtQ4Oc4zT15VMK55MVXXai7kHgRX4kiQ+Dq8mrVpwNj8+e1SXVIdRCK+dwO/vTLqthoclG8SQKGJOxfsSKAYltnbzEAebkYqc4KnBldGDDIlSx6lcoGZsZOlcgeua+tC2jLNkDG+dt99t6+nOnGCCc5JOc13g2hQyIS2STGy47Z787GsLzM8k4EEupXWIfZoyz8KCCRn3xSO7W5Mmq7gNu0hz5g2CPTfj8+a0QvJYDqicawcgkbD50yuZbX4hsjFcBUuVG2249x7f6p7TMqcGMI/lYJH9zBfaHiY+cAg4BOMH/ADTh7mC+ildYoY53XUFRMAEenz/zSPqMU3T7mS3uN2G4P/eOxqzpE0P2l1m8zFTgq2yHkmnLEDiG1FC2pn5lNpAZSZ7hSWPAYcn/AMU+6NIov/uB8oedhk0PmKWR1hn1KNxtz67H3/Lii+jJ4d8q6AwaMgFTk4/H0pa8nBzObq05pfBHMcSqqkeIg1L2B2I5/ehSNJGxUHjPeiZHj0R6BlwCXOoEHfb5GqmLHZ2GF3AzxU1hKSkywTPMGieTS+rKsTvzQfUIBO0hCGO5jB05AOsdwferS4BGRtnJbPNWTSrLAZm+8hwW3yvvj+dq3rYgxqshhtMzo/DfvvR8dneS9OadIdUa/dJA59RVXWCI7vWkelZQDhOM99vz+tPuh9biSxSzkChlXSx7H+bU2R8xTVUk1niYYwsrElSFJ8+D7nP14/hqRvjBQ4JxkVsrvoUNxI0trMI2bfHv6ikd/wBHvbRldonGANMgXO+3P1/WmlsDCcfcllbciLoLiWIllyTxgtz9O9MJL+C+xDeyeFGDksgz7cZpVKkqvpki3GzDB227+/FfUIETeYiXVhFA2I3ySfwrzVIxBmyaqwLszxNRH0XpFxCj2d1EVxhvFYBs/KpWWW4KZ0nY+malamoZ7hl1SAY2w7xtMqhcciqeuglFc5IPJodHzIu554pxdWb30MEMUZZmlQHHAz/D+FaKoQidb4jVmgqIz+Dukw2PTvtaN/Xu1DNrypVBnCj58++3pTz7UYGARVHHlPb/AHXcgNvCzIPDAGlAP7Rx9BiglkVIM/3asjbOD61Nss81y57kqtAiARqssV1EsU4lPnyHByw9wfw2NKuoB7J2Fw0WggMJAc61xjj19feu1mYPrTbOQhA5332qX1rB1WzaKcusi+aKQMRobttwRXq7ATtfgfmb5ZBlIP8ADnVunzdSZZl0SZ/ohvunPb5/7on4ggcyvcxqXU/ewOB2x7V5vIlxa3P2a4Ro7iIjXHjOPl3O/wCNb34Q+JYeogWN84+0rsHHEg9fnVZ9MNg2xfS69ks3Wcxc5ZZDG/lbOk5oXxWinV4iQ6nII5rRfEPR2gL3lsrNHjLIN9PqflzWZJYL5cEY752/xSoQrwZ0ddq2ruEYX4sOuW6i58l2qeV89/8AHtWWms7uynEM6MAowrY8pz7jn60414B0atJORkbk08tTbdW6e1tdFGbT3G+3ofnR67SpweoQHaMdzGSTkS+MX31jLAZyAPw/fetD0C8M8wuI2CSqjcDJXb/dZ3qtlcWM5tn1MGbKsBnVtz/qmPwWf/c7oOgYJAQQWxg5HI7/ALGi6hQ6FhBX1q6ZPxNMdenSBhWx5RnJzXDhE8oYE99twfQ5rsSyRY0AAg6lYrwR86qKkkE443PHNR8DESAOZW2+3fnGK6j/AKyyquwEZIz3NfJf6jgudIPB5om0vGw3lCqkRDP8h2PasqBDKSCMRH1aIvYROSSwkIBI2/nFL0mlQt21jS2BuRTW6mVOkPMyr/TPDAjP+Ofzrg9P8axW8t9TI3IUZ0j3+tOA4XnqM3HBOZ96f1e4tVGWLjgKR2+daSx+IoJMLOdOR/dWPKLoUb53yKtRFxsDn1Has7iOojbp67OcTa3HTej9XTOlFcjyywtg+x2pJ1H4El1A9Nu43Q/2SjBHvmlcVxLbtmORgMZwPWnFj8RyRYW6QuPVDk4+VbrYZKv8LQ8iZu5+G+sW0mlunySE76ovMD9RUr0aDrMTrqS4jCnfDNg/nUovmRA+GczySNisiEjI1D9a3XQwrSfdJQIWz3Gx3/nrWNYBQRj5fOth0WVDEVxnKA7HgZ3/AFpe9/QTOs1fKQ+4KAoGYqCNycn6/rQZKQM+pS+SQMMRqG+/6UX1J2fyKgCqRggebH8NAGXWuH1soBCEn7tTU4Ely2TQj6Y5Q6/9w2x+NFqTFMY/EV2xkFTkHbmlsYLbIFJHuRXUUhimVmOcHHNYZcz0s+IOhRdciV3KQXybpPzsf7TjfFedrDfdNv3WQiK5iyGIceXG2c/nk4OCPWvUhjKldlI5YY2oDrnQ7frUJy/g3canRKvEmAcI/quT8xT2h12w+XZ7f8i2o0271L3LPg/4nW/i+w35HjjIXJB145AP82rrr3RUhVrixiZ11ZeNDwO+B+H5151PBedKvgbuCS3m3C4RlU4G7Kf7sc5Hr9K3vw38Ti+WO2vSFuVXGc414/Q8H61TurBGR1PaHVFG2mIzEjDUzKgbO3OMHj51wjNFIGRskcMfXPatZ1foa9Rg8Sz8twBkKD5W7/Q/KlXTuhC6KwzytBK6kKHOcODjB/Cki4A5nQrap9U+Xarf2SzQMomhbUD74NJfg5w/VLxrnWZ3i2AXSWORn2Hb55rRN0C9trgq8sS4ySFJwR2HFd2fQxBfteiVWZ0wyAEZ3Hf6Gh/VIFKEzDOhrIBl2jx4S4KoB5CqkaiQNtuf/JoVwytpJBx2Hr9aPe18wd2TSzbsowwO+3y/naqp7WdUUaxJvsB2/mPypQsp6igBgQKlN8jSeQx49APrUvGW2sGCMBLOcYAxhRvRJtXTS04xHjOlTuCPUe9JL5pri7YtDIVA2UKfoKLVyYxQm5sxV8RytDbx20c7OCwZhxnbI255qz4c+IZOn2+hV1KeFycH+fOkHUbDqM80901rc+GG1syrgYzwPpnBwa66b0zqMt34VnaTlBqKtINIxjJyxwCd/wAqsims1AZkvVa65nKBeJ6na9O6ffW63kio2rcqhKge2Kum6LBJHohcQDVnC53/ABpdYxSWkEQn0gAYKqeDnGKvh6g7ySKu+gZIHoOakMw3FcRyiu0pvjCw6BDFLrlaOUgHCbEexPrWT+IFSwv2ke0ltotWnKjCk+o9vwrT2l6pGNKk6z5gMbV9vmNw2VQMAN9vvUSu5AOpmqwb/XyJhI+q20eTJC8obhgds9+PpUpzfWsBl1PaK+eMbYqU4Npj4Sk87YjurdopX1DdWIIFN/hW4xctbuuoFCQeOO1H/FnSmUm6jBAz5x+9Zvpc7W3UYX1ELrCuPY7GlD9ysiLlhZXNrdmL7WpljDRnGpRnbalsy6ZAoAHppPY8UwnGADIBkbYzzvQGiMFiCAo3AO/0qeh45k3bPi5JHh7YyMA7n1rgEsAc98GvqB2yqLlgAPKu4xtXPhlSQVwRzWxmPmMrWdTG8LOSinCMw8x+ZrtWCsPbnFL4G0uA/GeMUbLO2kRFQgzkgLgn5mgsuTmbAQX4j6anXbSMsGe4gUiFNRGrPK+3bB7H2rzX/kdNvzHMkiy74R2wVwePntgGvUkm0MGVhv8AiKX/ABF0Gy6/GJZDJFdR/wD2Q8le4I4J9KqaHXbPt29RW/S7juTufPg74k+1p9m6gxW7I/ptx4ijH5+o9qc9YljWPx4wFk1DzDYn3rzW96OOmz/8W6nFxCwYeKAAh/Y/l7Yp9H8RLN4MMqMJWwC3CE/L0NH1NIPNcqaKm4EeYJu7ib7Xbw3C7sRhh/PpQ5bkg7d6F6R1COGQQmQPBMoOB/YT6/KjbyMpMz6tasdQYHY1Hurx6pu9extuOJUxLKCTx+lVnSMhsHI3I9fWvpcEkEbEcD1rnyknLgk/OgDE8JwxbOOSfTvVCRpGW1ICMHIJ7/tRJA0M2TztjnNVMMc+XH50RWxM5lLKPBaVWWPz+VTuce1CNI+nAByDk+tGPGWUnzEJkkjgD+GhngxNp1LpPDFsD/VGBzMbj8zkTHDOT90d6DhuBHbzM2SZhpC+p5z9KLvMw2WnOrX5B32qiaFcwoMjw4xlc53PcUasYGYW+8U6bP5llnc+FjUSRitL024hmGD35A5rJyQkAY29flXdrcSoVYM3kORg8fLNeAAOZEFmTN3BDbKXOhdzyds1KXWPUYZIQJ3GoDnNSqSMu0RsFfzDuo2yXFmyMPKyYNeXX1ubeeWJkAZDjUBivXJApgUenNYf4w6cY3S6jHlYFXPp6UoMrYRM6e3BwZZ0W5F7Yqc/1FGh12J45+tdzQvGSJFZWwDgjkGs50m4msLoyrGSHXDA+XbkEVtzLH1FY5yfEymzKecAdv2pO+vY2R1M2gqf1EoR48SRltxtjt7V0sSngkgAltqLlQgaGzyToOcA1Q8WACo37gChboKVBMKCB979PlXbuztqY6m5yTmvpG5rllOgHI+XesZzN1n1nDl2c+bHAFfYJjHqzjbGd6qI8ue3618IbGApwdiPWswgweIL8RdIS6U3Vsw8VVDOqj74+fqKx9zC2Qbe2nUYBBMZz8+BXotqCqeYkgr90nt+9KOqySJNJHrLAYI79uPx3qhptU2Nh5jem1DD0mB2F5rCGZTqwAwIwQfXFaTpfVtCeBdKXjbcZO61kyW16lYKRycZzRsLO2JA6tvuuea0sTnIjrGu0bWmuki8RtVupdSO2+arCbnU2CxwRjH8xSvp3VZrPzwuRx5CKbC/s7wrrDQzE+buD3pFq8GJWUWIeBkT5HqVmMJBJyCMdu5rgW8zqcJuBqzjtRH/ABl8xvEC53PBr6lzYW8iyfaySmDsd+9eVSe+oHa/wIrZQd9zufpXxLVRGJpXCoMlmIAxRV11S2iZlt7OSSQnUC4wD7j2pD17q32d1PVJTCrIWSBRuR7UeulmOBzNiNi7rDtH7hXU+pWd29s5iitolbBbJySfUH5Z2zXy1eOdzJ4SLq+6EyAPesUetXXVbm2hMKJbxvqVUjJI7DUc74/etzZxkRDBOe2DTl9RqA3dyFq9atx2V+0S140MRU8HjPH/AJoK0gVWZT5h8qaRpuDuhJwSd9vpXJgGoldjnIwu/wAqADmArczqOFQu6/nUo+1toWQtMjNk7eYjFSnVqJEoq/Ea62MQBNL+pqHtJ1YAjw2P5VKlAs98ync88RNUWpmZjp70f0C8mtrkJGR4b5LIeM+tSpXrBkGMW9TZTgMQWGTp5oa7t0ic6M/jUqVJMGvUFkQLt2qp9ohsO/apUrYQglsSIA2VBwARmrPLE4YIrd9LDI9KlStfmanuAX11Jb2zSRhdQOBkcVX0+zS7tHkmZ9TqWbGPMR3496lSntMPSYeuLbm0iTVjVsqkb+ppa/lxj0B/WpUpkRtZekzoPKx+tNIZSy5IXJwc4wRt2qVKDYIzUSTGSWyeGWyxydwTmrktYJdatEoCrsAKlShp3PWkwLr7Na2sL27GMvFvpOPU15lKzyTa5pHlYvgmRicj0qVKr6EDmcj4mzGwAmF26Kl3blRsSDjsNyP2r0y22ijP1/KpUoHiPuH9ydX8wxUUo7HkNgfnVkahpQjbr6VKlIV+4RlO4dt6VKlSq46lIdT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0356" name="AutoShape 4" descr="data:image/jpeg;base64,/9j/4AAQSkZJRgABAQAAAQABAAD/2wBDAAkGBwgHBgkIBwgKCgkLDRYPDQwMDRsUFRAWIB0iIiAdHx8kKDQsJCYxJx8fLT0tMTU3Ojo6Iys/RD84QzQ5Ojf/2wBDAQoKCg0MDRoPDxo3JR8lNzc3Nzc3Nzc3Nzc3Nzc3Nzc3Nzc3Nzc3Nzc3Nzc3Nzc3Nzc3Nzc3Nzc3Nzc3Nzc3Nzf/wAARCACEAMUDASIAAhEBAxEB/8QAGwAAAgMBAQEAAAAAAAAAAAAABAUAAwYCBwH/xAA6EAACAQMDAgQDBwQBAwUBAAABAgMABBESITEFQRMiUWEGcYEUMpGhscHwI0LR4SQVUvEWJTNDYoL/xAAbAQADAAMBAQAAAAAAAAAAAAADBAUBAgYAB//EACoRAAICAQQABQQDAQEAAAAAAAECAAMRBBIhMQUTIjJBFCNRYUKBsVJx/9oADAMBAAIRAxEAPwDQrKgjOCdewAA20/8AmvgY8g4OaEQk4/OrdWQdJ49dq+ekEmWBjEK0ePqKnLgb+9DtucegqwTO8ZCOAYkycjBx6D1/3Q980v2UT2hhM5GpklOAR7EH57GjGovjb3MC0KDnqR3x3FYf4rkZurYByRGP3q+X4qvWO0US74I08Uo6lPPeXAubhlEjYIQAjKjgjFUdFpHrs3NGvDtZXZaQv4jPocRaaa6ZwFVWQAtl/wC3Jx6U5juUbUsyEscaBGAcn03rKdLnaC+B8IyNKCjAnfBxnj3HenMUjNIec54BwaPqa/XmP35Y5M23w2ztaPknRnTyDg5OeKxPV5hZdVnLQrLqZg6TRDIyeRv6d69H6PaJb9ORB5WZcvk5Jbk715j8QpJP1q4iVWmnZ3UKh3OCeD8hRq0wBOO8UOXgvTmkW+zFqaWMFspudIGSavkQMxZgxYnO52Oea7+HLgrcXMguW1LGWwVAyT5TyfTb5GjWEkzHUujy6cHfYbfWsXjaAYbwcYsI/UJ6LfeHEYLyQMmAAGByKA670bwysvTiWhx9wHjbtVywanUEBjkbqTvnj3+lM7K2e3iWSUOIjkhX70sLSnM6au/yWzM30axvLtxKjCKNcgynIwR29zW3sZVEYgMheQD7x2LH3pe8yuW0qEBOdKjAH0rqNzpESkBc6snHPzpXUW+dxiaai5rzzwI2fbILBiOcb0PLI+0cK5mc4TA7+9VC5BZQwKvwx7ZpZL1Pwup3LKTnxCvOw3peqkseYkX+4lf/AFHvULa6sbdZZ5QNR8qggfpQMN5IZ/vEg9xTS4lXqvw+JM+eBtWCfx/Ks4pZSG5GRsN8Ue2lAcDqNCvsHsRl1pb6xjjuoEintm3cnylBzzS6LrnTrhyhd42Bx5k2/Ee/rWy6LcxdSs5rW4QkMCDqOcg15b8S9KbonVpLWN38HSHjLckdv0ppNJVYgIkHVPZQ/wCpsxGCoZMspGQV719jbS2zEL3HOaT/AAp1Uugs52IdR/TLdx3FN53BbIAAPYVLtratyhh62Fi7hCPtJ9d6lAFmzsMipWRn8xjEvGXYMcEk4AH+KIiyI2ExKRA8IoyW9KSR9fSSY6IWjPsf9V1adaSWYxeGUEmQZGJ7b8b54pgadgeRFPrqfzG6HEoUNpGxJJ4qPpUyeEyv3yeTSqz6qlxcrHHEsWIyWMu+4ycDHrt9aY2DPeRzSKdIi+6Djf2rDVssa0/30NijgQLqfRLG50XcsBYgjWY2wG+Y7H3rJ/E0IhnEcRUxocIwBBI7b/IVtLp3hiYiXQikHDcfM5+VZR5YLx3LDMSHDvJsOdiKb01zHn4Ef0C11ufyZnUcmaNQzbsAf5+FaaydhdiNUDaiB5+V35+fNWrP0eNGit4UYkgh5MFlbtpPcVXaOsExcPGCuVGo7j6UxdbuPUpsQRyJ6L0+8UWw8RlVcYxnvXmHU5/Eup7hp1ieEZiD8uNWAF335/CmU3VpVDBptQHY1nHgRncySZITy77g7flztW9VmeTOQ8Wr2sCIR0vKSyK+oMR5AME5z779+RRvTuqyS9SubWaN7hTJpGhTrUjnj6Zoaxt0kmItJJHkIUuxHlXByeOdxt3plYY6fJI6Osk8m0tzwz+gH/59q3tsQAgxPSI+7cI7dI7SRZC3iMo8uVBPfYiq5JjISXPPvzQqXAkySdz6+tdmXIIAHFSHyZeQluTLdiRj8a+SSlVZVK6c7gnf/dUGUDk4+lUSSYGTkn27VhUjIEMhlIcAk5HJJ4ArPTyZZ5Gz4kkuBvvxnGO9NGujBZTSADW2FUk8f52rMdRddUPhy6mC6mK4wGJ/XGKe01WcmL6dfN16gfxzNz8H3TyCa1YawyZxUlRUkcKuBq78Cu/hFYoOqxN4okE9qCj4I3yO30P4UV1S1ktrto51w7jWGHcUC8EASha4Nn/snQrv7N1BMk4Y6T9aZ/G/R06l0prqNAbi3VirYz5e4rPgsjDTgHc7VseiXf22x8N/MyjD5NbaW3aSh+ZM19G9c4njK3MqSJIkhEisGDHbj1PpW1tL1L2zimXGT97B2z3H45oD4p+GZ7C+llt4Xa1kJfCDOnfJz6bVnukXJsepRxiRvClYCRTwc7Z+hpnUUC5cjsSJpbmps2MO5r3mYHBXBHptUrlnwxySc+oqVK2iXQDFTW2oYJYS/wD6/eq5YZofMrAY3BDcVqYpYjpE8aPg4yy0D8RraQ9MlukhYOhAKrsNzyfanaibPaZLHh6bgMRV0Rv+VpdWYYJOkcDvWjsx4FtcojsFSYAOVwTWR6N1bPUIoRGN8gNnj29619tcD7FdeJhhrxGjDGBndhng1m6vg5nQU0fT0bMcQW+jh6hDpuSzMDgFScg9iexpL/6XSZmxca4yNgFCkHuTv2pvlScguuPbOT/j/FfFYK33yCo3wvJ96XrtevgGe8sfEy15aQ9FdGe2lLsCEaVtscZ9KEj6t9mbSlpEuDk6jkk+9bMzacq4SRSNwVyCPf8Analt30Ppl0nlhNu/Zo9h+HenK9TW3vEYRlAwwiW5ubXq1u0qwLDdLudJPmHvQtp06W4wZWZYV5JO5+XrTS3+G5oH1+OJePKg05Hoc0RNmLCSoy5+6CKIbh1WcyfqaBY+EGZXayLbwG3hCpEi+QKKraRjllZF33BrplDAHlSMj5VxJGrfcZgD/cf9fOh/yyYm1ZT0kYhIuj4WFj1ZwR65+dHdPtpLxWlGpYV5fH5D1NJWmECqCzbjcZ2/CnfwrfTz2s0U8ZAyJFC9xxQ7a8JuhKbU8wJCHtF7SSbnALrsP3zQM9r1ACQxWXjIgy7I4wP/AOefypy91gkFQw28pHBFWSyvO2VbTOcDGO3saDXYF7EftoW4YViszF0/2mNY5rJ0RMbKzDPrmhJrXp90rPLPcQSltmKqyL7YGDitWbKWaRWDtbsw2P8Aax/ald1JoleCXRMqMVywyNvQ80yl+OhJn0ur01hat+f9ldi0vTLG0mjKTy20xyYiSChycEcjkitzMw690aK6tXBliywUnGR/ctYMwwlgbWRopOScnBP7U16B1tukXbfaYjocgyPnb549TmtiyvnPzNvr3Hp1C4b4MvQxzgzAqAQSQBwcV1ZXMtpIjo2k55G2aT9b6lbnrk3/AE+QLEAGJztkgEj5CuoOoOMCZVZcHOO1KHS2DkQw11DNtJm8h6lBeW4RlBkbIKNwa82+Nuj/APTW1wRpHaSEEAf2nHHtTWK88ytCfIDnJqr44vHvOkLHydallx6e/wCNMUXtuCtAa/T1rVvWV2fULe+txPF5QSQVI3HzA4qVkbKe9tFZbZ1UNgkEZ7VK3fRgsdp4i9fiaBBuBzPQTvnPB7V9eVpEaOfMsbroZWPI9KFNxruhHEY40LeUu+rP4UH16+ayiVLdvOwyzsOO3lpNKH3cHEoWnyU3t8RbL0q3supLPbTkKmSUYkkewPy9ae9IvmlvPAgR8yI4bBydgTkfh+tZroEMnV+ovbm7WN9GQXViDvvxwffivQundF6OhSGWBiyj/wCfxGVtQ4Oc4zT15VMK55MVXXai7kHgRX4kiQ+Dq8mrVpwNj8+e1SXVIdRCK+dwO/vTLqthoclG8SQKGJOxfsSKAYltnbzEAebkYqc4KnBldGDDIlSx6lcoGZsZOlcgeua+tC2jLNkDG+dt99t6+nOnGCCc5JOc13g2hQyIS2STGy47Z787GsLzM8k4EEupXWIfZoyz8KCCRn3xSO7W5Mmq7gNu0hz5g2CPTfj8+a0QvJYDqicawcgkbD50yuZbX4hsjFcBUuVG2249x7f6p7TMqcGMI/lYJH9zBfaHiY+cAg4BOMH/ADTh7mC+ildYoY53XUFRMAEenz/zSPqMU3T7mS3uN2G4P/eOxqzpE0P2l1m8zFTgq2yHkmnLEDiG1FC2pn5lNpAZSZ7hSWPAYcn/AMU+6NIov/uB8oedhk0PmKWR1hn1KNxtz67H3/Lii+jJ4d8q6AwaMgFTk4/H0pa8nBzObq05pfBHMcSqqkeIg1L2B2I5/ehSNJGxUHjPeiZHj0R6BlwCXOoEHfb5GqmLHZ2GF3AzxU1hKSkywTPMGieTS+rKsTvzQfUIBO0hCGO5jB05AOsdwferS4BGRtnJbPNWTSrLAZm+8hwW3yvvj+dq3rYgxqshhtMzo/DfvvR8dneS9OadIdUa/dJA59RVXWCI7vWkelZQDhOM99vz+tPuh9biSxSzkChlXSx7H+bU2R8xTVUk1niYYwsrElSFJ8+D7nP14/hqRvjBQ4JxkVsrvoUNxI0trMI2bfHv6ikd/wBHvbRldonGANMgXO+3P1/WmlsDCcfcllbciLoLiWIllyTxgtz9O9MJL+C+xDeyeFGDksgz7cZpVKkqvpki3GzDB227+/FfUIETeYiXVhFA2I3ySfwrzVIxBmyaqwLszxNRH0XpFxCj2d1EVxhvFYBs/KpWWW4KZ0nY+malamoZ7hl1SAY2w7xtMqhcciqeuglFc5IPJodHzIu554pxdWb30MEMUZZmlQHHAz/D+FaKoQidb4jVmgqIz+Dukw2PTvtaN/Xu1DNrypVBnCj58++3pTz7UYGARVHHlPb/AHXcgNvCzIPDAGlAP7Rx9BiglkVIM/3asjbOD61Nss81y57kqtAiARqssV1EsU4lPnyHByw9wfw2NKuoB7J2Fw0WggMJAc61xjj19feu1mYPrTbOQhA5332qX1rB1WzaKcusi+aKQMRobttwRXq7ATtfgfmb5ZBlIP8ADnVunzdSZZl0SZ/ohvunPb5/7on4ggcyvcxqXU/ewOB2x7V5vIlxa3P2a4Ro7iIjXHjOPl3O/wCNb34Q+JYeogWN84+0rsHHEg9fnVZ9MNg2xfS69ks3Wcxc5ZZDG/lbOk5oXxWinV4iQ6nII5rRfEPR2gL3lsrNHjLIN9PqflzWZJYL5cEY752/xSoQrwZ0ddq2ruEYX4sOuW6i58l2qeV89/8AHtWWms7uynEM6MAowrY8pz7jn60414B0atJORkbk08tTbdW6e1tdFGbT3G+3ofnR67SpweoQHaMdzGSTkS+MX31jLAZyAPw/fetD0C8M8wuI2CSqjcDJXb/dZ3qtlcWM5tn1MGbKsBnVtz/qmPwWf/c7oOgYJAQQWxg5HI7/ALGi6hQ6FhBX1q6ZPxNMdenSBhWx5RnJzXDhE8oYE99twfQ5rsSyRY0AAg6lYrwR86qKkkE443PHNR8DESAOZW2+3fnGK6j/AKyyquwEZIz3NfJf6jgudIPB5om0vGw3lCqkRDP8h2PasqBDKSCMRH1aIvYROSSwkIBI2/nFL0mlQt21jS2BuRTW6mVOkPMyr/TPDAjP+Ofzrg9P8axW8t9TI3IUZ0j3+tOA4XnqM3HBOZ96f1e4tVGWLjgKR2+daSx+IoJMLOdOR/dWPKLoUb53yKtRFxsDn1Has7iOojbp67OcTa3HTej9XTOlFcjyywtg+x2pJ1H4El1A9Nu43Q/2SjBHvmlcVxLbtmORgMZwPWnFj8RyRYW6QuPVDk4+VbrYZKv8LQ8iZu5+G+sW0mlunySE76ovMD9RUr0aDrMTrqS4jCnfDNg/nUovmRA+GczySNisiEjI1D9a3XQwrSfdJQIWz3Gx3/nrWNYBQRj5fOth0WVDEVxnKA7HgZ3/AFpe9/QTOs1fKQ+4KAoGYqCNycn6/rQZKQM+pS+SQMMRqG+/6UX1J2fyKgCqRggebH8NAGXWuH1soBCEn7tTU4Ely2TQj6Y5Q6/9w2x+NFqTFMY/EV2xkFTkHbmlsYLbIFJHuRXUUhimVmOcHHNYZcz0s+IOhRdciV3KQXybpPzsf7TjfFedrDfdNv3WQiK5iyGIceXG2c/nk4OCPWvUhjKldlI5YY2oDrnQ7frUJy/g3canRKvEmAcI/quT8xT2h12w+XZ7f8i2o0271L3LPg/4nW/i+w35HjjIXJB145AP82rrr3RUhVrixiZ11ZeNDwO+B+H5151PBedKvgbuCS3m3C4RlU4G7Kf7sc5Hr9K3vw38Ti+WO2vSFuVXGc414/Q8H61TurBGR1PaHVFG2mIzEjDUzKgbO3OMHj51wjNFIGRskcMfXPatZ1foa9Rg8Sz8twBkKD5W7/Q/KlXTuhC6KwzytBK6kKHOcODjB/Cki4A5nQrap9U+Xarf2SzQMomhbUD74NJfg5w/VLxrnWZ3i2AXSWORn2Hb55rRN0C9trgq8sS4ySFJwR2HFd2fQxBfteiVWZ0wyAEZ3Hf6Gh/VIFKEzDOhrIBl2jx4S4KoB5CqkaiQNtuf/JoVwytpJBx2Hr9aPe18wd2TSzbsowwO+3y/naqp7WdUUaxJvsB2/mPypQsp6igBgQKlN8jSeQx49APrUvGW2sGCMBLOcYAxhRvRJtXTS04xHjOlTuCPUe9JL5pri7YtDIVA2UKfoKLVyYxQm5sxV8RytDbx20c7OCwZhxnbI255qz4c+IZOn2+hV1KeFycH+fOkHUbDqM80901rc+GG1syrgYzwPpnBwa66b0zqMt34VnaTlBqKtINIxjJyxwCd/wAqsims1AZkvVa65nKBeJ6na9O6ffW63kio2rcqhKge2Kum6LBJHohcQDVnC53/ABpdYxSWkEQn0gAYKqeDnGKvh6g7ySKu+gZIHoOakMw3FcRyiu0pvjCw6BDFLrlaOUgHCbEexPrWT+IFSwv2ke0ltotWnKjCk+o9vwrT2l6pGNKk6z5gMbV9vmNw2VQMAN9vvUSu5AOpmqwb/XyJhI+q20eTJC8obhgds9+PpUpzfWsBl1PaK+eMbYqU4Npj4Sk87YjurdopX1DdWIIFN/hW4xctbuuoFCQeOO1H/FnSmUm6jBAz5x+9Zvpc7W3UYX1ELrCuPY7GlD9ysiLlhZXNrdmL7WpljDRnGpRnbalsy6ZAoAHppPY8UwnGADIBkbYzzvQGiMFiCAo3AO/0qeh45k3bPi5JHh7YyMA7n1rgEsAc98GvqB2yqLlgAPKu4xtXPhlSQVwRzWxmPmMrWdTG8LOSinCMw8x+ZrtWCsPbnFL4G0uA/GeMUbLO2kRFQgzkgLgn5mgsuTmbAQX4j6anXbSMsGe4gUiFNRGrPK+3bB7H2rzX/kdNvzHMkiy74R2wVwePntgGvUkm0MGVhv8AiKX/ABF0Gy6/GJZDJFdR/wD2Q8le4I4J9KqaHXbPt29RW/S7juTufPg74k+1p9m6gxW7I/ptx4ijH5+o9qc9YljWPx4wFk1DzDYn3rzW96OOmz/8W6nFxCwYeKAAh/Y/l7Yp9H8RLN4MMqMJWwC3CE/L0NH1NIPNcqaKm4EeYJu7ib7Xbw3C7sRhh/PpQ5bkg7d6F6R1COGQQmQPBMoOB/YT6/KjbyMpMz6tasdQYHY1Hurx6pu9extuOJUxLKCTx+lVnSMhsHI3I9fWvpcEkEbEcD1rnyknLgk/OgDE8JwxbOOSfTvVCRpGW1ICMHIJ7/tRJA0M2TztjnNVMMc+XH50RWxM5lLKPBaVWWPz+VTuce1CNI+nAByDk+tGPGWUnzEJkkjgD+GhngxNp1LpPDFsD/VGBzMbj8zkTHDOT90d6DhuBHbzM2SZhpC+p5z9KLvMw2WnOrX5B32qiaFcwoMjw4xlc53PcUasYGYW+8U6bP5llnc+FjUSRitL024hmGD35A5rJyQkAY29flXdrcSoVYM3kORg8fLNeAAOZEFmTN3BDbKXOhdzyds1KXWPUYZIQJ3GoDnNSqSMu0RsFfzDuo2yXFmyMPKyYNeXX1ubeeWJkAZDjUBivXJApgUenNYf4w6cY3S6jHlYFXPp6UoMrYRM6e3BwZZ0W5F7Yqc/1FGh12J45+tdzQvGSJFZWwDgjkGs50m4msLoyrGSHXDA+XbkEVtzLH1FY5yfEymzKecAdv2pO+vY2R1M2gqf1EoR48SRltxtjt7V0sSngkgAltqLlQgaGzyToOcA1Q8WACo37gChboKVBMKCB979PlXbuztqY6m5yTmvpG5rllOgHI+XesZzN1n1nDl2c+bHAFfYJjHqzjbGd6qI8ue3618IbGApwdiPWswgweIL8RdIS6U3Vsw8VVDOqj74+fqKx9zC2Qbe2nUYBBMZz8+BXotqCqeYkgr90nt+9KOqySJNJHrLAYI79uPx3qhptU2Nh5jem1DD0mB2F5rCGZTqwAwIwQfXFaTpfVtCeBdKXjbcZO61kyW16lYKRycZzRsLO2JA6tvuuea0sTnIjrGu0bWmuki8RtVupdSO2+arCbnU2CxwRjH8xSvp3VZrPzwuRx5CKbC/s7wrrDQzE+buD3pFq8GJWUWIeBkT5HqVmMJBJyCMdu5rgW8zqcJuBqzjtRH/ABl8xvEC53PBr6lzYW8iyfaySmDsd+9eVSe+oHa/wIrZQd9zufpXxLVRGJpXCoMlmIAxRV11S2iZlt7OSSQnUC4wD7j2pD17q32d1PVJTCrIWSBRuR7UeulmOBzNiNi7rDtH7hXU+pWd29s5iitolbBbJySfUH5Z2zXy1eOdzJ4SLq+6EyAPesUetXXVbm2hMKJbxvqVUjJI7DUc74/etzZxkRDBOe2DTl9RqA3dyFq9atx2V+0S140MRU8HjPH/AJoK0gVWZT5h8qaRpuDuhJwSd9vpXJgGoldjnIwu/wAqADmArczqOFQu6/nUo+1toWQtMjNk7eYjFSnVqJEoq/Ea62MQBNL+pqHtJ1YAjw2P5VKlAs98ync88RNUWpmZjp70f0C8mtrkJGR4b5LIeM+tSpXrBkGMW9TZTgMQWGTp5oa7t0ic6M/jUqVJMGvUFkQLt2qp9ohsO/apUrYQglsSIA2VBwARmrPLE4YIrd9LDI9KlStfmanuAX11Jb2zSRhdQOBkcVX0+zS7tHkmZ9TqWbGPMR3496lSntMPSYeuLbm0iTVjVsqkb+ppa/lxj0B/WpUpkRtZekzoPKx+tNIZSy5IXJwc4wRt2qVKDYIzUSTGSWyeGWyxydwTmrktYJdatEoCrsAKlShp3PWkwLr7Na2sL27GMvFvpOPU15lKzyTa5pHlYvgmRicj0qVKr6EDmcj4mzGwAmF26Kl3blRsSDjsNyP2r0y22ijP1/KpUoHiPuH9ydX8wxUUo7HkNgfnVkahpQjbr6VKlIV+4RlO4dt6VKlSq46lIdT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0358" name="Picture 6" descr="http://t0.gstatic.com/images?q=tbn:ANd9GcSRFHo0hpyzlfJZDAkVSk5r-qazZLcYYiwvHimusn4_lj9QmxKPa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500174"/>
            <a:ext cx="7085240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Повтор обратные слоги со стечением согласных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1571613"/>
            <a:ext cx="435771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алг</a:t>
            </a:r>
            <a:r>
              <a:rPr lang="ru-RU" dirty="0"/>
              <a:t> - </a:t>
            </a:r>
            <a:r>
              <a:rPr lang="ru-RU" dirty="0" err="1"/>
              <a:t>арг</a:t>
            </a:r>
            <a:r>
              <a:rPr lang="ru-RU" dirty="0"/>
              <a:t>	</a:t>
            </a:r>
            <a:endParaRPr lang="ru-RU" dirty="0" smtClean="0"/>
          </a:p>
          <a:p>
            <a:r>
              <a:rPr lang="ru-RU" dirty="0" err="1" smtClean="0"/>
              <a:t>алк</a:t>
            </a:r>
            <a:r>
              <a:rPr lang="ru-RU" dirty="0" smtClean="0"/>
              <a:t> </a:t>
            </a:r>
            <a:r>
              <a:rPr lang="ru-RU" dirty="0"/>
              <a:t>- </a:t>
            </a:r>
            <a:r>
              <a:rPr lang="ru-RU" dirty="0" err="1"/>
              <a:t>арк</a:t>
            </a:r>
            <a:r>
              <a:rPr lang="ru-RU" dirty="0"/>
              <a:t>	</a:t>
            </a:r>
            <a:endParaRPr lang="ru-RU" dirty="0" smtClean="0"/>
          </a:p>
          <a:p>
            <a:r>
              <a:rPr lang="ru-RU" dirty="0" err="1" smtClean="0"/>
              <a:t>алф</a:t>
            </a:r>
            <a:r>
              <a:rPr lang="ru-RU" dirty="0" smtClean="0"/>
              <a:t> </a:t>
            </a:r>
            <a:r>
              <a:rPr lang="ru-RU" dirty="0"/>
              <a:t>- арф	</a:t>
            </a:r>
            <a:endParaRPr lang="ru-RU" dirty="0" smtClean="0"/>
          </a:p>
          <a:p>
            <a:r>
              <a:rPr lang="ru-RU" dirty="0" err="1" smtClean="0"/>
              <a:t>алх</a:t>
            </a:r>
            <a:r>
              <a:rPr lang="ru-RU" dirty="0" smtClean="0"/>
              <a:t> </a:t>
            </a:r>
            <a:r>
              <a:rPr lang="ru-RU" dirty="0"/>
              <a:t>- </a:t>
            </a:r>
            <a:r>
              <a:rPr lang="ru-RU" dirty="0" err="1"/>
              <a:t>арх</a:t>
            </a:r>
            <a:endParaRPr lang="ru-RU" dirty="0"/>
          </a:p>
          <a:p>
            <a:r>
              <a:rPr lang="ru-RU" dirty="0" err="1"/>
              <a:t>олг</a:t>
            </a:r>
            <a:r>
              <a:rPr lang="ru-RU" dirty="0"/>
              <a:t> - </a:t>
            </a:r>
            <a:r>
              <a:rPr lang="ru-RU" dirty="0" err="1"/>
              <a:t>орг</a:t>
            </a:r>
            <a:r>
              <a:rPr lang="ru-RU" dirty="0"/>
              <a:t>	</a:t>
            </a:r>
            <a:endParaRPr lang="ru-RU" dirty="0" smtClean="0"/>
          </a:p>
          <a:p>
            <a:r>
              <a:rPr lang="ru-RU" dirty="0" err="1" smtClean="0"/>
              <a:t>олк</a:t>
            </a:r>
            <a:r>
              <a:rPr lang="ru-RU" dirty="0" smtClean="0"/>
              <a:t> </a:t>
            </a:r>
            <a:r>
              <a:rPr lang="ru-RU" dirty="0"/>
              <a:t>- орк	</a:t>
            </a:r>
            <a:endParaRPr lang="ru-RU" dirty="0" smtClean="0"/>
          </a:p>
          <a:p>
            <a:r>
              <a:rPr lang="ru-RU" dirty="0" err="1" smtClean="0"/>
              <a:t>олф</a:t>
            </a:r>
            <a:r>
              <a:rPr lang="ru-RU" dirty="0" smtClean="0"/>
              <a:t> </a:t>
            </a:r>
            <a:r>
              <a:rPr lang="ru-RU" dirty="0"/>
              <a:t>- </a:t>
            </a:r>
            <a:r>
              <a:rPr lang="ru-RU" dirty="0" err="1"/>
              <a:t>орф</a:t>
            </a:r>
            <a:r>
              <a:rPr lang="ru-RU" dirty="0"/>
              <a:t>	</a:t>
            </a:r>
            <a:endParaRPr lang="ru-RU" dirty="0" smtClean="0"/>
          </a:p>
          <a:p>
            <a:r>
              <a:rPr lang="ru-RU" dirty="0" err="1" smtClean="0"/>
              <a:t>олх</a:t>
            </a:r>
            <a:r>
              <a:rPr lang="ru-RU" dirty="0" smtClean="0"/>
              <a:t> </a:t>
            </a:r>
            <a:r>
              <a:rPr lang="ru-RU" dirty="0"/>
              <a:t>- </a:t>
            </a:r>
            <a:r>
              <a:rPr lang="ru-RU" dirty="0" err="1"/>
              <a:t>орх</a:t>
            </a:r>
            <a:endParaRPr lang="ru-RU" dirty="0"/>
          </a:p>
          <a:p>
            <a:r>
              <a:rPr lang="ru-RU" dirty="0" err="1"/>
              <a:t>улг</a:t>
            </a:r>
            <a:r>
              <a:rPr lang="ru-RU" dirty="0"/>
              <a:t> - </a:t>
            </a:r>
            <a:r>
              <a:rPr lang="ru-RU" dirty="0" err="1"/>
              <a:t>ург</a:t>
            </a:r>
            <a:r>
              <a:rPr lang="ru-RU" dirty="0"/>
              <a:t>        </a:t>
            </a:r>
            <a:endParaRPr lang="ru-RU" dirty="0" smtClean="0"/>
          </a:p>
          <a:p>
            <a:r>
              <a:rPr lang="ru-RU" dirty="0" err="1" smtClean="0"/>
              <a:t>улк</a:t>
            </a:r>
            <a:r>
              <a:rPr lang="ru-RU" dirty="0" smtClean="0"/>
              <a:t> </a:t>
            </a:r>
            <a:r>
              <a:rPr lang="ru-RU" dirty="0"/>
              <a:t>- </a:t>
            </a:r>
            <a:r>
              <a:rPr lang="ru-RU" dirty="0" err="1"/>
              <a:t>урк</a:t>
            </a:r>
            <a:r>
              <a:rPr lang="ru-RU" dirty="0"/>
              <a:t>	</a:t>
            </a:r>
            <a:endParaRPr lang="ru-RU" dirty="0" smtClean="0"/>
          </a:p>
          <a:p>
            <a:r>
              <a:rPr lang="ru-RU" dirty="0" err="1" smtClean="0"/>
              <a:t>улф</a:t>
            </a:r>
            <a:r>
              <a:rPr lang="ru-RU" dirty="0" smtClean="0"/>
              <a:t> </a:t>
            </a:r>
            <a:r>
              <a:rPr lang="ru-RU" dirty="0"/>
              <a:t>- </a:t>
            </a:r>
            <a:r>
              <a:rPr lang="ru-RU" dirty="0" err="1"/>
              <a:t>урф</a:t>
            </a:r>
            <a:r>
              <a:rPr lang="ru-RU" dirty="0"/>
              <a:t>	</a:t>
            </a:r>
            <a:endParaRPr lang="ru-RU" dirty="0" smtClean="0"/>
          </a:p>
          <a:p>
            <a:r>
              <a:rPr lang="ru-RU" dirty="0" err="1" smtClean="0"/>
              <a:t>улх</a:t>
            </a:r>
            <a:r>
              <a:rPr lang="ru-RU" dirty="0" smtClean="0"/>
              <a:t> </a:t>
            </a:r>
            <a:r>
              <a:rPr lang="ru-RU" dirty="0"/>
              <a:t>- </a:t>
            </a:r>
            <a:r>
              <a:rPr lang="ru-RU" dirty="0" err="1"/>
              <a:t>урх</a:t>
            </a:r>
            <a:endParaRPr lang="ru-RU" dirty="0"/>
          </a:p>
          <a:p>
            <a:r>
              <a:rPr lang="ru-RU" dirty="0" err="1"/>
              <a:t>ылг</a:t>
            </a:r>
            <a:r>
              <a:rPr lang="ru-RU" dirty="0"/>
              <a:t> - </a:t>
            </a:r>
            <a:r>
              <a:rPr lang="ru-RU" dirty="0" err="1"/>
              <a:t>ырг</a:t>
            </a:r>
            <a:r>
              <a:rPr lang="ru-RU" dirty="0"/>
              <a:t>       </a:t>
            </a:r>
            <a:endParaRPr lang="ru-RU" dirty="0" smtClean="0"/>
          </a:p>
          <a:p>
            <a:r>
              <a:rPr lang="ru-RU" dirty="0" err="1" smtClean="0"/>
              <a:t>ылк</a:t>
            </a:r>
            <a:r>
              <a:rPr lang="ru-RU" dirty="0" smtClean="0"/>
              <a:t> -</a:t>
            </a:r>
            <a:r>
              <a:rPr lang="ru-RU" dirty="0" err="1" smtClean="0"/>
              <a:t>ырк</a:t>
            </a:r>
            <a:r>
              <a:rPr lang="ru-RU" dirty="0" smtClean="0"/>
              <a:t>        </a:t>
            </a:r>
          </a:p>
          <a:p>
            <a:r>
              <a:rPr lang="ru-RU" dirty="0" err="1" smtClean="0"/>
              <a:t>ылф</a:t>
            </a:r>
            <a:r>
              <a:rPr lang="ru-RU" dirty="0" smtClean="0"/>
              <a:t> </a:t>
            </a:r>
            <a:r>
              <a:rPr lang="ru-RU" dirty="0"/>
              <a:t>- </a:t>
            </a:r>
            <a:r>
              <a:rPr lang="ru-RU" dirty="0" err="1"/>
              <a:t>ырф</a:t>
            </a:r>
            <a:r>
              <a:rPr lang="ru-RU" dirty="0"/>
              <a:t>	</a:t>
            </a:r>
            <a:endParaRPr lang="ru-RU" dirty="0" smtClean="0"/>
          </a:p>
          <a:p>
            <a:r>
              <a:rPr lang="ru-RU" dirty="0" err="1" smtClean="0"/>
              <a:t>ылх</a:t>
            </a:r>
            <a:r>
              <a:rPr lang="ru-RU" dirty="0" smtClean="0"/>
              <a:t> </a:t>
            </a:r>
            <a:r>
              <a:rPr lang="ru-RU" dirty="0"/>
              <a:t>- </a:t>
            </a:r>
            <a:r>
              <a:rPr lang="ru-RU" dirty="0" err="1"/>
              <a:t>ырх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6386" name="Picture 2" descr="http://t2.gstatic.com/images?q=tbn:ANd9GcTl0u3BH75o8EhDG-rDdefxh_oOTLfseBDYCvA2bfUbzGLuNWi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5" y="1857364"/>
            <a:ext cx="4585095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Радиола</a:t>
            </a:r>
            <a:endParaRPr lang="ru-RU" dirty="0"/>
          </a:p>
        </p:txBody>
      </p:sp>
      <p:pic>
        <p:nvPicPr>
          <p:cNvPr id="99330" name="Picture 2" descr="http://t0.gstatic.com/images?q=tbn:ANd9GcQ6dP232-Eap4t2CclD-4U8atcs-eaF7hFeBIO4L9Mec5Pt1kg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428736"/>
            <a:ext cx="6665943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Раздел</a:t>
            </a:r>
            <a:endParaRPr lang="ru-RU" dirty="0"/>
          </a:p>
        </p:txBody>
      </p:sp>
      <p:pic>
        <p:nvPicPr>
          <p:cNvPr id="98306" name="Picture 2" descr="http://t3.gstatic.com/images?q=tbn:ANd9GcTHRWR5TMqSXXyoTsn5SMpQZnX_0gqG4F6OyFff17fjUUcMZrX4V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357298"/>
            <a:ext cx="5643599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Рослый</a:t>
            </a:r>
            <a:endParaRPr lang="ru-RU" dirty="0"/>
          </a:p>
        </p:txBody>
      </p:sp>
      <p:pic>
        <p:nvPicPr>
          <p:cNvPr id="97282" name="Picture 2" descr="http://t1.gstatic.com/images?q=tbn:ANd9GcQXDa2xN_aDBDGmZ-pnxCPYu_8jYcpjeNdm9g2cD1tPPNhe7k0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571611"/>
            <a:ext cx="6000792" cy="49119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Русло</a:t>
            </a:r>
            <a:endParaRPr lang="ru-RU" dirty="0"/>
          </a:p>
        </p:txBody>
      </p:sp>
      <p:pic>
        <p:nvPicPr>
          <p:cNvPr id="96258" name="Picture 2" descr="http://t1.gstatic.com/images?q=tbn:ANd9GcQJHVY5f3uNVZ_K9cHMGg9caNuiCOdxm13Ot1qlDKop4ldRIxe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357298"/>
            <a:ext cx="6485389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Раскрыл</a:t>
            </a:r>
            <a:endParaRPr lang="ru-RU" dirty="0"/>
          </a:p>
        </p:txBody>
      </p:sp>
      <p:pic>
        <p:nvPicPr>
          <p:cNvPr id="95234" name="Picture 2" descr="http://t0.gstatic.com/images?q=tbn:ANd9GcSmLJ1nUjiU9MPZ0AWoWaIvMUvvzE1pg6dgq9P1ivJY6IZaTsY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500174"/>
            <a:ext cx="6280625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Удрал</a:t>
            </a:r>
            <a:endParaRPr lang="ru-RU" dirty="0"/>
          </a:p>
        </p:txBody>
      </p:sp>
      <p:pic>
        <p:nvPicPr>
          <p:cNvPr id="94210" name="Picture 2" descr="http://t3.gstatic.com/images?q=tbn:ANd9GcRMRYpJL0EzGP81j76NACe9405mpx3bM7ru0N2w2zxQOeDRwQ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357298"/>
            <a:ext cx="7072362" cy="49612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Вырвал</a:t>
            </a:r>
            <a:endParaRPr lang="ru-RU" dirty="0"/>
          </a:p>
        </p:txBody>
      </p:sp>
      <p:pic>
        <p:nvPicPr>
          <p:cNvPr id="93186" name="Picture 2" descr="http://t2.gstatic.com/images?q=tbn:ANd9GcTENq1b9XJWAxLthumV8Y2vdCc6W0j2uLbcEBknuer75KhGs2Y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357298"/>
            <a:ext cx="6390015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Кларнет</a:t>
            </a:r>
            <a:endParaRPr lang="ru-RU" dirty="0"/>
          </a:p>
        </p:txBody>
      </p:sp>
      <p:pic>
        <p:nvPicPr>
          <p:cNvPr id="92162" name="Picture 2" descr="http://t1.gstatic.com/images?q=tbn:ANd9GcRufOhVsm43h7pX4zrr_ec_Tz8mKA-gm9u-RuCha0HFubP2gGJ5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500174"/>
            <a:ext cx="6453229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Лара</a:t>
            </a:r>
            <a:endParaRPr lang="ru-RU" dirty="0"/>
          </a:p>
        </p:txBody>
      </p:sp>
      <p:pic>
        <p:nvPicPr>
          <p:cNvPr id="91138" name="Picture 2" descr="http://t2.gstatic.com/images?q=tbn:ANd9GcShU4hW7UrOSDpN5e9gGB6XO842M1zStIrODvyqCWKAfNXyhr-qD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214422"/>
            <a:ext cx="5286412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Рассол</a:t>
            </a:r>
            <a:endParaRPr lang="ru-RU" dirty="0"/>
          </a:p>
        </p:txBody>
      </p:sp>
      <p:pic>
        <p:nvPicPr>
          <p:cNvPr id="90114" name="Picture 2" descr="http://t0.gstatic.com/images?q=tbn:ANd9GcTU8tYOCpexLo1FGoI5L2KQuICCz0_puSllngYgho1bYrO-6Jnp2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214422"/>
            <a:ext cx="3857652" cy="5311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Лак                                Рак     </a:t>
            </a:r>
            <a:endParaRPr lang="ru-RU" dirty="0"/>
          </a:p>
        </p:txBody>
      </p:sp>
      <p:pic>
        <p:nvPicPr>
          <p:cNvPr id="94210" name="Picture 2" descr="http://t3.gstatic.com/images?q=tbn:ANd9GcQWoGSiUsdGfWEG9jDwPdPdM0nTbiejiO08w12JQeaEotd9nbc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3" y="1428736"/>
            <a:ext cx="3857652" cy="3143272"/>
          </a:xfrm>
          <a:prstGeom prst="rect">
            <a:avLst/>
          </a:prstGeom>
          <a:noFill/>
        </p:spPr>
      </p:pic>
      <p:pic>
        <p:nvPicPr>
          <p:cNvPr id="94212" name="Picture 4" descr="http://t0.gstatic.com/images?q=tbn:ANd9GcS-cV068XV7pdrNW7dk7dGQe4_mDOYSVrHRPfnjA9kdB2T1Wtm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428736"/>
            <a:ext cx="3895736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Прогулка</a:t>
            </a:r>
            <a:endParaRPr lang="ru-RU" dirty="0"/>
          </a:p>
        </p:txBody>
      </p:sp>
      <p:pic>
        <p:nvPicPr>
          <p:cNvPr id="89090" name="Picture 2" descr="http://t2.gstatic.com/images?q=tbn:ANd9GcS42NdFSUKOSuvpPkvH8IZTkyXbfpdjrgxzliPUPZbTuNchhCO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571612"/>
            <a:ext cx="5317167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Прыгалка</a:t>
            </a:r>
            <a:endParaRPr lang="ru-RU" dirty="0"/>
          </a:p>
        </p:txBody>
      </p:sp>
      <p:pic>
        <p:nvPicPr>
          <p:cNvPr id="88066" name="Picture 2" descr="http://t0.gstatic.com/images?q=tbn:ANd9GcRmW0LCw0L5CxLc4-OB7_vi9xxo_eghjRiWBV3AOyMX48D88A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357298"/>
            <a:ext cx="3357586" cy="3357586"/>
          </a:xfrm>
          <a:prstGeom prst="rect">
            <a:avLst/>
          </a:prstGeom>
          <a:noFill/>
        </p:spPr>
      </p:pic>
      <p:pic>
        <p:nvPicPr>
          <p:cNvPr id="88068" name="Picture 4" descr="http://t1.gstatic.com/images?q=tbn:ANd9GcTTGfRYNGAQSdpYlGtC7TOrzi5B_Hv5taHNjtusmpFSDztYyaIbx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357298"/>
            <a:ext cx="4347354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Развилка</a:t>
            </a:r>
            <a:endParaRPr lang="ru-RU" dirty="0"/>
          </a:p>
        </p:txBody>
      </p:sp>
      <p:pic>
        <p:nvPicPr>
          <p:cNvPr id="87042" name="Picture 2" descr="http://t3.gstatic.com/images?q=tbn:ANd9GcQI4Df2HMAogUlpouwLdM8y39wui5-kLp7-akFL-ZlN_bA3Ii02C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00174"/>
            <a:ext cx="6746833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Расплавить</a:t>
            </a:r>
            <a:endParaRPr lang="ru-RU" dirty="0"/>
          </a:p>
        </p:txBody>
      </p:sp>
      <p:pic>
        <p:nvPicPr>
          <p:cNvPr id="86018" name="Picture 2" descr="http://t1.gstatic.com/images?q=tbn:ANd9GcQr7ett3SE9a30RSpxgMrJbN1aRUm6NXzeBFNwakQ76L4cQ398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428736"/>
            <a:ext cx="6580762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Росла</a:t>
            </a:r>
            <a:endParaRPr lang="ru-RU" dirty="0"/>
          </a:p>
        </p:txBody>
      </p:sp>
      <p:pic>
        <p:nvPicPr>
          <p:cNvPr id="84994" name="Picture 2" descr="http://t1.gstatic.com/images?q=tbn:ANd9GcQ4lftGIGmlG0WvPfvdtYTzwoQE7gkWIlwG9zRQx7fhNd0eq5Ns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571612"/>
            <a:ext cx="6580762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Рыбалка</a:t>
            </a:r>
            <a:endParaRPr lang="ru-RU" dirty="0"/>
          </a:p>
        </p:txBody>
      </p:sp>
      <p:pic>
        <p:nvPicPr>
          <p:cNvPr id="83970" name="Picture 2" descr="http://t3.gstatic.com/images?q=tbn:ANd9GcQvU7gRrTPiGr03RHZH5HKKcnd6ZluvLlgq16-FDWqCbNFxBC9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85860"/>
            <a:ext cx="7367044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Разинул</a:t>
            </a:r>
            <a:endParaRPr lang="ru-RU" dirty="0"/>
          </a:p>
        </p:txBody>
      </p:sp>
      <p:pic>
        <p:nvPicPr>
          <p:cNvPr id="82946" name="Picture 2" descr="http://t1.gstatic.com/images?q=tbn:ANd9GcTXzjXXZfRMgh6v1VplScqEgdeNjUjiMe3PBzNIGP06xwGYQ0O9H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85860"/>
            <a:ext cx="6771509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Пропал</a:t>
            </a:r>
            <a:endParaRPr lang="ru-RU" dirty="0"/>
          </a:p>
        </p:txBody>
      </p:sp>
      <p:pic>
        <p:nvPicPr>
          <p:cNvPr id="81922" name="Picture 2" descr="http://t2.gstatic.com/images?q=tbn:ANd9GcSGZ6rVF8CAaUVPdAQ_yXe_M50uxSByBnTnHVOUdOSGgPt36-0lN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285860"/>
            <a:ext cx="3571900" cy="51572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Круглый</a:t>
            </a:r>
            <a:endParaRPr lang="ru-RU" dirty="0"/>
          </a:p>
        </p:txBody>
      </p:sp>
      <p:pic>
        <p:nvPicPr>
          <p:cNvPr id="80898" name="Picture 2" descr="http://t3.gstatic.com/images?q=tbn:ANd9GcTEaHPGHel1Bb4Fp7aoJIbH7n4wUu1unHAbLpXzROkgtwIENxi0S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357298"/>
            <a:ext cx="7107427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Расцвела</a:t>
            </a:r>
            <a:endParaRPr lang="ru-RU" dirty="0"/>
          </a:p>
        </p:txBody>
      </p:sp>
      <p:pic>
        <p:nvPicPr>
          <p:cNvPr id="79874" name="Picture 2" descr="http://t0.gstatic.com/images?q=tbn:ANd9GcTOYqTCtiNyWJ_6Oc3jdtJodn6PGnLsQgNkYgI-cYoqyEOhsxBaD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428736"/>
            <a:ext cx="6485389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856</TotalTime>
  <Words>1010</Words>
  <Application>Microsoft Office PowerPoint</Application>
  <PresentationFormat>Экран (4:3)</PresentationFormat>
  <Paragraphs>353</Paragraphs>
  <Slides>263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263</vt:i4>
      </vt:variant>
    </vt:vector>
  </HeadingPairs>
  <TitlesOfParts>
    <vt:vector size="264" baseType="lpstr">
      <vt:lpstr>Тема Office</vt:lpstr>
      <vt:lpstr>Дифференциация звуков Л-Р в слогах, словосочетаниях, фразах, предложениях</vt:lpstr>
      <vt:lpstr>Ла-ла                       Ра - ра</vt:lpstr>
      <vt:lpstr>Произнеси, прочитай</vt:lpstr>
      <vt:lpstr>Произнеси слоги</vt:lpstr>
      <vt:lpstr>Слоги с согласным в середине</vt:lpstr>
      <vt:lpstr>Произнеси, прочитай, повтори по два раза</vt:lpstr>
      <vt:lpstr>Повтори прямые слоги со  стечением  согласных</vt:lpstr>
      <vt:lpstr>Повтор обратные слоги со стечением согласных</vt:lpstr>
      <vt:lpstr>Лак                                Рак     </vt:lpstr>
      <vt:lpstr>Лама                             Рама</vt:lpstr>
      <vt:lpstr>Ложь                             Рожь</vt:lpstr>
      <vt:lpstr>Лот                                Рот</vt:lpstr>
      <vt:lpstr>Лов                                Ров</vt:lpstr>
      <vt:lpstr>Ложки                          Рожки</vt:lpstr>
      <vt:lpstr>Лука                              Рука</vt:lpstr>
      <vt:lpstr>Лань                              Рань</vt:lpstr>
      <vt:lpstr>Лоза                              Роза</vt:lpstr>
      <vt:lpstr>Лаз                                Раз</vt:lpstr>
      <vt:lpstr>Лампа                           Рампа</vt:lpstr>
      <vt:lpstr>Плут                              прут </vt:lpstr>
      <vt:lpstr>Тёлка                            тёрка </vt:lpstr>
      <vt:lpstr>игла                              игра </vt:lpstr>
      <vt:lpstr>село                              серо</vt:lpstr>
      <vt:lpstr>палаты                         парады</vt:lpstr>
      <vt:lpstr>Пола                             пора</vt:lpstr>
      <vt:lpstr>булка                           бурка</vt:lpstr>
      <vt:lpstr>жалко                          жарко </vt:lpstr>
      <vt:lpstr>свалка                         сварка </vt:lpstr>
      <vt:lpstr>плач                             грач </vt:lpstr>
      <vt:lpstr>клад                             град </vt:lpstr>
      <vt:lpstr>метлы                          метры </vt:lpstr>
      <vt:lpstr>мелко                          мерка </vt:lpstr>
      <vt:lpstr>болт                             борт </vt:lpstr>
      <vt:lpstr>голод                           город </vt:lpstr>
      <vt:lpstr>плуты                          пруты </vt:lpstr>
      <vt:lpstr>Клоп                            крот</vt:lpstr>
      <vt:lpstr>иглы                            игры</vt:lpstr>
      <vt:lpstr>юла                              Юра </vt:lpstr>
      <vt:lpstr>хлам                            храм </vt:lpstr>
      <vt:lpstr>булки                          бурки </vt:lpstr>
      <vt:lpstr>глаза                           гроза </vt:lpstr>
      <vt:lpstr>плот                            брод </vt:lpstr>
      <vt:lpstr>плыть                         прыть</vt:lpstr>
      <vt:lpstr>ветла                          ветра </vt:lpstr>
      <vt:lpstr>Колко                         корка </vt:lpstr>
      <vt:lpstr>жалкий                      жаркий</vt:lpstr>
      <vt:lpstr>платок                        проток </vt:lpstr>
      <vt:lpstr>колобок                     коробок </vt:lpstr>
      <vt:lpstr>котелок                      катерок </vt:lpstr>
      <vt:lpstr>колонна                     корона</vt:lpstr>
      <vt:lpstr>Повтори слова со звуками в конце</vt:lpstr>
      <vt:lpstr>Зеркало</vt:lpstr>
      <vt:lpstr>Крокодил</vt:lpstr>
      <vt:lpstr>Журнал</vt:lpstr>
      <vt:lpstr>Проволока</vt:lpstr>
      <vt:lpstr>Рвал</vt:lpstr>
      <vt:lpstr>Разгладить</vt:lpstr>
      <vt:lpstr>Раздевалка</vt:lpstr>
      <vt:lpstr>Рулон</vt:lpstr>
      <vt:lpstr>Рыхлый</vt:lpstr>
      <vt:lpstr>Берлога</vt:lpstr>
      <vt:lpstr>Аэроплан</vt:lpstr>
      <vt:lpstr>Проглотить</vt:lpstr>
      <vt:lpstr>Горлышко</vt:lpstr>
      <vt:lpstr>Крыло</vt:lpstr>
      <vt:lpstr>Генерал</vt:lpstr>
      <vt:lpstr>Карнавал</vt:lpstr>
      <vt:lpstr>Лучезарный (закат)</vt:lpstr>
      <vt:lpstr>Разбалтывать</vt:lpstr>
      <vt:lpstr>Разложить</vt:lpstr>
      <vt:lpstr>Русалка</vt:lpstr>
      <vt:lpstr>Коромысло</vt:lpstr>
      <vt:lpstr>Сорвал</vt:lpstr>
      <vt:lpstr>Скорлупа</vt:lpstr>
      <vt:lpstr>Клара</vt:lpstr>
      <vt:lpstr>Рыболов</vt:lpstr>
      <vt:lpstr>Эскалатор</vt:lpstr>
      <vt:lpstr>Правило</vt:lpstr>
      <vt:lpstr>Мармелад</vt:lpstr>
      <vt:lpstr>Радиола</vt:lpstr>
      <vt:lpstr>Раздел</vt:lpstr>
      <vt:lpstr>Рослый</vt:lpstr>
      <vt:lpstr>Русло</vt:lpstr>
      <vt:lpstr>Раскрыл</vt:lpstr>
      <vt:lpstr>Удрал</vt:lpstr>
      <vt:lpstr>Вырвал</vt:lpstr>
      <vt:lpstr>Кларнет</vt:lpstr>
      <vt:lpstr>Лара</vt:lpstr>
      <vt:lpstr>Рассол</vt:lpstr>
      <vt:lpstr>Прогулка</vt:lpstr>
      <vt:lpstr>Прыгалка</vt:lpstr>
      <vt:lpstr>Развилка</vt:lpstr>
      <vt:lpstr>Расплавить</vt:lpstr>
      <vt:lpstr>Росла</vt:lpstr>
      <vt:lpstr>Рыбалка</vt:lpstr>
      <vt:lpstr>Разинул</vt:lpstr>
      <vt:lpstr>Пропал</vt:lpstr>
      <vt:lpstr>Круглый</vt:lpstr>
      <vt:lpstr>Расцвела</vt:lpstr>
      <vt:lpstr>Горный орел </vt:lpstr>
      <vt:lpstr>Еловые дрова </vt:lpstr>
      <vt:lpstr>Проворная галка </vt:lpstr>
      <vt:lpstr>Рыжая белка</vt:lpstr>
      <vt:lpstr>Ароматное мыло </vt:lpstr>
      <vt:lpstr>Холодный ветер </vt:lpstr>
      <vt:lpstr>Круглая юрта </vt:lpstr>
      <vt:lpstr>Круглый стол </vt:lpstr>
      <vt:lpstr>Сладкий арбуз </vt:lpstr>
      <vt:lpstr>Парусная лодка </vt:lpstr>
      <vt:lpstr>Рыбные палочки </vt:lpstr>
      <vt:lpstr>Красивая салфетка</vt:lpstr>
      <vt:lpstr>Голодная рысь </vt:lpstr>
      <vt:lpstr> Сладкий  коржик</vt:lpstr>
      <vt:lpstr>Золотой перстень</vt:lpstr>
      <vt:lpstr>Острая пила</vt:lpstr>
      <vt:lpstr>Полосатый шарф</vt:lpstr>
      <vt:lpstr>Просторный класс</vt:lpstr>
      <vt:lpstr>Полосатая зебра</vt:lpstr>
      <vt:lpstr>Теплые рукавицы</vt:lpstr>
      <vt:lpstr>Рассыпчатый рис</vt:lpstr>
      <vt:lpstr>Глубокая нора</vt:lpstr>
      <vt:lpstr>Тяжелый ковер</vt:lpstr>
      <vt:lpstr>Яблочный пирог</vt:lpstr>
      <vt:lpstr>Румяный колобок</vt:lpstr>
      <vt:lpstr>Глубокий ров</vt:lpstr>
      <vt:lpstr>Бархатный халат</vt:lpstr>
      <vt:lpstr>Голубая коробка</vt:lpstr>
      <vt:lpstr>Фарфоровая кукла</vt:lpstr>
      <vt:lpstr>Красное яблоко</vt:lpstr>
      <vt:lpstr>Смелый воробей</vt:lpstr>
      <vt:lpstr>Веселая прогулка</vt:lpstr>
      <vt:lpstr>Сладкий мармелад</vt:lpstr>
      <vt:lpstr>Румяные яблоки</vt:lpstr>
      <vt:lpstr>Шерстяные колготки</vt:lpstr>
      <vt:lpstr>Красный колпак</vt:lpstr>
      <vt:lpstr>Веселый рассказ</vt:lpstr>
      <vt:lpstr>Мраморный стол</vt:lpstr>
      <vt:lpstr>Ручной щегол</vt:lpstr>
      <vt:lpstr>Черный клубок</vt:lpstr>
      <vt:lpstr>Славная детвора</vt:lpstr>
      <vt:lpstr>Закрытая бутылка</vt:lpstr>
      <vt:lpstr>Яркий луч</vt:lpstr>
      <vt:lpstr>Русый локон</vt:lpstr>
      <vt:lpstr>Шелковый веер</vt:lpstr>
      <vt:lpstr>Алла ела рыбу</vt:lpstr>
      <vt:lpstr>Лайка поранила лапу. </vt:lpstr>
      <vt:lpstr>Корова дает молоко. </vt:lpstr>
      <vt:lpstr>Юла - подарок Владу.</vt:lpstr>
      <vt:lpstr>Подул холодный ветер. </vt:lpstr>
      <vt:lpstr>Лара слушала радио. </vt:lpstr>
      <vt:lpstr>Рома читал журнал. </vt:lpstr>
      <vt:lpstr>Мокрое полотенце высохло. </vt:lpstr>
      <vt:lpstr>Лара сорвала ромашку</vt:lpstr>
      <vt:lpstr>Вера громко смеялась</vt:lpstr>
      <vt:lpstr>Рома шёл на урок.</vt:lpstr>
      <vt:lpstr>Рыбак поймал крупную рыбу</vt:lpstr>
      <vt:lpstr>Корова дала ведро молока.</vt:lpstr>
      <vt:lpstr>Ветер качал ветви кедров</vt:lpstr>
      <vt:lpstr>Брат купил много фруктов.</vt:lpstr>
      <vt:lpstr>Веер упал из рук</vt:lpstr>
      <vt:lpstr>Ира ела вкусный пирог</vt:lpstr>
      <vt:lpstr>Рыбки плавают в пруду. </vt:lpstr>
      <vt:lpstr>Егор играет на трубе</vt:lpstr>
      <vt:lpstr>У барсука глубокая нора. </vt:lpstr>
      <vt:lpstr>Клава шла собирать бруснику</vt:lpstr>
      <vt:lpstr>Алла сломала оранжевый карандаш</vt:lpstr>
      <vt:lpstr>Луша раскрашивала картинки фломастерами</vt:lpstr>
      <vt:lpstr>На дороге рыхлый снег</vt:lpstr>
      <vt:lpstr>Страус выбежал на дорогу. </vt:lpstr>
      <vt:lpstr>Роза вдыхала аромат роз</vt:lpstr>
      <vt:lpstr>Ворона нашла кусок сыра. </vt:lpstr>
      <vt:lpstr>Луша быстро прочитала рассказ. </vt:lpstr>
      <vt:lpstr>Брат завтракал в столовой. </vt:lpstr>
      <vt:lpstr>У орла зоркие глаза</vt:lpstr>
      <vt:lpstr>У ворот скакала сорока</vt:lpstr>
      <vt:lpstr>На ромашке сидела пчела. </vt:lpstr>
      <vt:lpstr>Юра хлопал в ладоши. </vt:lpstr>
      <vt:lpstr>Машина выехала из ворот</vt:lpstr>
      <vt:lpstr>Гусь шипел на Иру</vt:lpstr>
      <vt:lpstr>У пруда росла крапива</vt:lpstr>
      <vt:lpstr>В полдень стало жарко</vt:lpstr>
      <vt:lpstr>В метро есть эскалатор</vt:lpstr>
      <vt:lpstr>Роза шила шёлковое платье.</vt:lpstr>
      <vt:lpstr>У пруда сидел рыбак</vt:lpstr>
      <vt:lpstr>Малыш и Карлсон - друзья. </vt:lpstr>
      <vt:lpstr>Доярка поила молоком тёлочку</vt:lpstr>
      <vt:lpstr>Лопух рос у дороги. </vt:lpstr>
      <vt:lpstr>Мягкие лапки, а в лапках царапки</vt:lpstr>
      <vt:lpstr>Не портной, а всю жизнь с иголками ходит</vt:lpstr>
      <vt:lpstr>Всегда во рту, а не проглотишь</vt:lpstr>
      <vt:lpstr>Старушка ползёт, избушку везёт</vt:lpstr>
      <vt:lpstr>Разноцветное коромысло над озером повисло</vt:lpstr>
      <vt:lpstr>Построен дом без топоров и углов</vt:lpstr>
      <vt:lpstr>Голубой шатёр весь мир накрыл</vt:lpstr>
      <vt:lpstr>Белая морковка зимой растёт</vt:lpstr>
      <vt:lpstr>Рассыпался горох на тысячу дорог</vt:lpstr>
      <vt:lpstr>Чёрненькая шубёнка укрыла весь мир</vt:lpstr>
      <vt:lpstr>На голову надевают, здороваясь, снимают</vt:lpstr>
      <vt:lpstr>Как надела сто рубах, захрустела на зубах</vt:lpstr>
      <vt:lpstr>Мастер шубу себе сшил, Вынуть иглы позабыл.</vt:lpstr>
      <vt:lpstr>Восемь ног - как восемь рук: Вышивает шёлком круг</vt:lpstr>
      <vt:lpstr>Голова на ножке, В голове горошки.,</vt:lpstr>
      <vt:lpstr>Солнце под потолком Светит вечерком</vt:lpstr>
      <vt:lpstr>Бьют - не плачет, Прыгает и скачет.</vt:lpstr>
      <vt:lpstr>Повернулось к солнцу Золотое донце.</vt:lpstr>
      <vt:lpstr>Рыбам жить зимой тепло,  Крыша - толстое стекло. </vt:lpstr>
      <vt:lpstr>Худеет с каждым днём толстяк  И не поправится никак.</vt:lpstr>
      <vt:lpstr>В иголках бугорок Мышку уволок</vt:lpstr>
      <vt:lpstr>Гладишь - ласкается,  Дразнишь - кусается.</vt:lpstr>
      <vt:lpstr>Кто рано встаёт, Голосисто поёт, Деткам спать не даёт?</vt:lpstr>
      <vt:lpstr>Из куста появился, В карман покатился, На зубах очутился</vt:lpstr>
      <vt:lpstr>Не вода и не суша, На лодке не уплывёшь И ногами не пройдёшь.</vt:lpstr>
      <vt:lpstr>Идут круглые сутки, Не стоят ни минутки, А всё на одном месте.</vt:lpstr>
      <vt:lpstr>Сам пустой, голос густой, Дробь отбивает, Шагать помогает</vt:lpstr>
      <vt:lpstr>С хозяином дружит, На чужих лает, В дом не пускает</vt:lpstr>
      <vt:lpstr>В огороде нога стоит, На ноге голова висит. Куда повернёт солнце, Туда голова с поклонцем</vt:lpstr>
      <vt:lpstr>Сами крошки, Боятся кошки. Под полом живут, Туда всё несут.</vt:lpstr>
      <vt:lpstr>Быстрый прыжок, Тёплый пушок, Красный глазок.</vt:lpstr>
      <vt:lpstr>Сладкое, румяное, С яблони упало, Луше в рот попало</vt:lpstr>
      <vt:lpstr>Серая хохлатка, Детей -С полдесятка</vt:lpstr>
      <vt:lpstr>Квохчет, квохчет, Детей созывает, Всех под крыло собирает.</vt:lpstr>
      <vt:lpstr>Белые цветочки Вечером расцветают, А утром увядают</vt:lpstr>
      <vt:lpstr>Пушистый цветок Качнул ветерок. Ой! И шапка долой.</vt:lpstr>
      <vt:lpstr>В руках у Танечки -Зима в стаканчике.  В руках у Галочки -Зима на палочке.</vt:lpstr>
      <vt:lpstr>Белый на белом написал, где бегал. Рыжая прочтёт -белого найдёт.</vt:lpstr>
      <vt:lpstr>Чёрные птички На каждой страничке, Молчат, ожидают, Кто их прочитает. </vt:lpstr>
      <vt:lpstr>Растёт в траве девчонка  В красной рубашонке.    ,  Кто ни пройдёт,  Всяк поклон отдаёт.  </vt:lpstr>
      <vt:lpstr>Дождик тёплый и густой,  Этот дождик не простой.  Он без туч, без облаков  Целый день идти готов.  </vt:lpstr>
      <vt:lpstr>Чтобы осень не промокла,  Не раскисла от воды,  Превратил он лужи в стёкла, Сделал снежными сады</vt:lpstr>
      <vt:lpstr>Он всегда, всегда раскинут  Над тобой и надо мной,  То он серый, то он синий,  То он ярко-голубой.  </vt:lpstr>
      <vt:lpstr>Весь день рыбак В воде стоял, Мешок рыбёшкой Набивал. Закончив лов, забрал улов, Поднялся ввысь и был таков. </vt:lpstr>
      <vt:lpstr>В избе - изба,  На избе труба.  Зашумело в избе,  Загудело в трубе,  Видит пламя народ,  А тушить не идёт</vt:lpstr>
      <vt:lpstr>На клумбе голубой Бубенчик золотой  По утрам расцветает,  Свет и жар излучает</vt:lpstr>
      <vt:lpstr>Хитрая плутовка,  Рыжая головка,  Пушистый хвост-краса,  Кто же это?  </vt:lpstr>
      <vt:lpstr>Что это у Галочки?  Ниточка на палочке. Палочка в руке,  Ниточка в реке</vt:lpstr>
      <vt:lpstr>Угадайте, что за шапка: Меха целая охапка.  Шапка бегает в бору,  У ствола грызёт кору</vt:lpstr>
      <vt:lpstr>У нас под крышей  Белый гвоздь висит.  Солнце взойдёт,  Гвоздь упадёт</vt:lpstr>
      <vt:lpstr>Курица с цыплятами Куд-куда? Куд-куда?  Ну-ка, ну-ка, все сюда!  Ну-ка, к маме под крыло!  Куд-куда вас понесло?  В. Берестов </vt:lpstr>
      <vt:lpstr>Кошка и мышка Мышка кошку угостила.  Кошка мышь не проглотила. Почему не проглотила?  Угощения хватило.  В. Берестов   </vt:lpstr>
      <vt:lpstr>Жила-была конфета  С веселою начинкой – Вот от нее бумажка  С веселою картинкой!  Ю. Мориц </vt:lpstr>
      <vt:lpstr>Старый слон Спит спокойно Старый слон.  Стоя спать  Умеет он.  С. Маршак     </vt:lpstr>
      <vt:lpstr>Птенцы лебедя Отчего течет вода  С этого младенца?  Он недавно из пруда, Дайте полотенце!  С. Маршак </vt:lpstr>
      <vt:lpstr>Шла коза на базар,  Несла новый самовар, Яблочек корзинку,  Старую картинку.  А. Хмелёва </vt:lpstr>
      <vt:lpstr>Утро в ранние часы Всюду в ранние часы  Сшило утро дачное  Всем травинкам из росы Платьица прозрачные.  И. Демьянов </vt:lpstr>
      <vt:lpstr>Пчела На цветке сидит пчела,  До чего она мала.  Набирает сладкий сок  Наша пчёлка в хоботок.  К. Быкова </vt:lpstr>
      <vt:lpstr>Шишки у Мишки Бросил палку кверху Мишка. Падай в шапку с ёлки, шишка! Шишка - хлоп по голове, Стало шишек сразу две. Е. Петрищева </vt:lpstr>
      <vt:lpstr>Щука Стой, плотва и караси,  И пощады не проси:  Я хозяйка здесь в пруду,  На охоту я иду.  А. Леонтьев </vt:lpstr>
      <vt:lpstr>Ира и ёж Ира просит: «Ёжик, ёж,  Ты мне платьице сошьёшь?»  Ёж ответил из-под ёлки:  «Ниток нет - одни иголки».  Ф. Бобылёв </vt:lpstr>
      <vt:lpstr>Кошка Без воды и мыла  Кошка себя мыла.  Мыла хвостик, спинку,  Спать пошла в корзинку.  А. Хмелёва </vt:lpstr>
      <vt:lpstr>Нашла мышка колобок,  Колобок - румяный бок,  Очень вкусный и душистый,  С коркой хрусткой, золотистой.  А. Хмелёва </vt:lpstr>
      <vt:lpstr>Несла мышка колосок,  Щекотал он мышке бок,  Мышка так расхохоталась,  Кошка даже рассмеялась.  А. Хмелёва </vt:lpstr>
      <vt:lpstr>Воробей Воробей по лужице  Прыгает и кружится.  Перышки взъерошил он,  Хвостик распушил.  Погода хорошая!  Чив-чив-чил!  А. Барто </vt:lpstr>
      <vt:lpstr>Ты, портной, Такой умелый! Сшей для куклы Фартук белый. Я сама бы сшить могла, Но пока еще мала. Немецкая песенка </vt:lpstr>
      <vt:lpstr>Мышка крошки собирала,  Кошка в гости мышь позвала. Просит мышка кошку: Дай в обед горошку! Мышиного горошку? -Спросила кошка.  А. Хмелёва </vt:lpstr>
      <vt:lpstr>Мы читаем... Мы читаем шибко,  Без одной ошибки: - На полу стояла плошка, Молоко лакала кошка, За скороговорку - Каждому пятёрку! Е. Крутий </vt:lpstr>
      <vt:lpstr>Чёрный ворон на дубу, Он играет во трубу. Труба точеная, Позолоченная, Труба ладная, Песня складная! </vt:lpstr>
      <vt:lpstr>Считалка Шёл баран По крутым горам, Вырвал травку, Положил под лавку. Кто её возьмёт, Тот вон пойдёт. </vt:lpstr>
      <vt:lpstr>Спать пора Наступает ночка,  Ты устала, дочка.  Ножки бегали с утра,  Глазкам спать давно пора.  Ждёт тебя кроватка,  Спи, дочурка, сладко!  П. Воронъко </vt:lpstr>
      <vt:lpstr> Эй, жук, наш друг!  Расскажи, где ты живешь?  Что нас в гости не зовешь?  Ты себе построил дом? А зачем мне строить дом? Я живу под лопухом... М. Вехова </vt:lpstr>
      <vt:lpstr>Заяц По Е. Чарушину   Шуба у зайки теплая-теплая, белая-белая. Шуба зайку от мороза спасает и от охотников скрывает. Снег белый, да зай­ка белый. Где такого заметишь! </vt:lpstr>
      <vt:lpstr>Обезьяна и горох По Л.Н. Толстому  Обезьяна несла две полные горсти гороху. Одна горошина упала. Обезьяна хотела поднять её и просыпала ещё двад­цать горошин. Она кинулась поднимать горох - и просыпала весь. Тогда она рассердилась, топнула лапой и убежала. </vt:lpstr>
      <vt:lpstr>Про Лару А. Хмелёва   Когда Лара пришла с прогулки домой, то раскидала свои вещи по всей комнате. Утром девочка никак не могла найти ни колготки, ни шарфик, ни перчатки-Колготки мама нашла под кроватью. Шарфик почему-то оказался в маминой сумке. Перчатки нашла бабушка у вешалки. Кое-как собралась Лара в детский сад. </vt:lpstr>
      <vt:lpstr>Слайд 263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Дифференциация звуков Л-Р в слогах, словосочетаниях, фразах, предложениях</dc:title>
  <dc:creator>Lenovo</dc:creator>
  <cp:lastModifiedBy>Lenovo</cp:lastModifiedBy>
  <cp:revision>4</cp:revision>
  <dcterms:created xsi:type="dcterms:W3CDTF">2012-06-24T10:59:35Z</dcterms:created>
  <dcterms:modified xsi:type="dcterms:W3CDTF">2012-06-26T11:39:30Z</dcterms:modified>
</cp:coreProperties>
</file>