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7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4" r:id="rId17"/>
    <p:sldId id="275" r:id="rId18"/>
    <p:sldId id="276" r:id="rId19"/>
    <p:sldId id="277" r:id="rId20"/>
    <p:sldId id="278" r:id="rId21"/>
    <p:sldId id="279" r:id="rId22"/>
    <p:sldId id="281" r:id="rId23"/>
    <p:sldId id="282" r:id="rId24"/>
    <p:sldId id="283" r:id="rId25"/>
    <p:sldId id="284" r:id="rId26"/>
    <p:sldId id="285" r:id="rId27"/>
    <p:sldId id="287" r:id="rId28"/>
    <p:sldId id="290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930" y="-5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24940B-D197-4868-A264-4B1C9356B54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6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465DAD-EE83-4B77-99BD-5C837F62DA8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6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837138-F3A6-4ACF-87CA-E685404A2A9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6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F3D1B6-C5DF-4F05-86CF-D6C132EBB2A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6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7E17E2-B76F-49CA-8532-6C03ADF9E2E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6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D63C4-042C-482A-8CD1-4BD9702E0A3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6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9C0D6A-DF3A-43BA-AB05-BAAC066D23E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6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D45AA0-4C06-41F3-9BF7-64645688220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6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A50408-2FE7-4D77-8E16-FCA80C3443E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6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AC1FFB-5888-44FA-9CB4-A2DD382F2F2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6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7BF819-2003-459D-A239-144A5DC37AF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6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FF00"/>
            </a:gs>
            <a:gs pos="100000">
              <a:srgbClr val="FF00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6C4635C-763A-464A-9C52-13190B46C746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advClick="0" advTm="600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rame-08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11225"/>
            <a:ext cx="9144000" cy="5946775"/>
          </a:xfrm>
          <a:prstGeom prst="rect">
            <a:avLst/>
          </a:prstGeom>
          <a:noFill/>
        </p:spPr>
      </p:pic>
      <p:pic>
        <p:nvPicPr>
          <p:cNvPr id="7" name="Picture 4" descr="D:\Все\Пождравления\453806bb21ef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921123">
            <a:off x="250825" y="333375"/>
            <a:ext cx="2643188" cy="216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1-web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638" y="-1179513"/>
            <a:ext cx="5329237" cy="4762501"/>
          </a:xfrm>
          <a:prstGeom prst="rect">
            <a:avLst/>
          </a:prstGeom>
          <a:noFill/>
        </p:spPr>
      </p:pic>
      <p:pic>
        <p:nvPicPr>
          <p:cNvPr id="4101" name="Picture 5" descr="1-web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525" y="3213100"/>
            <a:ext cx="5329238" cy="4762500"/>
          </a:xfrm>
          <a:prstGeom prst="rect">
            <a:avLst/>
          </a:prstGeom>
          <a:noFill/>
        </p:spPr>
      </p:pic>
      <p:pic>
        <p:nvPicPr>
          <p:cNvPr id="4102" name="Picture 6" descr="219872-ea713b1670e876e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4438" y="1916113"/>
            <a:ext cx="4608512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 descr="b9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43213" y="3429000"/>
            <a:ext cx="2089150" cy="2808288"/>
          </a:xfrm>
          <a:prstGeom prst="rect">
            <a:avLst/>
          </a:prstGeom>
          <a:noFill/>
        </p:spPr>
      </p:pic>
      <p:sp>
        <p:nvSpPr>
          <p:cNvPr id="4104" name="WordArt 8"/>
          <p:cNvSpPr>
            <a:spLocks noChangeArrowheads="1" noChangeShapeType="1" noTextEdit="1"/>
          </p:cNvSpPr>
          <p:nvPr/>
        </p:nvSpPr>
        <p:spPr bwMode="auto">
          <a:xfrm>
            <a:off x="0" y="3141663"/>
            <a:ext cx="484822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endParaRPr lang="ru-RU" sz="36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4105" name="WordArt 9"/>
          <p:cNvSpPr>
            <a:spLocks noChangeArrowheads="1" noChangeShapeType="1" noTextEdit="1"/>
          </p:cNvSpPr>
          <p:nvPr/>
        </p:nvSpPr>
        <p:spPr bwMode="auto">
          <a:xfrm>
            <a:off x="2847975" y="3171825"/>
            <a:ext cx="34480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Напечатайте имя!</a:t>
            </a:r>
          </a:p>
        </p:txBody>
      </p:sp>
      <p:sp>
        <p:nvSpPr>
          <p:cNvPr id="10" name="Рамка 9"/>
          <p:cNvSpPr/>
          <p:nvPr/>
        </p:nvSpPr>
        <p:spPr>
          <a:xfrm>
            <a:off x="3714744" y="0"/>
            <a:ext cx="2571768" cy="500042"/>
          </a:xfrm>
          <a:prstGeom prst="fra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Frame-06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80963"/>
            <a:ext cx="8572500" cy="6696075"/>
          </a:xfrm>
          <a:prstGeom prst="rect">
            <a:avLst/>
          </a:prstGeom>
          <a:noFill/>
        </p:spPr>
      </p:pic>
      <p:sp>
        <p:nvSpPr>
          <p:cNvPr id="14340" name="WordArt 4"/>
          <p:cNvSpPr>
            <a:spLocks noChangeArrowheads="1" noChangeShapeType="1" noTextEdit="1"/>
          </p:cNvSpPr>
          <p:nvPr/>
        </p:nvSpPr>
        <p:spPr bwMode="auto">
          <a:xfrm>
            <a:off x="2339975" y="1989138"/>
            <a:ext cx="3657600" cy="1047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Вставьте фото</a:t>
            </a:r>
          </a:p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 именниника</a:t>
            </a: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Frame-06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-123825"/>
            <a:ext cx="9191626" cy="7105650"/>
          </a:xfrm>
          <a:prstGeom prst="rect">
            <a:avLst/>
          </a:prstGeom>
          <a:noFill/>
        </p:spPr>
      </p:pic>
      <p:sp>
        <p:nvSpPr>
          <p:cNvPr id="15364" name="WordArt 4"/>
          <p:cNvSpPr>
            <a:spLocks noChangeArrowheads="1" noChangeShapeType="1" noTextEdit="1"/>
          </p:cNvSpPr>
          <p:nvPr/>
        </p:nvSpPr>
        <p:spPr bwMode="auto">
          <a:xfrm>
            <a:off x="1600200" y="3171825"/>
            <a:ext cx="59436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Напишите своё пожелание</a:t>
            </a: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Frame-06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-57150"/>
            <a:ext cx="9191626" cy="6972300"/>
          </a:xfrm>
          <a:prstGeom prst="rect">
            <a:avLst/>
          </a:prstGeom>
          <a:noFill/>
        </p:spPr>
      </p:pic>
      <p:pic>
        <p:nvPicPr>
          <p:cNvPr id="16387" name="Picture 3" descr="i-667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620713"/>
            <a:ext cx="7345362" cy="56165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Frame-06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411" name="Picture 3" descr="karlson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908050"/>
            <a:ext cx="7489825" cy="511333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Frame-06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00013"/>
            <a:ext cx="8572500" cy="6657975"/>
          </a:xfrm>
          <a:prstGeom prst="rect">
            <a:avLst/>
          </a:prstGeom>
          <a:noFill/>
        </p:spPr>
      </p:pic>
      <p:pic>
        <p:nvPicPr>
          <p:cNvPr id="18435" name="Picture 3" descr="5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450" y="1085850"/>
            <a:ext cx="6769100" cy="471011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Frame-07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-28575"/>
            <a:ext cx="8572500" cy="6915150"/>
          </a:xfrm>
          <a:prstGeom prst="rect">
            <a:avLst/>
          </a:prstGeom>
          <a:noFill/>
        </p:spPr>
      </p:pic>
      <p:pic>
        <p:nvPicPr>
          <p:cNvPr id="19459" name="Picture 3" descr="39021482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404813"/>
            <a:ext cx="6192838" cy="590391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Frame-068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38100"/>
            <a:ext cx="8572500" cy="6781800"/>
          </a:xfrm>
          <a:prstGeom prst="rect">
            <a:avLst/>
          </a:prstGeom>
          <a:noFill/>
        </p:spPr>
      </p:pic>
      <p:pic>
        <p:nvPicPr>
          <p:cNvPr id="21507" name="Picture 3" descr="777852559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8175" y="893763"/>
            <a:ext cx="5400675" cy="5056187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Frame-06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66688"/>
            <a:ext cx="8572500" cy="6524625"/>
          </a:xfrm>
          <a:prstGeom prst="rect">
            <a:avLst/>
          </a:prstGeom>
          <a:noFill/>
        </p:spPr>
      </p:pic>
      <p:pic>
        <p:nvPicPr>
          <p:cNvPr id="22531" name="Picture 3" descr="331507569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908050"/>
            <a:ext cx="7056438" cy="496093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6" name="Picture 4" descr="18365629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333375"/>
            <a:ext cx="7632700" cy="58324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Спешу к тебе  с  поздравлением.</a:t>
            </a:r>
          </a:p>
        </p:txBody>
      </p:sp>
      <p:pic>
        <p:nvPicPr>
          <p:cNvPr id="24579" name="Picture 3" descr="183336-40016c39daf9af9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0713"/>
            <a:ext cx="2555875" cy="2190750"/>
          </a:xfrm>
          <a:prstGeom prst="rect">
            <a:avLst/>
          </a:prstGeom>
          <a:noFill/>
        </p:spPr>
      </p:pic>
      <p:pic>
        <p:nvPicPr>
          <p:cNvPr id="24580" name="Picture 4" descr="024"/>
          <p:cNvPicPr>
            <a:picLocks noGrp="1" noChangeAspect="1" noChangeArrowheads="1" noCrop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56325" y="908050"/>
            <a:ext cx="3276600" cy="2190750"/>
          </a:xfrm>
        </p:spPr>
      </p:pic>
      <p:pic>
        <p:nvPicPr>
          <p:cNvPr id="24581" name="Picture 5" descr="209041-092d7342806a2fe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613" y="2800350"/>
            <a:ext cx="4897437" cy="37242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" name="Текст 1" descr="264.gif"/>
          <p:cNvPicPr>
            <a:picLocks noGrp="1" noChangeAspect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260350"/>
            <a:ext cx="8497887" cy="6264275"/>
          </a:xfrm>
          <a:noFill/>
          <a:ln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549275"/>
            <a:ext cx="7056437" cy="554355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8" name="Picture 4" descr="otkrytka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5" name="Picture 3" descr="128"/>
          <p:cNvPicPr>
            <a:picLocks noGrp="1" noChangeAspect="1" noChangeArrowheads="1" noCrop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Frame-07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19063"/>
            <a:ext cx="8572500" cy="6619875"/>
          </a:xfrm>
          <a:prstGeom prst="rect">
            <a:avLst/>
          </a:prstGeom>
          <a:noFill/>
        </p:spPr>
      </p:pic>
      <p:sp>
        <p:nvSpPr>
          <p:cNvPr id="29699" name="WordArt 3"/>
          <p:cNvSpPr>
            <a:spLocks noChangeArrowheads="1" noChangeShapeType="1" noTextEdit="1"/>
          </p:cNvSpPr>
          <p:nvPr/>
        </p:nvSpPr>
        <p:spPr bwMode="auto">
          <a:xfrm rot="-143786">
            <a:off x="1547813" y="620713"/>
            <a:ext cx="6337300" cy="1439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9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543786" scaled="1"/>
                </a:gradFill>
                <a:latin typeface="Arial"/>
                <a:cs typeface="Arial"/>
              </a:rPr>
              <a:t>С  Днём  рождения!</a:t>
            </a:r>
          </a:p>
        </p:txBody>
      </p:sp>
      <p:pic>
        <p:nvPicPr>
          <p:cNvPr id="29700" name="Picture 4" descr="tortik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513" y="2852738"/>
            <a:ext cx="4321175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3" name="Picture 3" descr="262ba1535cb1"/>
          <p:cNvPicPr>
            <a:picLocks noGrp="1" noChangeAspect="1" noChangeArrowheads="1" noCrop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0"/>
            <a:ext cx="5761038" cy="6624638"/>
          </a:xfrm>
          <a:prstGeom prst="rect">
            <a:avLst/>
          </a:prstGeom>
          <a:noFill/>
        </p:spPr>
      </p:pic>
      <p:pic>
        <p:nvPicPr>
          <p:cNvPr id="31747" name="Picture 3" descr="01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2420938"/>
            <a:ext cx="3529013" cy="3600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3"/>
          <p:cNvPicPr>
            <a:picLocks noGrp="1" noChangeAspect="1" noChangeArrowheads="1" noCrop="1"/>
          </p:cNvPicPr>
          <p:nvPr>
            <p:ph type="title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580188" y="274638"/>
            <a:ext cx="2563812" cy="2938462"/>
          </a:xfrm>
          <a:noFill/>
          <a:ln/>
        </p:spPr>
      </p:pic>
      <p:pic>
        <p:nvPicPr>
          <p:cNvPr id="32771" name="Picture 3" descr="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0"/>
            <a:ext cx="2376487" cy="3311525"/>
          </a:xfrm>
          <a:prstGeom prst="rect">
            <a:avLst/>
          </a:prstGeom>
          <a:noFill/>
        </p:spPr>
      </p:pic>
      <p:pic>
        <p:nvPicPr>
          <p:cNvPr id="32772" name="Picture 4" descr="b9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413" y="765175"/>
            <a:ext cx="4032250" cy="5472113"/>
          </a:xfrm>
          <a:prstGeom prst="rect">
            <a:avLst/>
          </a:prstGeom>
          <a:noFill/>
        </p:spPr>
      </p:pic>
      <p:pic>
        <p:nvPicPr>
          <p:cNvPr id="32773" name="Picture 5" descr="b9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476250"/>
            <a:ext cx="1058862" cy="1944688"/>
          </a:xfrm>
          <a:prstGeom prst="rect">
            <a:avLst/>
          </a:prstGeom>
          <a:noFill/>
        </p:spPr>
      </p:pic>
      <p:pic>
        <p:nvPicPr>
          <p:cNvPr id="32774" name="Picture 6" descr="215716-a20da326241bbb5d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37288" y="3213100"/>
            <a:ext cx="2906712" cy="3168650"/>
          </a:xfrm>
          <a:prstGeom prst="rect">
            <a:avLst/>
          </a:prstGeom>
          <a:noFill/>
        </p:spPr>
      </p:pic>
      <p:pic>
        <p:nvPicPr>
          <p:cNvPr id="32775" name="Picture 7" descr="215716-a20da326241bbb5d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3573463"/>
            <a:ext cx="2906713" cy="3024187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Frame-069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61913"/>
            <a:ext cx="8572500" cy="6734175"/>
          </a:xfrm>
          <a:prstGeom prst="rect">
            <a:avLst/>
          </a:prstGeom>
          <a:noFill/>
        </p:spPr>
      </p:pic>
      <p:pic>
        <p:nvPicPr>
          <p:cNvPr id="34823" name="Picture 7" descr="9d936ca3e51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14575" y="0"/>
            <a:ext cx="6829425" cy="7496175"/>
          </a:xfrm>
          <a:prstGeom prst="rect">
            <a:avLst/>
          </a:prstGeom>
          <a:noFill/>
        </p:spPr>
      </p:pic>
      <p:pic>
        <p:nvPicPr>
          <p:cNvPr id="34824" name="Picture 8" descr="9d936ca3e51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-638175"/>
            <a:ext cx="6829425" cy="74961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Составитель Н.И.Курдюмова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Материал собирала из разных источниках интернета. Спасибо им!</a:t>
            </a: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Текст 2" descr="292.gif"/>
          <p:cNvPicPr>
            <a:picLocks noGrp="1" noChangeAspect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750" y="333375"/>
            <a:ext cx="8135938" cy="6048375"/>
          </a:xfrm>
          <a:noFill/>
          <a:ln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6" name="Picture 4" descr="243797-bc774e748802010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0"/>
            <a:ext cx="8353425" cy="652462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0"/>
            <a:ext cx="7705725" cy="652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 descr="40387615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713" y="1268413"/>
            <a:ext cx="6192837" cy="424815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0"/>
            <a:ext cx="8064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 descr="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8538" y="1773238"/>
            <a:ext cx="4789487" cy="331311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 descr="84236582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6375" y="384175"/>
            <a:ext cx="5256213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 descr="206058-e0c2f3430861ab17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450" y="1844675"/>
            <a:ext cx="6624638" cy="501332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 descr="ulybka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813" y="1196975"/>
            <a:ext cx="5903912" cy="45370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Frame-067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3315" name="Picture 3" descr="smaylik_s_serdechkami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050" y="981075"/>
            <a:ext cx="5041900" cy="4679950"/>
          </a:xfrm>
          <a:prstGeom prst="rect">
            <a:avLst/>
          </a:prstGeom>
          <a:noFill/>
        </p:spPr>
      </p:pic>
      <p:pic>
        <p:nvPicPr>
          <p:cNvPr id="13316" name="Picture 4" descr="f1_11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625" y="3068638"/>
            <a:ext cx="5715000" cy="5715000"/>
          </a:xfrm>
          <a:prstGeom prst="rect">
            <a:avLst/>
          </a:prstGeom>
          <a:noFill/>
        </p:spPr>
      </p:pic>
      <p:pic>
        <p:nvPicPr>
          <p:cNvPr id="13317" name="Picture 5" descr="f1_11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163" y="-2116138"/>
            <a:ext cx="5715000" cy="5715001"/>
          </a:xfrm>
          <a:prstGeom prst="rect">
            <a:avLst/>
          </a:prstGeom>
          <a:noFill/>
        </p:spPr>
      </p:pic>
      <p:pic>
        <p:nvPicPr>
          <p:cNvPr id="13318" name="Picture 6" descr="f1_11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765300" y="-1827213"/>
            <a:ext cx="5715000" cy="5715001"/>
          </a:xfrm>
          <a:prstGeom prst="rect">
            <a:avLst/>
          </a:prstGeom>
          <a:noFill/>
        </p:spPr>
      </p:pic>
      <p:pic>
        <p:nvPicPr>
          <p:cNvPr id="13319" name="Picture 7" descr="f1_11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620838" y="3284538"/>
            <a:ext cx="5715001" cy="5715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Оформление по умолчанию">
  <a:themeElements>
    <a:clrScheme name="1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33</Words>
  <Application>Microsoft Office PowerPoint</Application>
  <PresentationFormat>Экран (4:3)</PresentationFormat>
  <Paragraphs>9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1_Оформление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Спешу к тебе  с  поздравлением.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Составитель Н.И.Курдюмова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4</cp:revision>
  <dcterms:created xsi:type="dcterms:W3CDTF">2010-07-25T09:58:14Z</dcterms:created>
  <dcterms:modified xsi:type="dcterms:W3CDTF">2012-04-18T20:30:42Z</dcterms:modified>
</cp:coreProperties>
</file>