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1" r:id="rId4"/>
    <p:sldId id="290" r:id="rId5"/>
    <p:sldId id="293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6" name="Picture 24" descr="PPP_SDESI_TLE_Shawshan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7200" y="2098675"/>
            <a:ext cx="7086600" cy="1101725"/>
          </a:xfrm>
        </p:spPr>
        <p:txBody>
          <a:bodyPr/>
          <a:lstStyle>
            <a:lvl1pPr>
              <a:defRPr sz="4100"/>
            </a:lvl1pPr>
          </a:lstStyle>
          <a:p>
            <a:pPr lvl="0"/>
            <a:r>
              <a:rPr lang="en-US" noProof="0" smtClean="0"/>
              <a:t>Образец 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048000"/>
            <a:ext cx="7086600" cy="687388"/>
          </a:xfrm>
        </p:spPr>
        <p:txBody>
          <a:bodyPr/>
          <a:lstStyle>
            <a:lvl1pPr marL="0" indent="0" algn="r">
              <a:buFontTx/>
              <a:buNone/>
              <a:defRPr sz="2900"/>
            </a:lvl1pPr>
          </a:lstStyle>
          <a:p>
            <a:pPr lvl="0"/>
            <a:r>
              <a:rPr lang="en-US" noProof="0" smtClean="0"/>
              <a:t>Образец подзаголовка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1166813" y="6610350"/>
            <a:ext cx="7413625" cy="2476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8F0279F-A4D0-450F-82F4-0E8A4F54F5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78ED41-F076-41BE-9B04-A03E7C20E1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876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24650" y="0"/>
            <a:ext cx="2114550" cy="6553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6191250" cy="6553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AD488-558E-46B2-B90F-C12FBFEBC76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40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C0C22-2E02-4653-840B-82D2CDD587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16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9E475-DDD1-47A7-8B31-2151B34297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9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40005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38700" y="1524000"/>
            <a:ext cx="40005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63AC5-A87C-433F-B82C-CFFEBB96BA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407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0475F-7E1D-43E0-A156-EEBE3102FE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256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1C220-02AB-4F03-9713-016250A2ED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84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8E6BE-A857-4F72-8676-64AA95007F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59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865F5-9A7F-4E6A-8C66-4AB90DCF23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317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5943D6-A512-4BA4-AFC4-7B32339924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79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2" name="Picture 28" descr="PPP_SDESI_TXT_Shawshank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0"/>
            <a:ext cx="8458200" cy="125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8153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1"/>
            <a:r>
              <a:rPr lang="en-US" smtClean="0"/>
              <a:t>Четвертый уровень</a:t>
            </a:r>
          </a:p>
          <a:p>
            <a:pPr lvl="2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0350"/>
            <a:ext cx="1166813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66813" y="6610350"/>
            <a:ext cx="7345362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8700" y="6610350"/>
            <a:ext cx="4953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</a:defRPr>
            </a:lvl1pPr>
          </a:lstStyle>
          <a:p>
            <a:fld id="{50833D15-2FD1-4276-B2A8-4ECD910D83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FFFF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YouTube%20-%20&#1052;&#1072;&#1085;&#1090;&#1088;&#1072;%20&#1079;&#1076;&#1086;&#1088;&#1086;&#1074;&#1100;&#1103;.flv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YouTube%20-%20&#1056;&#1091;&#1089;&#1089;&#1082;&#1072;&#1103;%20&#1084;&#1072;&#1085;&#1090;&#1088;&#1072;.flv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YouTube%20-%20&#1040;.&#1052;&#1072;&#1083;&#1080;&#1085;&#1080;&#1085;%20-&#1052;&#1086;&#1083;&#1080;&#1090;&#1074;&#1072;-.fl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990600"/>
            <a:ext cx="7232650" cy="1811338"/>
          </a:xfrm>
        </p:spPr>
        <p:txBody>
          <a:bodyPr/>
          <a:lstStyle/>
          <a:p>
            <a:pPr algn="ctr"/>
            <a:r>
              <a:rPr lang="ru-RU" sz="4400" b="1"/>
              <a:t>ЧЕЛОВЕК </a:t>
            </a:r>
            <a:br>
              <a:rPr lang="ru-RU" sz="4400" b="1"/>
            </a:br>
            <a:r>
              <a:rPr lang="ru-RU" sz="4400" b="1"/>
              <a:t>В РЕЛИГИОЗНЫХ ТРАДИЦИЯХ МИРА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267200"/>
            <a:ext cx="6705600" cy="6873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400" b="1"/>
              <a:t>ОРКиСЭ</a:t>
            </a:r>
          </a:p>
          <a:p>
            <a:pPr>
              <a:lnSpc>
                <a:spcPct val="80000"/>
              </a:lnSpc>
            </a:pPr>
            <a:r>
              <a:rPr lang="ru-RU" sz="1400" b="1"/>
              <a:t>«Модуль «основы мировых религиозных культур»</a:t>
            </a:r>
          </a:p>
          <a:p>
            <a:pPr>
              <a:lnSpc>
                <a:spcPct val="80000"/>
              </a:lnSpc>
            </a:pPr>
            <a:r>
              <a:rPr lang="ru-RU" sz="1400" b="1"/>
              <a:t>Учитель: Куляшова И.П.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НАМАЗ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3733800" cy="50292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Нама́з или Саля́т - в исламе обязательная ежедневная пятикратная молитва.</a:t>
            </a:r>
          </a:p>
        </p:txBody>
      </p:sp>
      <p:pic>
        <p:nvPicPr>
          <p:cNvPr id="96260" name="Picture 4" descr="26510913_1212656695_x_7528394ed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838" y="1143000"/>
            <a:ext cx="3967162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hlinkClick r:id="rId2" action="ppaction://hlinkfile"/>
              </a:rPr>
              <a:t>МАНТРА  </a:t>
            </a:r>
            <a:r>
              <a:rPr lang="ru-RU">
                <a:hlinkClick r:id="rId2" action="ppaction://hlinkfile"/>
              </a:rPr>
              <a:t>на здоровье</a:t>
            </a:r>
            <a:endParaRPr lang="ru-RU"/>
          </a:p>
        </p:txBody>
      </p:sp>
      <p:sp>
        <p:nvSpPr>
          <p:cNvPr id="972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000500" cy="5029200"/>
          </a:xfrm>
        </p:spPr>
        <p:txBody>
          <a:bodyPr/>
          <a:lstStyle/>
          <a:p>
            <a:pPr>
              <a:buFontTx/>
              <a:buNone/>
            </a:pPr>
            <a:r>
              <a:rPr lang="ru-RU" b="1"/>
              <a:t>ОМ ТРЙЯМБАКАМ ЙАДЖАМАХЕ СУГАНДХИМ ПУШТИ ВАРДХАНАМ УРВАРУКАМИВА БАНДХАНАН МРИТИЙОР МУКШИЯ МАМРИТАТ</a:t>
            </a:r>
            <a:r>
              <a:rPr lang="ru-RU"/>
              <a:t> </a:t>
            </a:r>
          </a:p>
        </p:txBody>
      </p:sp>
      <p:pic>
        <p:nvPicPr>
          <p:cNvPr id="97287" name="Picture 7" descr="st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75" y="1828800"/>
            <a:ext cx="5381625" cy="439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>
                <a:hlinkClick r:id="rId2" action="ppaction://hlinkfile"/>
              </a:rPr>
              <a:t>Мантра – </a:t>
            </a:r>
            <a:br>
              <a:rPr lang="ru-RU" sz="4000">
                <a:hlinkClick r:id="rId2" action="ppaction://hlinkfile"/>
              </a:rPr>
            </a:br>
            <a:r>
              <a:rPr lang="ru-RU" sz="4000">
                <a:hlinkClick r:id="rId2" action="ppaction://hlinkfile"/>
              </a:rPr>
              <a:t>настрой  сознания человека.</a:t>
            </a:r>
            <a:endParaRPr lang="ru-RU" sz="4000"/>
          </a:p>
        </p:txBody>
      </p:sp>
      <p:pic>
        <p:nvPicPr>
          <p:cNvPr id="99332" name="Picture 4" descr="medicinebuddh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447800"/>
            <a:ext cx="3935413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Задание на дом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/>
              <a:t>Параграф 11, читать.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Подготовь рассказ на тему «Что говорит о человеке православная культура (исламская культура, буддийская культура, иудейская культура)» ( по выбору учащегося).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ru-RU" b="1"/>
              <a:t>Как вы понимаете тему урока? </a:t>
            </a:r>
          </a:p>
          <a:p>
            <a:pPr marL="609600" indent="-609600"/>
            <a:r>
              <a:rPr lang="ru-RU" b="1"/>
              <a:t>Как вы думаете, что такое религиозная традиция? </a:t>
            </a:r>
          </a:p>
          <a:p>
            <a:pPr marL="609600" indent="-609600"/>
            <a:r>
              <a:rPr lang="ru-RU" b="1"/>
              <a:t>Прочитайте в пособии для учащихся, о чем предстоит узнать на этом уроке и с какими основными понятиями познакомиться.</a:t>
            </a:r>
          </a:p>
          <a:p>
            <a:pPr marL="609600" indent="-609600"/>
            <a:r>
              <a:rPr lang="ru-RU" b="1"/>
              <a:t> Все ли слова вам понятны?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>
                <a:hlinkClick r:id="rId2" action="ppaction://hlinkfile"/>
              </a:rPr>
              <a:t>ЧТО ТАКОЕ МОЛИТВА?</a:t>
            </a:r>
            <a:endParaRPr lang="ru-RU" b="1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Продолжите предложение «Молитва – это ….»</a:t>
            </a:r>
          </a:p>
        </p:txBody>
      </p:sp>
      <p:pic>
        <p:nvPicPr>
          <p:cNvPr id="87044" name="Picture 4" descr="GreatestPray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209800"/>
            <a:ext cx="5943600" cy="44577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b="1"/>
              <a:t/>
            </a:r>
            <a:br>
              <a:rPr lang="ru-RU" sz="4800" b="1"/>
            </a:br>
            <a:r>
              <a:rPr lang="ru-RU" sz="4000" b="1"/>
              <a:t>Моли́тва — обращение верующего к Богу.</a:t>
            </a:r>
            <a:br>
              <a:rPr lang="ru-RU" sz="4000" b="1"/>
            </a:br>
            <a:endParaRPr lang="ru-RU" sz="4000" b="1"/>
          </a:p>
        </p:txBody>
      </p:sp>
      <p:pic>
        <p:nvPicPr>
          <p:cNvPr id="79878" name="Picture 6" descr="Моли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447800"/>
            <a:ext cx="4356100" cy="50800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228600" y="1792288"/>
            <a:ext cx="4038600" cy="393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Char char="•"/>
            </a:pPr>
            <a:r>
              <a:rPr lang="ru-RU" sz="2800" b="1">
                <a:solidFill>
                  <a:srgbClr val="FFFFFF"/>
                </a:solidFill>
              </a:rPr>
              <a:t>Как вы думаете, это понятие относится только к одной религии или молитвы существует у всех верующих? </a:t>
            </a:r>
          </a:p>
          <a:p>
            <a:pPr>
              <a:buFontTx/>
              <a:buChar char="•"/>
            </a:pPr>
            <a:r>
              <a:rPr lang="ru-RU" sz="2800" b="1">
                <a:solidFill>
                  <a:srgbClr val="FFFFFF"/>
                </a:solidFill>
              </a:rPr>
              <a:t>Почему вы так думаете?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ЧТЕНИЕ БИБЛИИ</a:t>
            </a:r>
            <a:r>
              <a:rPr lang="ru-RU"/>
              <a:t> 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76800" y="1371600"/>
            <a:ext cx="4038600" cy="5029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Христиане  часто молятся: "Хлеб наш насущный подавай нам на каждый день".</a:t>
            </a:r>
          </a:p>
          <a:p>
            <a:pPr>
              <a:lnSpc>
                <a:spcPct val="80000"/>
              </a:lnSpc>
            </a:pPr>
            <a:r>
              <a:rPr lang="ru-RU" sz="2800"/>
              <a:t> Также они просят  о хлебе духовном на каждый день.</a:t>
            </a:r>
          </a:p>
          <a:p>
            <a:pPr>
              <a:lnSpc>
                <a:spcPct val="80000"/>
              </a:lnSpc>
            </a:pPr>
            <a:r>
              <a:rPr lang="ru-RU" sz="2800"/>
              <a:t>Верующие стремятся следовать  поступкам и словам Христа. </a:t>
            </a:r>
          </a:p>
        </p:txBody>
      </p:sp>
      <p:pic>
        <p:nvPicPr>
          <p:cNvPr id="89092" name="Picture 4" descr="00091bq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3470275" cy="50292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ХРИСТИАНСКИЕ ТАИНСТВА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4114800" cy="50292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/>
              <a:t>Та́инство — по учению христианской церкви есть священнодействие (обряд), в котором верующим сообщается под видимым образом невидимая благодать Божия.</a:t>
            </a: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5105400" y="5943600"/>
            <a:ext cx="3810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FF00"/>
                </a:solidFill>
              </a:rPr>
              <a:t>Крещение - одно из первых христианских таинств.</a:t>
            </a:r>
          </a:p>
        </p:txBody>
      </p:sp>
      <p:pic>
        <p:nvPicPr>
          <p:cNvPr id="91141" name="Picture 5" descr="1256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1447800"/>
            <a:ext cx="2967038" cy="44196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ХРИСТИАНСКИЕ ТАИНСТВА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05800" cy="1143000"/>
          </a:xfrm>
        </p:spPr>
        <p:txBody>
          <a:bodyPr/>
          <a:lstStyle/>
          <a:p>
            <a:pPr>
              <a:buFontTx/>
              <a:buNone/>
            </a:pPr>
            <a:r>
              <a:rPr lang="ru-RU"/>
              <a:t>Евхаристия (от греч. благодарение), причащение</a:t>
            </a:r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304800" y="5638800"/>
            <a:ext cx="27432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>
                <a:solidFill>
                  <a:srgbClr val="FFFF00"/>
                </a:solidFill>
              </a:rPr>
              <a:t>ВИКТОР ВАСНЕЦОВ. Евхаристия. 1911.</a:t>
            </a:r>
          </a:p>
        </p:txBody>
      </p:sp>
      <p:pic>
        <p:nvPicPr>
          <p:cNvPr id="92165" name="Picture 5" descr="ВИКТОР ВАСНЕЦ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381250"/>
            <a:ext cx="5943600" cy="447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/>
              <a:t>ИУДАИЗМ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3886200" cy="5029200"/>
          </a:xfrm>
        </p:spPr>
        <p:txBody>
          <a:bodyPr/>
          <a:lstStyle/>
          <a:p>
            <a:r>
              <a:rPr lang="ru-RU"/>
              <a:t>Молитва</a:t>
            </a:r>
          </a:p>
          <a:p>
            <a:r>
              <a:rPr lang="ru-RU"/>
              <a:t>Чтение Святого писания</a:t>
            </a:r>
          </a:p>
          <a:p>
            <a:r>
              <a:rPr lang="ru-RU"/>
              <a:t>Строгое соблюдение религиозных предписаний, заповедей.</a:t>
            </a:r>
          </a:p>
        </p:txBody>
      </p:sp>
      <p:pic>
        <p:nvPicPr>
          <p:cNvPr id="93188" name="Picture 4" descr="7021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1447800"/>
            <a:ext cx="2700337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Согласно верованиям иудеев, Бог дал народу Израиля через Моисея (Моше) заповеди.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Из этих заповедей иудеи большое внимание уделяют четвертой — заповеди о субботе которая, по их убеждению, служит знамением завета еврейского народа с Богом.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Название седьмого дня недели, на иврите </a:t>
            </a:r>
            <a:r>
              <a:rPr lang="ru-RU" sz="2800" i="1"/>
              <a:t>шабат </a:t>
            </a:r>
            <a:r>
              <a:rPr lang="ru-RU" sz="2800"/>
              <a:t>(благодаря которому и возникло русское слово “суббота”)</a:t>
            </a:r>
            <a:r>
              <a:rPr lang="ru-RU" sz="2800" i="1"/>
              <a:t>, </a:t>
            </a:r>
            <a:r>
              <a:rPr lang="ru-RU" sz="2800"/>
              <a:t>происходит от корня слова </a:t>
            </a:r>
            <a:r>
              <a:rPr lang="ru-RU" sz="2800" i="1"/>
              <a:t>лишбот</a:t>
            </a:r>
            <a:r>
              <a:rPr lang="ru-RU" sz="2800"/>
              <a:t>, значение которого - прекращать творческую деятельность или отдыхать после работы.</a:t>
            </a:r>
            <a:endParaRPr lang="ru-RU" sz="2400"/>
          </a:p>
          <a:p>
            <a:pPr>
              <a:lnSpc>
                <a:spcPct val="90000"/>
              </a:lnSpc>
            </a:pPr>
            <a:endParaRPr lang="ru-RU" sz="2400"/>
          </a:p>
        </p:txBody>
      </p:sp>
      <p:pic>
        <p:nvPicPr>
          <p:cNvPr id="95236" name="Picture 4" descr="tit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2400"/>
            <a:ext cx="78486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дерн синий">
  <a:themeElements>
    <a:clrScheme name="">
      <a:dk1>
        <a:srgbClr val="000000"/>
      </a:dk1>
      <a:lt1>
        <a:srgbClr val="C0C0C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DCDCDC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Модерн сини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Модерн синий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Модерн синий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дерн синий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дерн синий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дерн синий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дерн синий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Модерн синий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Модерн синий</Template>
  <TotalTime>782</TotalTime>
  <Words>325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Arial</vt:lpstr>
      <vt:lpstr>Модерн синий</vt:lpstr>
      <vt:lpstr>ЧЕЛОВЕК  В РЕЛИГИОЗНЫХ ТРАДИЦИЯХ МИРА</vt:lpstr>
      <vt:lpstr>Презентация PowerPoint</vt:lpstr>
      <vt:lpstr>ЧТО ТАКОЕ МОЛИТВА?</vt:lpstr>
      <vt:lpstr> Моли́тва — обращение верующего к Богу. </vt:lpstr>
      <vt:lpstr>ЧТЕНИЕ БИБЛИИ </vt:lpstr>
      <vt:lpstr>ХРИСТИАНСКИЕ ТАИНСТВА</vt:lpstr>
      <vt:lpstr>ХРИСТИАНСКИЕ ТАИНСТВА</vt:lpstr>
      <vt:lpstr>ИУДАИЗМ</vt:lpstr>
      <vt:lpstr>Презентация PowerPoint</vt:lpstr>
      <vt:lpstr>НАМАЗ</vt:lpstr>
      <vt:lpstr>МАНТРА  на здоровье</vt:lpstr>
      <vt:lpstr>Мантра –  настрой  сознания человека.</vt:lpstr>
      <vt:lpstr>Задание на дом</vt:lpstr>
    </vt:vector>
  </TitlesOfParts>
  <Company>Организация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ЖИЗНИ</dc:title>
  <dc:creator>Irina</dc:creator>
  <cp:lastModifiedBy>Admin</cp:lastModifiedBy>
  <cp:revision>21</cp:revision>
  <dcterms:created xsi:type="dcterms:W3CDTF">2010-04-07T11:27:08Z</dcterms:created>
  <dcterms:modified xsi:type="dcterms:W3CDTF">2012-12-11T08:54:40Z</dcterms:modified>
</cp:coreProperties>
</file>