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/>
              <a:t>Атмосферное давление:</a:t>
            </a:r>
            <a:br>
              <a:rPr lang="ru-RU" sz="5400" dirty="0" smtClean="0"/>
            </a:br>
            <a:r>
              <a:rPr lang="ru-RU" sz="5400" i="1" dirty="0" smtClean="0"/>
              <a:t>влияние на человека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221088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Выполнила студентка </a:t>
            </a:r>
          </a:p>
          <a:p>
            <a:pPr algn="r"/>
            <a:r>
              <a:rPr lang="ru-RU" sz="2400" dirty="0" smtClean="0"/>
              <a:t>1 курса группы </a:t>
            </a:r>
          </a:p>
          <a:p>
            <a:pPr algn="r"/>
            <a:r>
              <a:rPr lang="ru-RU" sz="2400" dirty="0" smtClean="0"/>
              <a:t>ГМФ(б)-22 </a:t>
            </a:r>
          </a:p>
          <a:p>
            <a:pPr algn="r"/>
            <a:r>
              <a:rPr lang="ru-RU" sz="2400" dirty="0" smtClean="0"/>
              <a:t>Емельянова Юлия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609329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г.Хабаровск</a:t>
            </a:r>
          </a:p>
          <a:p>
            <a:pPr algn="ctr"/>
            <a:r>
              <a:rPr lang="ru-RU" dirty="0" smtClean="0"/>
              <a:t>2012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6064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«ХАБАРОВСКАЯ ГОСУДАРСТВЕННАЯ АКАДЕМИЯ ЭКОНОМИКИ И ПРАВА»</a:t>
            </a:r>
            <a:endParaRPr lang="ru-RU" dirty="0"/>
          </a:p>
        </p:txBody>
      </p:sp>
      <p:pic>
        <p:nvPicPr>
          <p:cNvPr id="6" name="Содержимое 3" descr="http://rudocs.exdat.com/pars_docs/tw_refs/499/498161/498161_html_3f605917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717032"/>
            <a:ext cx="36724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7402016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Вывод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7488832" cy="4525963"/>
          </a:xfrm>
        </p:spPr>
        <p:txBody>
          <a:bodyPr/>
          <a:lstStyle/>
          <a:p>
            <a:r>
              <a:rPr lang="ru-RU" sz="2400" i="1" dirty="0" smtClean="0"/>
              <a:t>Самочувствие абсолютного большинства людей напрямую зависит от атмосферного давления (даже при условии небольшого колебания). Изменение давления может сказываться на организме, он обязательно должен реагировать на резкие изменения внешних условий.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x_ddcbe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645024"/>
            <a:ext cx="4248472" cy="267144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2649031-Two-hands-preserve-a-green-tr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Заключение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Важную </a:t>
            </a:r>
            <a:r>
              <a:rPr lang="ru-RU" dirty="0" smtClean="0"/>
              <a:t>роль в профилактике играет тренировка и закаливание организма. </a:t>
            </a:r>
            <a:endParaRPr lang="ru-RU" dirty="0" smtClean="0"/>
          </a:p>
          <a:p>
            <a:r>
              <a:rPr lang="ru-RU" dirty="0" smtClean="0"/>
              <a:t>Необходимо </a:t>
            </a:r>
            <a:r>
              <a:rPr lang="ru-RU" dirty="0" smtClean="0"/>
              <a:t>заниматься спортом, систематически выполнять ту или иную физическую работу. </a:t>
            </a:r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Питание </a:t>
            </a:r>
            <a:r>
              <a:rPr lang="ru-RU" dirty="0" smtClean="0">
                <a:solidFill>
                  <a:schemeClr val="bg1"/>
                </a:solidFill>
              </a:rPr>
              <a:t>при пониженном атмосферном давлении должно быть высококалорийным, разнообразным и богатым витаминами и минеральными солями.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При </a:t>
            </a:r>
            <a:r>
              <a:rPr lang="ru-RU" dirty="0" smtClean="0">
                <a:solidFill>
                  <a:schemeClr val="bg1"/>
                </a:solidFill>
              </a:rPr>
              <a:t>повышенном давлении рекомендуется больше отдыхать, не торопясь, медленно подниматься на этажи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b9b2_3fc265f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FFFFFF">
              <a:alpha val="67059"/>
            </a:srgb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Что же такое «атмосферное давление»?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2420888"/>
            <a:ext cx="8229600" cy="3024336"/>
          </a:xfrm>
          <a:solidFill>
            <a:srgbClr val="FFFFFF">
              <a:alpha val="56078"/>
            </a:srgbClr>
          </a:solidFill>
        </p:spPr>
        <p:txBody>
          <a:bodyPr/>
          <a:lstStyle/>
          <a:p>
            <a:pPr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i="1" dirty="0" smtClean="0">
                <a:solidFill>
                  <a:schemeClr val="bg1"/>
                </a:solidFill>
              </a:rPr>
              <a:t>Давление</a:t>
            </a:r>
            <a:r>
              <a:rPr lang="ru-RU" i="1" dirty="0" smtClean="0">
                <a:solidFill>
                  <a:schemeClr val="bg1"/>
                </a:solidFill>
              </a:rPr>
              <a:t> атмосферы на все находящиеся в ней предметы и Земную поверхность. </a:t>
            </a:r>
            <a:r>
              <a:rPr lang="ru-RU" dirty="0" smtClean="0">
                <a:solidFill>
                  <a:schemeClr val="bg1"/>
                </a:solidFill>
              </a:rPr>
              <a:t>Атмосферное давление создаётся гравитационным притяжением воздуха к Земле. Атмосферное давление </a:t>
            </a:r>
            <a:r>
              <a:rPr lang="ru-RU" dirty="0" smtClean="0">
                <a:solidFill>
                  <a:schemeClr val="bg1"/>
                </a:solidFill>
              </a:rPr>
              <a:t>измеряется барометром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Немного истории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http://rudocs.exdat.com/pars_docs/tw_refs/499/498161/498161_html_439b17b7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266429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0" y="1628800"/>
            <a:ext cx="36724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Первым атмосферное давление измерил итальянский ученый </a:t>
            </a:r>
            <a:r>
              <a:rPr lang="ru-RU" sz="2400" dirty="0" err="1" smtClean="0"/>
              <a:t>Эванджелиста</a:t>
            </a:r>
            <a:r>
              <a:rPr lang="ru-RU" sz="2400" dirty="0" smtClean="0"/>
              <a:t> Торричелли в 1643 году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i="1" dirty="0" smtClean="0"/>
              <a:t>Развивая учения Галилея, Торричелли после долгих опытов, доказал, что воздух имеет вес, и давление атмосферы уравновешивается столбом воды в 32 фута, или 10.3м. </a:t>
            </a:r>
          </a:p>
          <a:p>
            <a:pPr algn="ctr"/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7030A0"/>
                </a:solidFill>
              </a:rPr>
              <a:t>Зачем измеряют атмосферное давление?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2132856"/>
            <a:ext cx="7704856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Измеряют атмосферное давление для того, чтобы с большей вероятностью предсказать возможное изменение погоды. </a:t>
            </a:r>
            <a:endParaRPr lang="ru-RU" i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rudocs.exdat.com/pars_docs/tw_refs/499/498161/498161_html_m5df372a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16832"/>
            <a:ext cx="288032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34400" cy="758952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Влияние колебаний атмосферного давления на организм </a:t>
            </a:r>
            <a:r>
              <a:rPr lang="ru-RU" sz="3600" dirty="0" smtClean="0"/>
              <a:t>человека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4968552" cy="4525963"/>
          </a:xfrm>
        </p:spPr>
        <p:txBody>
          <a:bodyPr>
            <a:normAutofit fontScale="77500" lnSpcReduction="20000"/>
          </a:bodyPr>
          <a:lstStyle/>
          <a:p>
            <a:pPr marL="857250" indent="-514350">
              <a:buAutoNum type="arabicParenR"/>
            </a:pPr>
            <a:r>
              <a:rPr lang="ru-RU" i="1" dirty="0" smtClean="0"/>
              <a:t>Для </a:t>
            </a:r>
            <a:r>
              <a:rPr lang="ru-RU" i="1" dirty="0" smtClean="0"/>
              <a:t>того, чтобы человеку было комфортно, атмосферное давление должно быть равно </a:t>
            </a:r>
            <a:r>
              <a:rPr lang="ru-RU" i="1" dirty="0" smtClean="0"/>
              <a:t>760 </a:t>
            </a:r>
            <a:r>
              <a:rPr lang="ru-RU" i="1" dirty="0" smtClean="0"/>
              <a:t>мм. </a:t>
            </a:r>
            <a:r>
              <a:rPr lang="ru-RU" i="1" dirty="0" err="1" smtClean="0"/>
              <a:t>рт</a:t>
            </a:r>
            <a:r>
              <a:rPr lang="ru-RU" i="1" dirty="0" smtClean="0"/>
              <a:t>. с</a:t>
            </a:r>
            <a:r>
              <a:rPr lang="ru-RU" i="1" dirty="0" smtClean="0"/>
              <a:t>толба</a:t>
            </a:r>
            <a:r>
              <a:rPr lang="ru-RU" i="1" dirty="0" smtClean="0"/>
              <a:t>;</a:t>
            </a:r>
            <a:endParaRPr lang="ru-RU" i="1" dirty="0" smtClean="0"/>
          </a:p>
          <a:p>
            <a:pPr marL="857250" indent="-514350">
              <a:buAutoNum type="arabicParenR"/>
            </a:pPr>
            <a:endParaRPr lang="ru-RU" i="1" dirty="0" smtClean="0"/>
          </a:p>
          <a:p>
            <a:pPr marL="857250" indent="-514350">
              <a:buAutoNum type="arabicParenR"/>
            </a:pPr>
            <a:r>
              <a:rPr lang="ru-RU" i="1" dirty="0" smtClean="0"/>
              <a:t>Если </a:t>
            </a:r>
            <a:r>
              <a:rPr lang="ru-RU" i="1" dirty="0" smtClean="0"/>
              <a:t>атмосферное давление отклоняется, хоть на 10 мм, в ту или иную сторону, человек чувствует себя не комфортно и это может сказаться на его состоянии здоровья.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rudocs.exdat.com/pars_docs/tw_refs/499/498161/498161_html_12250b1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20162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hum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916832"/>
            <a:ext cx="2309242" cy="18722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Что происходит при снижении атмосферного давления?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6131024" cy="1828800"/>
          </a:xfrm>
        </p:spPr>
        <p:txBody>
          <a:bodyPr>
            <a:normAutofit fontScale="92500"/>
          </a:bodyPr>
          <a:lstStyle/>
          <a:p>
            <a:r>
              <a:rPr lang="ru-RU" sz="2800" i="1" dirty="0" smtClean="0"/>
              <a:t>повышается влажность </a:t>
            </a:r>
            <a:r>
              <a:rPr lang="ru-RU" sz="2800" i="1" dirty="0" smtClean="0"/>
              <a:t>воздуха</a:t>
            </a:r>
            <a:r>
              <a:rPr lang="ru-RU" sz="2800" i="1" dirty="0" smtClean="0"/>
              <a:t>;</a:t>
            </a:r>
            <a:endParaRPr lang="ru-RU" sz="2800" i="1" dirty="0" smtClean="0"/>
          </a:p>
          <a:p>
            <a:r>
              <a:rPr lang="ru-RU" sz="2800" i="1" dirty="0" smtClean="0"/>
              <a:t> </a:t>
            </a:r>
            <a:r>
              <a:rPr lang="ru-RU" sz="2800" i="1" dirty="0" smtClean="0"/>
              <a:t>возможны </a:t>
            </a:r>
            <a:r>
              <a:rPr lang="ru-RU" sz="2800" i="1" dirty="0" smtClean="0"/>
              <a:t>осадки;</a:t>
            </a:r>
          </a:p>
          <a:p>
            <a:r>
              <a:rPr lang="ru-RU" sz="2800" i="1" dirty="0" smtClean="0"/>
              <a:t>повышение </a:t>
            </a:r>
            <a:r>
              <a:rPr lang="ru-RU" sz="2800" i="1" dirty="0" smtClean="0"/>
              <a:t>температуры воздуха</a:t>
            </a:r>
            <a:endParaRPr lang="ru-RU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4365104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У гипотоников: </a:t>
            </a:r>
            <a:r>
              <a:rPr lang="ru-RU" dirty="0" smtClean="0"/>
              <a:t>чаще </a:t>
            </a:r>
            <a:r>
              <a:rPr lang="ru-RU" dirty="0" smtClean="0"/>
              <a:t>всего появляется общая слабость, затрудненный вдох, чувство нехватки воздуха, возникает </a:t>
            </a:r>
            <a:r>
              <a:rPr lang="ru-RU" dirty="0" smtClean="0"/>
              <a:t>одышка.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4869160"/>
            <a:ext cx="2556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У людей с высоким внутричерепным давлением </a:t>
            </a:r>
            <a:r>
              <a:rPr lang="ru-RU" dirty="0" smtClean="0"/>
              <a:t>обостряются приступы мигрени. 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139952" y="3284984"/>
            <a:ext cx="14401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452320" y="3861048"/>
            <a:ext cx="144016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rinc_rm_photo_of_man_cough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645024"/>
            <a:ext cx="2462688" cy="1673429"/>
          </a:xfrm>
          <a:prstGeom prst="rect">
            <a:avLst/>
          </a:prstGeom>
        </p:spPr>
      </p:pic>
      <p:pic>
        <p:nvPicPr>
          <p:cNvPr id="7" name="Рисунок 6" descr="in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2708920"/>
            <a:ext cx="2448272" cy="3528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Что происходит при повышении атмосферного давления?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110872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погода становится ясной и не имеет резких перепадов влажности и температур.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49289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Ухудшается </a:t>
            </a:r>
            <a:r>
              <a:rPr lang="ru-RU" dirty="0" smtClean="0"/>
              <a:t>самочувствие </a:t>
            </a:r>
            <a:r>
              <a:rPr lang="ru-RU" dirty="0" smtClean="0">
                <a:solidFill>
                  <a:srgbClr val="FFFF00"/>
                </a:solidFill>
              </a:rPr>
              <a:t>у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гипертоников</a:t>
            </a:r>
            <a:r>
              <a:rPr lang="ru-RU" dirty="0" smtClean="0"/>
              <a:t>, больных страдающих бронхиальной астмой и </a:t>
            </a:r>
            <a:r>
              <a:rPr lang="ru-RU" dirty="0" smtClean="0"/>
              <a:t>аллергиков;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3140968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Частыми жалобами являются головные боли, недомогание, боль в сердце и снижение общей </a:t>
            </a:r>
            <a:r>
              <a:rPr lang="ru-RU" dirty="0" smtClean="0"/>
              <a:t>трудоспособности;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566124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Снижение иммунитета.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aryadka_de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005064"/>
            <a:ext cx="3217540" cy="2370254"/>
          </a:xfrm>
          <a:prstGeom prst="rect">
            <a:avLst/>
          </a:prstGeom>
        </p:spPr>
      </p:pic>
      <p:pic>
        <p:nvPicPr>
          <p:cNvPr id="4" name="Рисунок 3" descr="81a1ffc5fb81f08aeb1c6daabc04f8d9_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052736"/>
            <a:ext cx="3641119" cy="27308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7030A0"/>
                </a:solidFill>
              </a:rPr>
              <a:t>Как себе помочь при понижении атмосферного давления?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82952" cy="45259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Важным </a:t>
            </a:r>
            <a:r>
              <a:rPr lang="ru-RU" dirty="0" smtClean="0"/>
              <a:t>моментом является нормализация своего артериального давления и поддержание его на привычном (нормальном) уровне.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Пейте </a:t>
            </a:r>
            <a:r>
              <a:rPr lang="ru-RU" dirty="0" smtClean="0"/>
              <a:t>больше жидкости (чай зеленый, с медом)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В </a:t>
            </a:r>
            <a:r>
              <a:rPr lang="ru-RU" dirty="0" smtClean="0"/>
              <a:t>эти дни не отказывайтесь от утреннего кофе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В </a:t>
            </a:r>
            <a:r>
              <a:rPr lang="ru-RU" dirty="0" smtClean="0"/>
              <a:t>эти дни не стоит отказываться от утреннего кофе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Принимайте </a:t>
            </a:r>
            <a:r>
              <a:rPr lang="ru-RU" dirty="0" smtClean="0"/>
              <a:t>настойки женьшеня, лимонника, элеутерококка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После </a:t>
            </a:r>
            <a:r>
              <a:rPr lang="ru-RU" dirty="0" smtClean="0"/>
              <a:t>рабочего дня примите контрастный душ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Ложитесь </a:t>
            </a:r>
            <a:r>
              <a:rPr lang="ru-RU" dirty="0" smtClean="0"/>
              <a:t>спать раньше обычного времени</a:t>
            </a:r>
          </a:p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ried_apric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437112"/>
            <a:ext cx="3768080" cy="1942916"/>
          </a:xfrm>
          <a:prstGeom prst="rect">
            <a:avLst/>
          </a:prstGeom>
        </p:spPr>
      </p:pic>
      <p:pic>
        <p:nvPicPr>
          <p:cNvPr id="4" name="Рисунок 3" descr="574859103d5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4085067" cy="3063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Как себе помочь при повышении атмосферного давления?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95936" y="1484784"/>
            <a:ext cx="5266928" cy="4525963"/>
          </a:xfrm>
        </p:spPr>
        <p:txBody>
          <a:bodyPr numCol="1">
            <a:normAutofit fontScale="625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dirty="0" smtClean="0"/>
              <a:t>Сделайте легкую утреннюю зарядку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Примите </a:t>
            </a:r>
            <a:r>
              <a:rPr lang="ru-RU" dirty="0" smtClean="0"/>
              <a:t>контрастный душ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Утренний </a:t>
            </a:r>
            <a:r>
              <a:rPr lang="ru-RU" dirty="0" smtClean="0"/>
              <a:t>завтрак должен содержать больше калия (творог, изюм, курага, бананы) 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Не </a:t>
            </a:r>
            <a:r>
              <a:rPr lang="ru-RU" dirty="0" smtClean="0"/>
              <a:t>переедайте в течение дня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Если </a:t>
            </a:r>
            <a:r>
              <a:rPr lang="ru-RU" dirty="0" smtClean="0"/>
              <a:t>у Вас повышенное внутричерепное давление, примите заранее лекарственные препараты, которые назначил Вам невропатолог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Поберегите </a:t>
            </a:r>
            <a:r>
              <a:rPr lang="ru-RU" dirty="0" smtClean="0"/>
              <a:t>свою нервную и иммунную систему – не начинайте важных дел в этот день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Постарайтесь </a:t>
            </a:r>
            <a:r>
              <a:rPr lang="ru-RU" dirty="0" smtClean="0"/>
              <a:t>провести этот день с минимальными затратами физических сил и эмоций, потому как Ваше настроение будет оставлять желать лучшего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По </a:t>
            </a:r>
            <a:r>
              <a:rPr lang="ru-RU" dirty="0" smtClean="0"/>
              <a:t>приходу домой отдохните, минут 40, займитесь повседневными делами и постарайтесь пораньше лечь спать.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436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Метро</vt:lpstr>
      <vt:lpstr>Официальная</vt:lpstr>
      <vt:lpstr>Атмосферное давление: влияние на человека</vt:lpstr>
      <vt:lpstr>Что же такое «атмосферное давление»?</vt:lpstr>
      <vt:lpstr>Немного истории</vt:lpstr>
      <vt:lpstr>Зачем измеряют атмосферное давление? </vt:lpstr>
      <vt:lpstr>Влияние колебаний атмосферного давления на организм человека</vt:lpstr>
      <vt:lpstr>Что происходит при снижении атмосферного давления? </vt:lpstr>
      <vt:lpstr>Что происходит при повышении атмосферного давления? </vt:lpstr>
      <vt:lpstr>Как себе помочь при понижении атмосферного давления? </vt:lpstr>
      <vt:lpstr>Как себе помочь при повышении атмосферного давления?</vt:lpstr>
      <vt:lpstr>Вывод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Главный</dc:creator>
  <cp:lastModifiedBy>user</cp:lastModifiedBy>
  <cp:revision>9</cp:revision>
  <dcterms:created xsi:type="dcterms:W3CDTF">2012-12-03T11:59:33Z</dcterms:created>
  <dcterms:modified xsi:type="dcterms:W3CDTF">2012-12-16T03:48:58Z</dcterms:modified>
</cp:coreProperties>
</file>