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5" r:id="rId5"/>
    <p:sldId id="266" r:id="rId6"/>
    <p:sldId id="268" r:id="rId7"/>
    <p:sldId id="271" r:id="rId8"/>
    <p:sldId id="261" r:id="rId9"/>
    <p:sldId id="274" r:id="rId10"/>
    <p:sldId id="269" r:id="rId11"/>
    <p:sldId id="273" r:id="rId12"/>
    <p:sldId id="272" r:id="rId13"/>
    <p:sldId id="275" r:id="rId14"/>
    <p:sldId id="270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bg1">
                <a:shade val="58000"/>
                <a:satMod val="125000"/>
              </a:schemeClr>
            </a:gs>
            <a:gs pos="61000">
              <a:schemeClr val="accent2">
                <a:lumMod val="33000"/>
                <a:lumOff val="67000"/>
                <a:alpha val="81000"/>
              </a:schemeClr>
            </a:gs>
            <a:gs pos="100000">
              <a:schemeClr val="bg1">
                <a:tint val="5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C10338C-E24C-4667-99EB-E428CC58C913}" type="datetimeFigureOut">
              <a:rPr lang="ru-RU" smtClean="0"/>
              <a:pPr/>
              <a:t>10.02.2015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C0679CB-31A9-428B-88E5-F8852481CB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encryptedtbn3.gstatic.com/images?q=tbn:ANd9GcREf_HZNDsDKFmFjFw0CEmKSrS_PIgAy4RcgfcfdtpxagzIN_8J" TargetMode="External"/><Relationship Id="rId13" Type="http://schemas.openxmlformats.org/officeDocument/2006/relationships/hyperlink" Target="https://encryptedtbn1.gstatic.com/images?q=tbn:ANd9GcTlXOgKjVYVjThA_ogAWXbCFjAyjVYP7OPUj86Xeu7Z5Qia-lhG" TargetMode="External"/><Relationship Id="rId18" Type="http://schemas.openxmlformats.org/officeDocument/2006/relationships/hyperlink" Target="http://dribbble.s3.amazonaws.com/users/14928/screenshots/458937/earth_-space_-illustration_-icon_-illustrator_-vector.png" TargetMode="External"/><Relationship Id="rId3" Type="http://schemas.openxmlformats.org/officeDocument/2006/relationships/hyperlink" Target="http://media.vorotila.ru/ru/items/t1@076b43b6-f688-46d1-b6ec-3e9a9ce8c06c/Voda--istochnik-zhizni-na-zemle.jpg" TargetMode="External"/><Relationship Id="rId7" Type="http://schemas.openxmlformats.org/officeDocument/2006/relationships/hyperlink" Target="http://forumimage.ru/uploads/20140423/139825460482649771.jpg" TargetMode="External"/><Relationship Id="rId12" Type="http://schemas.openxmlformats.org/officeDocument/2006/relationships/hyperlink" Target="http://morepochemu.ru/wp-content/uploads/2011/12/Pochemu-idet-dojd.jpeg" TargetMode="External"/><Relationship Id="rId17" Type="http://schemas.openxmlformats.org/officeDocument/2006/relationships/hyperlink" Target="http://www.stihi.ru/pics/2013/04/25/1077.jpg" TargetMode="External"/><Relationship Id="rId2" Type="http://schemas.openxmlformats.org/officeDocument/2006/relationships/hyperlink" Target="http://lediroz.ru/wp-content/uploads/2012/04/voda.jpg" TargetMode="External"/><Relationship Id="rId16" Type="http://schemas.openxmlformats.org/officeDocument/2006/relationships/hyperlink" Target="https://encryptedtbn3.gstatic.com/images?q=tbn:ANd9GcSqIAzAUmXhyhBsmGKvMhkiN2Qbz8_QPqfICTwBLPRePiS8ygqK1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ubky.ru/osnovnye/7-prodoljit_jizni/gubky.jpg" TargetMode="External"/><Relationship Id="rId11" Type="http://schemas.openxmlformats.org/officeDocument/2006/relationships/hyperlink" Target="http://abouthist.net/wp-content/uploads/2011/06/vozduh.jpg" TargetMode="External"/><Relationship Id="rId5" Type="http://schemas.openxmlformats.org/officeDocument/2006/relationships/hyperlink" Target="http://www.gandex.ru/upl/oboi/g20649.jpg" TargetMode="External"/><Relationship Id="rId15" Type="http://schemas.openxmlformats.org/officeDocument/2006/relationships/hyperlink" Target="https://encryptedtbn0.gstatic.com/images?q=tbn:ANd9GcTcc1E4eDvkcrtN_tQlOk12UpM6AJG88LJvExg6yQ5ROTJ6yA7s" TargetMode="External"/><Relationship Id="rId10" Type="http://schemas.openxmlformats.org/officeDocument/2006/relationships/hyperlink" Target="https://encryptedtbn0.gstatic.com/images?q=tbn:ANd9GcR9BRk2qGlwznOzLTep1lgDQi_3UoPjUC04q1toIPguQYe_lyW" TargetMode="External"/><Relationship Id="rId19" Type="http://schemas.openxmlformats.org/officeDocument/2006/relationships/hyperlink" Target="https://encrypted-tbn0.gstatic.com/images?q=tbn:ANd9GcTzuAWjxY7rRoeJZ6EgIHEOqDJUznymmA40VXGpKhtIkOD0kxfo" TargetMode="External"/><Relationship Id="rId4" Type="http://schemas.openxmlformats.org/officeDocument/2006/relationships/hyperlink" Target="http://smotretmir.ru/wpcontent/uploads/2011/11/%D0%9A%D0%B0%D0%BA%D0%BE%D0%B3%D0%BE-%D1%81%D0%B2%D0%BE%D0%B9%D1%81%D1%82%D0%B2%D0%B0%D0%B2%D0%BE%D0%B4%D0%B0.jpg" TargetMode="External"/><Relationship Id="rId9" Type="http://schemas.openxmlformats.org/officeDocument/2006/relationships/hyperlink" Target="https://encrypted-tbn1.gstatic.com/images?q=tbn:ANd9GcQTjewZj6LH2YJjo9r0NhExe3iRS46FYRqgUI3Dw71x7YW0Ni6U" TargetMode="External"/><Relationship Id="rId14" Type="http://schemas.openxmlformats.org/officeDocument/2006/relationships/hyperlink" Target="https://encryptedtbn2.gstatic.com/images?q=tbn:ANd9GcSrB6EMYcHXNpMwgbw2MB_ZvrGuTYEYMwWffkwaKflcA3kydxBt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6632"/>
            <a:ext cx="6696024" cy="48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3861048"/>
            <a:ext cx="74161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</a:p>
          <a:p>
            <a:pPr algn="ctr"/>
            <a:r>
              <a:rPr lang="ru-RU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в природе.</a:t>
            </a:r>
          </a:p>
          <a:p>
            <a:pPr algn="ctr"/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МОБУ СОШ ЛГО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Пантелеймоновка 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Г.П. Яценко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35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Океаны планеты Земля.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988" y="2579094"/>
            <a:ext cx="8424000" cy="429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980728"/>
            <a:ext cx="84249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Тихий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океан;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Атлантический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океан;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Индийский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океан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Ледовитый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океан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991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воды.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556792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Вода – одно из самых распространенных веществ на Земле.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– самая древняя и заселенная среда обитания живых организмов.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– необходимый компонент живых клеток.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852000" cy="2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72000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572000"/>
            <a:ext cx="4320000" cy="217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7598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Берегите воду.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412776"/>
            <a:ext cx="84249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умыться, не напиться без воды!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Листику не распуститься без воды!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воды прожить не могут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Птица, зверь и человек,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поэтому всегда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везде нужна вода!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000" y="2657676"/>
            <a:ext cx="5436000" cy="40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395536" y="1124744"/>
            <a:ext cx="4968552" cy="534920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5249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Знаете ли вы?...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076055" y="1844824"/>
            <a:ext cx="4047097" cy="484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556792"/>
            <a:ext cx="680424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Принимая душ 5 минут, мы расходуем около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 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раз , чистя зубы, расходуем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Наполняя ванну водой до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половины, мы расходуем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150 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стирка белья в машинке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расходует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 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обычный водопроводный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кран проходит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 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 в мин.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незакрытый кран вытекает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за 1 час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1000 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самая малая утечка уносит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до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80 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воды в сутки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475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16632"/>
            <a:ext cx="8640960" cy="635732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lediroz.ru/wp-content/uploads/2012/04/voda.jpg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3"/>
              </a:rPr>
              <a:t>http://media.vorotila.ru/ru/items/t1@076b43b6-f688-46d1-b6ec-3e9a9ce8c06c/Voda--</a:t>
            </a:r>
            <a:r>
              <a:rPr lang="en-US" sz="1400" dirty="0" smtClean="0">
                <a:hlinkClick r:id="rId3"/>
              </a:rPr>
              <a:t>istochnik-zhizni-na-zemle.jpg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smotretmir.ru/wpcontent/uploads/2011/11</a:t>
            </a:r>
            <a:r>
              <a:rPr lang="en-US" sz="1400" dirty="0">
                <a:hlinkClick r:id="rId4"/>
              </a:rPr>
              <a:t>/%</a:t>
            </a:r>
            <a:r>
              <a:rPr lang="en-US" sz="1400" dirty="0" smtClean="0">
                <a:hlinkClick r:id="rId4"/>
              </a:rPr>
              <a:t>D0%9A%D0%B0%D0%BA%D0%BE%D0%B3%D0%BE%D1%81%D0%B2%D0%BE%D0%B9%D1%81%D1%82%D0%B2%D0%B0%D0%B2%D0%BE%D0%B4%D0%B0.jpg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www.gandex.ru/upl/oboi/g20649.jpg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gubky.ru/osnovnye/7-prodoljit_jizni/gubky.jpg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forumimage.ru/uploads/20140423/139825460482649771.jpg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8"/>
              </a:rPr>
              <a:t>https://</a:t>
            </a:r>
            <a:r>
              <a:rPr lang="en-US" sz="1400" dirty="0" smtClean="0">
                <a:hlinkClick r:id="rId8"/>
              </a:rPr>
              <a:t>encryptedtbn3.gstatic.com/images?q=tbn:ANd9GcREf_HZNDsDKFmFjFw0CEmKSrS_PIgAy4RcgfcfdtpxagzIN_8J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9"/>
              </a:rPr>
              <a:t>https://</a:t>
            </a:r>
            <a:r>
              <a:rPr lang="en-US" sz="1400" dirty="0" smtClean="0">
                <a:hlinkClick r:id="rId9"/>
              </a:rPr>
              <a:t>encryptedtbn1.gstatic.com/images?q=tbn:ANd9GcQTjewZj6LH2YJjo9r0NhExe3iRS46FYRqgUI3Dw71x7YW0Ni6U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10"/>
              </a:rPr>
              <a:t>https://</a:t>
            </a:r>
            <a:r>
              <a:rPr lang="en-US" sz="1400" dirty="0" smtClean="0">
                <a:hlinkClick r:id="rId10"/>
              </a:rPr>
              <a:t>encryptedtbn0.gstatic.com/images?q=tbn:ANd9GcR9BRk2qGlwznOzLTep1lgDQi_3UoPjUC04q1toIPguQYe_lyW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11"/>
              </a:rPr>
              <a:t>http://</a:t>
            </a:r>
            <a:r>
              <a:rPr lang="en-US" sz="1400" dirty="0" smtClean="0">
                <a:hlinkClick r:id="rId11"/>
              </a:rPr>
              <a:t>abouthist.net/wp-content/uploads/2011/06/vozduh.jpg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12"/>
              </a:rPr>
              <a:t>http://</a:t>
            </a:r>
            <a:r>
              <a:rPr lang="en-US" sz="1400" dirty="0" smtClean="0">
                <a:hlinkClick r:id="rId12"/>
              </a:rPr>
              <a:t>morepochemu.ru/wp-content/uploads/2011/12/Pochemu-idet-dojd.jpeg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13"/>
              </a:rPr>
              <a:t>https://</a:t>
            </a:r>
            <a:r>
              <a:rPr lang="en-US" sz="1400" dirty="0" smtClean="0">
                <a:hlinkClick r:id="rId13"/>
              </a:rPr>
              <a:t>encryptedtbn1.gstatic.com/images?q=tbn:ANd9GcTlXOgKjVYVjThA_ogAWXbCFjAyjVYP7OPUj86Xeu7Z5Qia-lhG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14"/>
              </a:rPr>
              <a:t>https://</a:t>
            </a:r>
            <a:r>
              <a:rPr lang="en-US" sz="1400" dirty="0" smtClean="0">
                <a:hlinkClick r:id="rId14"/>
              </a:rPr>
              <a:t>encryptedtbn2.gstatic.com/images?q=tbn:ANd9GcSrB6EMYcHXNpMwgbw2MB_ZvrGuTYEYMwWffkwaKflcA3kydxBt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15"/>
              </a:rPr>
              <a:t>https://</a:t>
            </a:r>
            <a:r>
              <a:rPr lang="en-US" sz="1400" dirty="0" smtClean="0">
                <a:hlinkClick r:id="rId15"/>
              </a:rPr>
              <a:t>encryptedtbn0.gstatic.com/images?q=tbn:ANd9GcTcc1E4eDvkcrtN_tQlOk12UpM6AJG88LJvExg6yQ5ROTJ6yA7s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16"/>
              </a:rPr>
              <a:t>https://</a:t>
            </a:r>
            <a:r>
              <a:rPr lang="en-US" sz="1400" dirty="0" smtClean="0">
                <a:hlinkClick r:id="rId16"/>
              </a:rPr>
              <a:t>encryptedtbn3.gstatic.com/images?q=tbn:ANd9GcSqIAzAUmXhyhBsmGKvMhkiN2Qbz8_QPqfICTwBLPRePiS8ygqK1g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17"/>
              </a:rPr>
              <a:t>http://</a:t>
            </a:r>
            <a:r>
              <a:rPr lang="en-US" sz="1400" dirty="0" smtClean="0">
                <a:hlinkClick r:id="rId17"/>
              </a:rPr>
              <a:t>www.stihi.ru/pics/2013/04/25/1077.jpg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18"/>
              </a:rPr>
              <a:t>http://dribbble.s3.amazonaws.com/users/14928/screenshots/458937/earth_-space_-illustration_-icon_-illustrator_-</a:t>
            </a:r>
            <a:r>
              <a:rPr lang="en-US" sz="1400" dirty="0" smtClean="0">
                <a:hlinkClick r:id="rId18"/>
              </a:rPr>
              <a:t>vector.png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r>
              <a:rPr lang="en-US" sz="1400" dirty="0">
                <a:hlinkClick r:id="rId19"/>
              </a:rPr>
              <a:t>https://</a:t>
            </a:r>
            <a:r>
              <a:rPr lang="en-US" sz="1400" dirty="0" smtClean="0">
                <a:hlinkClick r:id="rId19"/>
              </a:rPr>
              <a:t>encryptedtbn0.gstatic.com/images?q=tbn:ANd9GcTzuAWjxY7rRoeJZ6EgIHEOqDJUznymmA40VXGpKhtIkOD0kxfo</a:t>
            </a:r>
            <a:endParaRPr lang="ru-RU" sz="1400" dirty="0" smtClean="0"/>
          </a:p>
          <a:p>
            <a:pPr marL="0" indent="0">
              <a:spcBef>
                <a:spcPts val="0"/>
              </a:spcBef>
            </a:pPr>
            <a:endParaRPr lang="ru-RU" sz="1400" dirty="0" smtClean="0"/>
          </a:p>
          <a:p>
            <a:pPr marL="0" indent="0">
              <a:spcBef>
                <a:spcPts val="0"/>
              </a:spcBef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229771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 для педагога.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ресурс используется для сопровождения урока « Вода на планете. Гидросфера» 5 класс общеобразовательной школы.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может быть использован 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дополнительной информации к уроку;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заключительной части урока как материал закрепления.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 несет на себе не только обучающую функцию, но и воспитывающую.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использован на уроке с требованиями стандартов первого и второго поколений.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061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– источник жизни на Земле.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556792"/>
            <a:ext cx="8568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«Вода, у тебя нет ни вкуса, ни цвета, ни запаха, тебя невозможно описать, тобой наслаждаются, не ведая, что ты такое. Нельзя сказать, </a:t>
            </a:r>
          </a:p>
          <a:p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ты необходима </a:t>
            </a:r>
          </a:p>
          <a:p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жизни! Ты сама </a:t>
            </a:r>
          </a:p>
          <a:p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жизнь!... Ты самое</a:t>
            </a:r>
          </a:p>
          <a:p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богатство </a:t>
            </a:r>
          </a:p>
          <a:p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свете…»</a:t>
            </a:r>
          </a:p>
          <a:p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Сент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Экзюпери.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05" t="10650" r="3577"/>
          <a:stretch/>
        </p:blipFill>
        <p:spPr bwMode="auto">
          <a:xfrm>
            <a:off x="4075578" y="2348880"/>
            <a:ext cx="5040000" cy="4359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7968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образует водную оболочку планеты.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8120" y="591768"/>
            <a:ext cx="85803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Эта оболочка называется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ГИДРОСФЕРОЙ.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нее включена вода во всех трех состояниях –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жидком,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твердом,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газообразном.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 – чудесный дар природы</a:t>
            </a:r>
          </a:p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Живой, текучий и свободный,</a:t>
            </a:r>
          </a:p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Картины нашей жизни красит</a:t>
            </a:r>
          </a:p>
          <a:p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своих трех важных ипостасях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Капля 4"/>
          <p:cNvSpPr/>
          <p:nvPr/>
        </p:nvSpPr>
        <p:spPr>
          <a:xfrm rot="18967808">
            <a:off x="5448723" y="2540076"/>
            <a:ext cx="1700481" cy="1719219"/>
          </a:xfrm>
          <a:prstGeom prst="teardrop">
            <a:avLst>
              <a:gd name="adj" fmla="val 8935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/>
          <p:cNvSpPr/>
          <p:nvPr/>
        </p:nvSpPr>
        <p:spPr>
          <a:xfrm rot="19685703">
            <a:off x="2529928" y="4958723"/>
            <a:ext cx="1872208" cy="1914916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 rot="19124039">
            <a:off x="4804581" y="4883134"/>
            <a:ext cx="1951601" cy="2048726"/>
          </a:xfrm>
          <a:prstGeom prst="teardrop">
            <a:avLst>
              <a:gd name="adj" fmla="val 84144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8799404">
            <a:off x="7187391" y="4789416"/>
            <a:ext cx="1832240" cy="2096946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292080" y="2852936"/>
            <a:ext cx="1440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ода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5085184"/>
            <a:ext cx="1705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 жидкая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6056" y="5085184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 твердая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92280" y="5085184"/>
            <a:ext cx="2051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 паровая</a:t>
            </a:r>
            <a:endParaRPr lang="ru-RU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quarter" idx="1"/>
          </p:nvPr>
        </p:nvSpPr>
        <p:spPr>
          <a:xfrm>
            <a:off x="467544" y="116632"/>
            <a:ext cx="8280920" cy="1224136"/>
          </a:xfrm>
        </p:spPr>
        <p:txBody>
          <a:bodyPr/>
          <a:lstStyle/>
          <a:p>
            <a:pPr algn="ctr"/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4073110" y="3861048"/>
            <a:ext cx="1507002" cy="11742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</p:cNvCxnSpPr>
          <p:nvPr/>
        </p:nvCxnSpPr>
        <p:spPr>
          <a:xfrm>
            <a:off x="6894693" y="4019391"/>
            <a:ext cx="989675" cy="58923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5923675" y="4205623"/>
            <a:ext cx="53121" cy="5766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0663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Состояние воды.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07" y="1556792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Парообразное (газообразное)  состояние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Жидкое состояние: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Роса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Твердое состояние: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Лёд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Снежинки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Сосульки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Иней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8879" y="4948414"/>
            <a:ext cx="2088000" cy="1875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650182" y="4320000"/>
            <a:ext cx="2493818" cy="253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9740" y="127816"/>
            <a:ext cx="237172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927789"/>
            <a:ext cx="2088000" cy="185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76872"/>
            <a:ext cx="2844000" cy="2130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297089" y="2276872"/>
            <a:ext cx="2909455" cy="1895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601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на планете.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923928" y="1484784"/>
            <a:ext cx="5040000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1484784"/>
            <a:ext cx="33843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самое распространенное вещество на планете.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занимает 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земной поверхности.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1106" y="3746941"/>
            <a:ext cx="3780000" cy="298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7657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на планете.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124744"/>
            <a:ext cx="83861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земной поверхности занимают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океаны, моря, озера,   </a:t>
            </a:r>
          </a:p>
          <a:p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реки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97 – 98 %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приходится на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морские воды.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– 3 %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пресные воды: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1 %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в жидком состоянии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75 %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скованы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льдами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24 %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подземные воды.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52" r="14462"/>
          <a:stretch/>
        </p:blipFill>
        <p:spPr bwMode="auto">
          <a:xfrm>
            <a:off x="4533172" y="1753618"/>
            <a:ext cx="4500000" cy="483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683568" y="4027365"/>
            <a:ext cx="336707" cy="66689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42691" y="4027365"/>
            <a:ext cx="216024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29562" y="4077072"/>
            <a:ext cx="108012" cy="122413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8395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природной воды.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Блок-схема: память с посл. доступом 3"/>
          <p:cNvSpPr/>
          <p:nvPr/>
        </p:nvSpPr>
        <p:spPr>
          <a:xfrm rot="18753756">
            <a:off x="144654" y="1937342"/>
            <a:ext cx="2171141" cy="2227974"/>
          </a:xfrm>
          <a:prstGeom prst="flowChartMagnetic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Блок-схема: память с посл. доступом 4"/>
          <p:cNvSpPr/>
          <p:nvPr/>
        </p:nvSpPr>
        <p:spPr>
          <a:xfrm rot="19458647">
            <a:off x="2793135" y="2075217"/>
            <a:ext cx="1917962" cy="1924885"/>
          </a:xfrm>
          <a:prstGeom prst="flowChartMagnetic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Блок-схема: память с посл. доступом 5"/>
          <p:cNvSpPr/>
          <p:nvPr/>
        </p:nvSpPr>
        <p:spPr>
          <a:xfrm rot="18777100">
            <a:off x="5137517" y="1355867"/>
            <a:ext cx="1679618" cy="1695456"/>
          </a:xfrm>
          <a:prstGeom prst="flowChartMagnetic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Блок-схема: память с посл. доступом 6"/>
          <p:cNvSpPr/>
          <p:nvPr/>
        </p:nvSpPr>
        <p:spPr>
          <a:xfrm rot="19232253">
            <a:off x="7228056" y="2200346"/>
            <a:ext cx="1562409" cy="1701967"/>
          </a:xfrm>
          <a:prstGeom prst="flowChartMagnetic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56490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соленая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7824" y="2564904"/>
            <a:ext cx="1796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ледяная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56290" y="1669170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жидкая пресная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70033" y="2564904"/>
            <a:ext cx="1578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газообраз-ная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270"/>
          <a:stretch/>
        </p:blipFill>
        <p:spPr bwMode="auto">
          <a:xfrm>
            <a:off x="1" y="4378808"/>
            <a:ext cx="2267743" cy="183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411760" y="4869160"/>
            <a:ext cx="2101120" cy="186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83568" y="1527281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97 %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4644008" y="2500167"/>
            <a:ext cx="484213" cy="28105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696450" y="2676706"/>
            <a:ext cx="572230" cy="19918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436096" y="3212976"/>
            <a:ext cx="1546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3%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2497" y="4378808"/>
            <a:ext cx="2196000" cy="1786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7555" y="4869160"/>
            <a:ext cx="2160000" cy="1855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5771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92211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Круговорот воды в природе.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539"/>
          <a:stretch/>
        </p:blipFill>
        <p:spPr bwMode="auto">
          <a:xfrm>
            <a:off x="535" y="2171765"/>
            <a:ext cx="6251911" cy="455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556792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340768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Гидросфера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подвижная оболочка Земли.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 в ней постоянно перемещается!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192" y="2348880"/>
            <a:ext cx="252028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воды под действием солнечной энергии и силы тяжести  называется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круговоротом воды в природе.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033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68952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Процессы, сопровождающие круговорот воды.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764" y="1569012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 – уникальное вещество.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переходить из одного состояния в другое.</a:t>
            </a:r>
          </a:p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испарения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 вода – в воздух в виде пара).</a:t>
            </a:r>
          </a:p>
          <a:p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 конденсации</a:t>
            </a:r>
            <a:r>
              <a:rPr lang="ru-RU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пар – в жидкое состояние).</a:t>
            </a:r>
          </a:p>
          <a:p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замерзания 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 жидкое – в снег или лёд).</a:t>
            </a:r>
          </a:p>
          <a:p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</a:t>
            </a:r>
            <a:r>
              <a:rPr lang="ru-RU" sz="2400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индевения</a:t>
            </a:r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 газообразная – в твердое: иней).</a:t>
            </a:r>
          </a:p>
          <a:p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возгонки 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(жидкое - в газообразное).</a:t>
            </a:r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496944" cy="1296144"/>
          </a:xfrm>
        </p:spPr>
        <p:txBody>
          <a:bodyPr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3485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321</TotalTime>
  <Words>645</Words>
  <Application>Microsoft Office PowerPoint</Application>
  <PresentationFormat>Экран (4:3)</PresentationFormat>
  <Paragraphs>143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 </vt:lpstr>
      <vt:lpstr>Вода – источник жизни на Земле.</vt:lpstr>
      <vt:lpstr>Вода образует водную оболочку планеты.</vt:lpstr>
      <vt:lpstr>Состояние воды.</vt:lpstr>
      <vt:lpstr>Вода на планете.</vt:lpstr>
      <vt:lpstr>Вода на планете.</vt:lpstr>
      <vt:lpstr>Виды природной воды.</vt:lpstr>
      <vt:lpstr>Круговорот воды в природе.</vt:lpstr>
      <vt:lpstr>Процессы, сопровождающие круговорот воды.</vt:lpstr>
      <vt:lpstr>Океаны планеты Земля.</vt:lpstr>
      <vt:lpstr>Значение воды.</vt:lpstr>
      <vt:lpstr>Берегите воду.</vt:lpstr>
      <vt:lpstr>Знаете ли вы?...</vt:lpstr>
      <vt:lpstr>Слайд 14</vt:lpstr>
      <vt:lpstr>Информация для педагога.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в природе.</dc:title>
  <dc:creator>Q</dc:creator>
  <cp:lastModifiedBy>OLEG</cp:lastModifiedBy>
  <cp:revision>28</cp:revision>
  <dcterms:created xsi:type="dcterms:W3CDTF">2015-02-10T11:24:16Z</dcterms:created>
  <dcterms:modified xsi:type="dcterms:W3CDTF">2015-02-10T17:11:32Z</dcterms:modified>
</cp:coreProperties>
</file>