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5"/>
  </p:notesMasterIdLst>
  <p:sldIdLst>
    <p:sldId id="261" r:id="rId2"/>
    <p:sldId id="279" r:id="rId3"/>
    <p:sldId id="266" r:id="rId4"/>
    <p:sldId id="278" r:id="rId5"/>
    <p:sldId id="276" r:id="rId6"/>
    <p:sldId id="292" r:id="rId7"/>
    <p:sldId id="267" r:id="rId8"/>
    <p:sldId id="269" r:id="rId9"/>
    <p:sldId id="270" r:id="rId10"/>
    <p:sldId id="296" r:id="rId11"/>
    <p:sldId id="275" r:id="rId12"/>
    <p:sldId id="299" r:id="rId13"/>
    <p:sldId id="27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rat" initials="M" lastIdx="2" clrIdx="0"/>
  <p:cmAuthor id="1" name="Олег" initials="О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4" autoAdjust="0"/>
    <p:restoredTop sz="94624" autoAdjust="0"/>
  </p:normalViewPr>
  <p:slideViewPr>
    <p:cSldViewPr>
      <p:cViewPr>
        <p:scale>
          <a:sx n="50" d="100"/>
          <a:sy n="50" d="100"/>
        </p:scale>
        <p:origin x="-1956" y="-4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0-01-22T20:41:09.765" idx="1">
    <p:pos x="10" y="10"/>
    <p:text/>
  </p:cm>
  <p:cm authorId="1" dt="2012-01-10T22:22:14.567" idx="1">
    <p:pos x="146" y="146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3D451C-FFE3-4144-B65E-7298B0353C7D}" type="datetimeFigureOut">
              <a:rPr lang="ru-RU" smtClean="0"/>
              <a:pPr/>
              <a:t>25.07.2016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E2A96-974B-4A2F-BA67-3359FAC642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7456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E2A96-974B-4A2F-BA67-3359FAC6428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4E08F-4105-4D7D-B0B2-6111F5108FBA}" type="datetimeFigureOut">
              <a:rPr lang="ru-RU" smtClean="0"/>
              <a:pPr/>
              <a:t>25.07.2016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0145-3037-44DE-A521-C961326571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4E08F-4105-4D7D-B0B2-6111F5108FBA}" type="datetimeFigureOut">
              <a:rPr lang="ru-RU" smtClean="0"/>
              <a:pPr/>
              <a:t>25.07.2016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0145-3037-44DE-A521-C961326571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4E08F-4105-4D7D-B0B2-6111F5108FBA}" type="datetimeFigureOut">
              <a:rPr lang="ru-RU" smtClean="0"/>
              <a:pPr/>
              <a:t>25.07.2016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0145-3037-44DE-A521-C961326571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4E08F-4105-4D7D-B0B2-6111F5108FBA}" type="datetimeFigureOut">
              <a:rPr lang="ru-RU" smtClean="0"/>
              <a:pPr/>
              <a:t>25.07.2016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0145-3037-44DE-A521-C961326571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4E08F-4105-4D7D-B0B2-6111F5108FBA}" type="datetimeFigureOut">
              <a:rPr lang="ru-RU" smtClean="0"/>
              <a:pPr/>
              <a:t>25.07.2016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0145-3037-44DE-A521-C961326571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4E08F-4105-4D7D-B0B2-6111F5108FBA}" type="datetimeFigureOut">
              <a:rPr lang="ru-RU" smtClean="0"/>
              <a:pPr/>
              <a:t>25.07.2016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0145-3037-44DE-A521-C961326571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4E08F-4105-4D7D-B0B2-6111F5108FBA}" type="datetimeFigureOut">
              <a:rPr lang="ru-RU" smtClean="0"/>
              <a:pPr/>
              <a:t>25.07.2016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0145-3037-44DE-A521-C961326571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4E08F-4105-4D7D-B0B2-6111F5108FBA}" type="datetimeFigureOut">
              <a:rPr lang="ru-RU" smtClean="0"/>
              <a:pPr/>
              <a:t>25.07.2016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0145-3037-44DE-A521-C961326571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4E08F-4105-4D7D-B0B2-6111F5108FBA}" type="datetimeFigureOut">
              <a:rPr lang="ru-RU" smtClean="0"/>
              <a:pPr/>
              <a:t>25.07.2016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0145-3037-44DE-A521-C961326571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4E08F-4105-4D7D-B0B2-6111F5108FBA}" type="datetimeFigureOut">
              <a:rPr lang="ru-RU" smtClean="0"/>
              <a:pPr/>
              <a:t>25.07.2016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0145-3037-44DE-A521-C961326571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4E08F-4105-4D7D-B0B2-6111F5108FBA}" type="datetimeFigureOut">
              <a:rPr lang="ru-RU" smtClean="0"/>
              <a:pPr/>
              <a:t>25.07.2016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FFA0145-3037-44DE-A521-C961326571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914E08F-4105-4D7D-B0B2-6111F5108FBA}" type="datetimeFigureOut">
              <a:rPr lang="ru-RU" smtClean="0"/>
              <a:pPr/>
              <a:t>25.07.2016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FFA0145-3037-44DE-A521-C9613265716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30krassn-s1.edusite.ru/images/p2_img_0259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387472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ru-RU" sz="4800" i="1" dirty="0" smtClean="0">
                <a:solidFill>
                  <a:srgbClr val="FF0000"/>
                </a:solidFill>
                <a:latin typeface="Monotype Corsiva" pitchFamily="66" charset="0"/>
              </a:rPr>
              <a:t>Урок  </a:t>
            </a:r>
            <a:br>
              <a:rPr lang="ru-RU" sz="4800" i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4800" i="1" dirty="0" smtClean="0">
                <a:solidFill>
                  <a:srgbClr val="FF0000"/>
                </a:solidFill>
                <a:latin typeface="Monotype Corsiva" pitchFamily="66" charset="0"/>
              </a:rPr>
              <a:t>по окружающему миру</a:t>
            </a:r>
            <a:br>
              <a:rPr lang="ru-RU" sz="4800" i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4800" i="1" dirty="0" smtClean="0">
                <a:solidFill>
                  <a:srgbClr val="FF0000"/>
                </a:solidFill>
                <a:latin typeface="Monotype Corsiva" pitchFamily="66" charset="0"/>
              </a:rPr>
              <a:t>(3 класс)</a:t>
            </a:r>
            <a:endParaRPr lang="ru-RU" sz="4800" i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09" y="2714620"/>
            <a:ext cx="7929619" cy="1143008"/>
          </a:xfrm>
        </p:spPr>
        <p:txBody>
          <a:bodyPr>
            <a:noAutofit/>
          </a:bodyPr>
          <a:lstStyle/>
          <a:p>
            <a:pPr algn="ctr"/>
            <a:r>
              <a:rPr lang="ru-RU" sz="12000" dirty="0" smtClean="0">
                <a:solidFill>
                  <a:srgbClr val="00B0F0"/>
                </a:solidFill>
                <a:latin typeface="Bickham Script One" pitchFamily="66" charset="0"/>
              </a:rPr>
              <a:t>«Вода»</a:t>
            </a:r>
            <a:endParaRPr lang="ru-RU" sz="12000" dirty="0">
              <a:solidFill>
                <a:srgbClr val="00B0F0"/>
              </a:solidFill>
              <a:latin typeface="Bickham Script One" pitchFamily="66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642911" y="4929198"/>
            <a:ext cx="8286808" cy="1428760"/>
          </a:xfrm>
          <a:prstGeom prst="rect">
            <a:avLst/>
          </a:prstGeom>
        </p:spPr>
        <p:txBody>
          <a:bodyPr vert="horz" lIns="0" rIns="18288">
            <a:normAutofit/>
          </a:bodyPr>
          <a:lstStyle/>
          <a:p>
            <a:pPr marL="0" marR="4572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lang="ru-RU" sz="1600" b="1" dirty="0" smtClean="0">
              <a:solidFill>
                <a:schemeClr val="tx1">
                  <a:lumMod val="95000"/>
                  <a:lumOff val="5000"/>
                </a:schemeClr>
              </a:solidFill>
              <a:latin typeface="Monotype Corsiva" pitchFamily="66" charset="0"/>
            </a:endParaRPr>
          </a:p>
          <a:p>
            <a:pPr marL="0" marR="4572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Monotype Corsiva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Физкультминутка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b="1" dirty="0"/>
          </a:p>
        </p:txBody>
      </p:sp>
      <p:pic>
        <p:nvPicPr>
          <p:cNvPr id="4" name="Picture 5" descr="Картинка 16 из 51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600" y="1844825"/>
            <a:ext cx="7672367" cy="4098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Берегите воду!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Бурное развитие промышленности</a:t>
            </a:r>
            <a:r>
              <a:rPr lang="en-US" sz="3600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начале </a:t>
            </a:r>
            <a:r>
              <a:rPr lang="en-US" sz="3600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xx </a:t>
            </a:r>
            <a:r>
              <a:rPr lang="ru-RU" sz="3600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века привело к значительному  загрязнению водоёмов.</a:t>
            </a:r>
          </a:p>
          <a:p>
            <a:pPr algn="ctr"/>
            <a:endParaRPr lang="ru-RU" sz="3600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sz="44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</a:rPr>
              <a:t>А какая вода нужна нам?</a:t>
            </a:r>
            <a:endParaRPr lang="ru-RU" sz="44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79634" y="2967336"/>
            <a:ext cx="1847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Районы земли где практически нет воды.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928802"/>
            <a:ext cx="2571768" cy="1857388"/>
          </a:xfrm>
          <a:prstGeom prst="rect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86512" y="4429132"/>
            <a:ext cx="2000264" cy="18573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4429132"/>
            <a:ext cx="2357454" cy="19288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00430" y="4429132"/>
            <a:ext cx="2071702" cy="19288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86512" y="2000240"/>
            <a:ext cx="2428892" cy="1785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500430" y="2000240"/>
            <a:ext cx="2000264" cy="1785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0_81ac_d295836d_XL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831241" y="0"/>
            <a:ext cx="9975241" cy="6858000"/>
          </a:xfrm>
          <a:prstGeom prst="rect">
            <a:avLst/>
          </a:prstGeom>
        </p:spPr>
      </p:pic>
      <p:sp>
        <p:nvSpPr>
          <p:cNvPr id="12" name="Содержимое 7"/>
          <p:cNvSpPr>
            <a:spLocks noGrp="1"/>
          </p:cNvSpPr>
          <p:nvPr>
            <p:ph type="title"/>
          </p:nvPr>
        </p:nvSpPr>
        <p:spPr>
          <a:xfrm>
            <a:off x="428596" y="3062308"/>
            <a:ext cx="8229600" cy="3295650"/>
          </a:xfrm>
        </p:spPr>
        <p:txBody>
          <a:bodyPr>
            <a:normAutofit fontScale="90000"/>
          </a:bodyPr>
          <a:lstStyle/>
          <a:p>
            <a:pPr>
              <a:buNone/>
            </a:pPr>
            <a:r>
              <a:rPr lang="ru-RU" sz="9600" dirty="0" smtClean="0">
                <a:solidFill>
                  <a:schemeClr val="bg1"/>
                </a:solidFill>
                <a:latin typeface="Bickham Script Two" pitchFamily="66" charset="0"/>
              </a:rPr>
              <a:t>Давайте, люди, </a:t>
            </a:r>
          </a:p>
          <a:p>
            <a:pPr>
              <a:buNone/>
            </a:pPr>
            <a:r>
              <a:rPr lang="ru-RU" sz="9600" dirty="0" smtClean="0">
                <a:solidFill>
                  <a:schemeClr val="bg1"/>
                </a:solidFill>
                <a:latin typeface="Bickham Script Two" pitchFamily="66" charset="0"/>
              </a:rPr>
              <a:t>            любить природу!</a:t>
            </a:r>
          </a:p>
          <a:p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07157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Посмотрите! Такой видят космонавты Землю из космоса. Голубым цветом изображены моря, океаны, реки нашей планеты. 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43240" y="2071678"/>
            <a:ext cx="264320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57356" y="2428868"/>
            <a:ext cx="533400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43240" y="2071678"/>
            <a:ext cx="250033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6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5" y="357167"/>
            <a:ext cx="8229600" cy="857248"/>
          </a:xfrm>
        </p:spPr>
        <p:txBody>
          <a:bodyPr/>
          <a:lstStyle/>
          <a:p>
            <a:pPr algn="ctr"/>
            <a:r>
              <a:rPr lang="ru-RU" dirty="0" smtClean="0">
                <a:latin typeface="Monotype Corsiva" pitchFamily="66" charset="0"/>
              </a:rPr>
              <a:t>Много ли воды на Земле?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0_9bfe_38935a07_XL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643042" y="1928803"/>
            <a:ext cx="5852583" cy="3786213"/>
          </a:xfr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28597" y="5643579"/>
            <a:ext cx="8301039" cy="857248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6000768"/>
            <a:ext cx="80724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Вода занимает 3/4 поверхности земного шара. Вода повсюду: в воздухе, на земле, под землей. </a:t>
            </a:r>
            <a:endParaRPr lang="ru-RU" sz="2400" b="1" i="1" dirty="0"/>
          </a:p>
        </p:txBody>
      </p:sp>
      <p:pic>
        <p:nvPicPr>
          <p:cNvPr id="9" name="Рисунок 8" descr="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643041" y="1196583"/>
            <a:ext cx="6024579" cy="4518434"/>
          </a:xfrm>
          <a:prstGeom prst="rect">
            <a:avLst/>
          </a:prstGeom>
        </p:spPr>
      </p:pic>
      <p:pic>
        <p:nvPicPr>
          <p:cNvPr id="10" name="Рисунок 9" descr="45414404_45331693_zhd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643042" y="1214423"/>
            <a:ext cx="6000791" cy="4572031"/>
          </a:xfrm>
          <a:prstGeom prst="rect">
            <a:avLst/>
          </a:prstGeom>
        </p:spPr>
      </p:pic>
      <p:pic>
        <p:nvPicPr>
          <p:cNvPr id="11" name="Рисунок 10" descr="345567_large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643042" y="1214422"/>
            <a:ext cx="6000793" cy="457203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Снимки воды из космоса</a:t>
            </a:r>
            <a:endParaRPr lang="ru-RU" dirty="0"/>
          </a:p>
        </p:txBody>
      </p:sp>
      <p:pic>
        <p:nvPicPr>
          <p:cNvPr id="2050" name="Picture 2" descr="C:\Documents and Settings\Marat\Мои документы\Мои рисунки\i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4429132"/>
            <a:ext cx="2928958" cy="21431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 descr="C:\Documents and Settings\Marat\Мои документы\Мои рисунки\i.jpe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488" y="1571612"/>
            <a:ext cx="3714776" cy="26432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4" name="Picture 6" descr="C:\Documents and Settings\Marat\Мои документы\Мои рисунки\i.jpe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5008" y="4500570"/>
            <a:ext cx="2786082" cy="22145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2857488" y="3643314"/>
            <a:ext cx="356865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Озеро «Байкал»</a:t>
            </a:r>
            <a:endParaRPr lang="ru-RU" sz="2800" b="1" cap="none" spc="0" dirty="0">
              <a:ln w="10541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0034" y="6215082"/>
            <a:ext cx="314327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24500" cmpd="dbl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Гибралтарский пролив</a:t>
            </a:r>
            <a:endParaRPr lang="ru-RU" sz="2000" b="1" cap="none" spc="0" dirty="0">
              <a:ln w="24500" cmpd="dbl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72132" y="6286520"/>
            <a:ext cx="321471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24500" cmpd="dbl">
                  <a:solidFill>
                    <a:schemeClr val="bg2">
                      <a:lumMod val="1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Баренцево море</a:t>
            </a:r>
            <a:endParaRPr lang="ru-RU" sz="2400" b="1" cap="none" spc="0" dirty="0">
              <a:ln w="24500" cmpd="dbl">
                <a:solidFill>
                  <a:schemeClr val="bg2">
                    <a:lumMod val="1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64294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Вода в природе бывает в трёх состояниях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10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28992" y="1428736"/>
            <a:ext cx="1457326" cy="12858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2976" y="4786322"/>
            <a:ext cx="1357322" cy="10763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42976" y="3143248"/>
            <a:ext cx="1357322" cy="14192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142976" y="1428736"/>
            <a:ext cx="1428750" cy="14620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00430" y="4786322"/>
            <a:ext cx="1428750" cy="10763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500430" y="3000372"/>
            <a:ext cx="1357322" cy="1409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929322" y="1500174"/>
            <a:ext cx="1528764" cy="11953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000760" y="3214686"/>
            <a:ext cx="1500188" cy="10715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929322" y="4786322"/>
            <a:ext cx="1571626" cy="11572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142844" y="6072206"/>
            <a:ext cx="254046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300" dirty="0" smtClean="0">
                <a:ln w="11430" cmpd="sng">
                  <a:solidFill>
                    <a:srgbClr val="0070C0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твёрдом</a:t>
            </a:r>
            <a:endParaRPr lang="ru-RU" sz="3200" b="1" cap="none" spc="300" dirty="0">
              <a:ln w="11430" cmpd="sng">
                <a:solidFill>
                  <a:srgbClr val="0070C0"/>
                </a:solidFill>
                <a:prstDash val="solid"/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30108" y="6072206"/>
            <a:ext cx="203113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300" dirty="0" smtClean="0">
                <a:ln w="1143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жидком</a:t>
            </a:r>
            <a:endParaRPr lang="ru-RU" sz="3200" b="1" cap="none" spc="300" dirty="0">
              <a:ln w="11430" cmpd="sng">
                <a:solidFill>
                  <a:srgbClr val="00B0F0"/>
                </a:solidFill>
                <a:prstDash val="solid"/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57818" y="6072206"/>
            <a:ext cx="378618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300" dirty="0" smtClean="0">
                <a:ln w="1143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газообразном</a:t>
            </a:r>
            <a:endParaRPr lang="ru-RU" sz="3200" b="1" cap="none" spc="300" dirty="0">
              <a:ln w="11430" cmpd="sng">
                <a:solidFill>
                  <a:srgbClr val="00B0F0"/>
                </a:solidFill>
                <a:prstDash val="solid"/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1"/>
            <a:ext cx="8229600" cy="539593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Ливень, дождь, капелька, ручеёк, роса – это вода 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   </a:t>
            </a: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жидком состоянии</a:t>
            </a:r>
          </a:p>
          <a:p>
            <a:r>
              <a:rPr lang="ru-RU" sz="3600" b="1" i="1" dirty="0" smtClean="0">
                <a:solidFill>
                  <a:srgbClr val="FF0000"/>
                </a:solidFill>
              </a:rPr>
              <a:t>Снег, град, лёд, иней – это вода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твёрдом состоянии</a:t>
            </a:r>
          </a:p>
          <a:p>
            <a:r>
              <a:rPr lang="ru-RU" sz="3600" b="1" i="1" dirty="0" smtClean="0">
                <a:solidFill>
                  <a:srgbClr val="FF0000"/>
                </a:solidFill>
              </a:rPr>
              <a:t>Туман, пар, облако – это вода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FF0000"/>
                </a:solidFill>
              </a:rPr>
              <a:t> </a:t>
            </a: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парообразном состоянии</a:t>
            </a:r>
            <a:endParaRPr lang="ru-RU" sz="40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2285992"/>
            <a:ext cx="8758239" cy="1785950"/>
          </a:xfrm>
        </p:spPr>
        <p:txBody>
          <a:bodyPr>
            <a:noAutofit/>
          </a:bodyPr>
          <a:lstStyle/>
          <a:p>
            <a:pPr algn="ctr"/>
            <a:r>
              <a:rPr lang="ru-RU" sz="12000" dirty="0" smtClean="0">
                <a:latin typeface="Bickham Script Two" pitchFamily="66" charset="0"/>
              </a:rPr>
              <a:t>Вода и жизнь</a:t>
            </a:r>
            <a:endParaRPr lang="ru-RU" sz="12000" dirty="0">
              <a:latin typeface="Bickham Script Two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latin typeface="Bickham Script Two" pitchFamily="66" charset="0"/>
              </a:rPr>
              <a:t>Вода нужна всем…</a:t>
            </a:r>
            <a:endParaRPr lang="ru-RU" sz="6000" dirty="0">
              <a:latin typeface="Bickham Script Two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7752" y="2571744"/>
            <a:ext cx="4000528" cy="22859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latin typeface="Monotype Corsiva" pitchFamily="66" charset="0"/>
              </a:rPr>
              <a:t>   Ее пьют поля и леса</a:t>
            </a:r>
            <a:endParaRPr lang="ru-RU" sz="3200" dirty="0">
              <a:latin typeface="Monotype Corsiva" pitchFamily="66" charset="0"/>
            </a:endParaRPr>
          </a:p>
        </p:txBody>
      </p:sp>
      <p:pic>
        <p:nvPicPr>
          <p:cNvPr id="4" name="Рисунок 3" descr="8983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7159" y="1928803"/>
            <a:ext cx="4143404" cy="3107553"/>
          </a:xfrm>
          <a:prstGeom prst="rect">
            <a:avLst/>
          </a:prstGeom>
        </p:spPr>
      </p:pic>
      <p:pic>
        <p:nvPicPr>
          <p:cNvPr id="5" name="Рисунок 4" descr="76471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86248" y="4089087"/>
            <a:ext cx="4572000" cy="2593571"/>
          </a:xfrm>
          <a:prstGeom prst="rect">
            <a:avLst/>
          </a:prstGeom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428596" y="2500307"/>
            <a:ext cx="4000528" cy="22859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3200" dirty="0" smtClean="0">
                <a:latin typeface="Monotype Corsiva" pitchFamily="66" charset="0"/>
              </a:rPr>
              <a:t>Человеку в сутки требуется более 2-х литров воды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pic>
        <p:nvPicPr>
          <p:cNvPr id="7" name="Рисунок 6" descr="071102-003s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429257" y="1928803"/>
            <a:ext cx="3000396" cy="44802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  <p:bldP spid="6" grpId="0" build="p"/>
      <p:bldP spid="6" grpI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Свойства воды:</a:t>
            </a:r>
            <a:endParaRPr lang="ru-RU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3" y="2214555"/>
            <a:ext cx="4114800" cy="382429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Прозрачная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Не имеет запаха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Бесцветная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Не имеет вкуса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Растворитель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Обладает текучестью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pic>
        <p:nvPicPr>
          <p:cNvPr id="11" name="Рисунок 10" descr="Вода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71473" y="1714489"/>
            <a:ext cx="3000396" cy="4528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1003</TotalTime>
  <Words>186</Words>
  <Application>Microsoft Office PowerPoint</Application>
  <PresentationFormat>Экран (4:3)</PresentationFormat>
  <Paragraphs>39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Урок   по окружающему миру (3 класс)</vt:lpstr>
      <vt:lpstr>Посмотрите! Такой видят космонавты Землю из космоса. Голубым цветом изображены моря, океаны, реки нашей планеты. </vt:lpstr>
      <vt:lpstr>Много ли воды на Земле?</vt:lpstr>
      <vt:lpstr>Снимки воды из космоса</vt:lpstr>
      <vt:lpstr>Вода в природе бывает в трёх состояниях</vt:lpstr>
      <vt:lpstr>Слайд 6</vt:lpstr>
      <vt:lpstr>Вода и жизнь</vt:lpstr>
      <vt:lpstr>Вода нужна всем…</vt:lpstr>
      <vt:lpstr>Свойства воды:</vt:lpstr>
      <vt:lpstr>Физкультминутка</vt:lpstr>
      <vt:lpstr>Берегите воду!</vt:lpstr>
      <vt:lpstr>Районы земли где практически нет воды.</vt:lpstr>
      <vt:lpstr>Давайте, люди,              любить природу! </vt:lpstr>
    </vt:vector>
  </TitlesOfParts>
  <Company>BEST_XP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dom</dc:creator>
  <cp:lastModifiedBy>user</cp:lastModifiedBy>
  <cp:revision>108</cp:revision>
  <dcterms:created xsi:type="dcterms:W3CDTF">2009-08-19T08:01:09Z</dcterms:created>
  <dcterms:modified xsi:type="dcterms:W3CDTF">2016-07-25T13:22:41Z</dcterms:modified>
</cp:coreProperties>
</file>