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61" r:id="rId3"/>
    <p:sldId id="256" r:id="rId4"/>
    <p:sldId id="259" r:id="rId5"/>
    <p:sldId id="258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1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3F45D2-AE1A-44E6-81F2-10F04B067C5B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B484A3B-ADBB-4E0E-BA13-886941994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8A3AE9-6806-4D23-8356-2CB6DD4986A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4D9DE5-BE65-4AF0-AB95-BEBE645A64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4D9124-DE83-476A-9588-646A6EC762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40D947-65AA-46CB-98E7-C59B1EE8BA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668F00-AAAF-4CA3-8201-6D2C65962D6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AFC2E6-3748-4BDC-AFAC-56BA0E176F2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CDCFF6-BB11-4CD1-B2A4-53E4211517D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47C18E-0EF8-416B-843F-0E0FBA4C49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FCF2-A1C5-4B16-BCA0-72ECD9B07E69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B8A4-605E-45A2-A48D-A1517AA3B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EABD2-5871-4276-82DF-BDFBD18590AF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A22FE-0AB1-45AC-8838-A20E20E6F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F4EA1-6CB1-4DFB-A1E7-2A6364DE6027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C935E-CB1B-4AAB-97CA-485FE0B66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98DC-86A8-4D7B-861E-1582173D8746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03F1-8EE3-43F7-A0BA-3CB8722C4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862F-55B7-404E-A2F9-CED9B4128D7D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6892-E381-4144-909C-21581DD32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B079C-5E1D-4200-8059-0A77E01E9D2B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A62E-CBE3-4074-9D16-C6CABB2A9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1830-A18E-47CA-BCF7-68A52CB42C3D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121D-B24F-4A23-B083-FCC9CB3E4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6E33-AB91-4356-A37D-0F7B5C568E1A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4231-088B-4353-BE47-CB2A0874B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02A57-5742-4434-868B-58099B849348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56D98-EF96-4654-93B4-0AD048F73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0D623-CBA8-42B1-8278-B3AEA809CDD2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1C8CF-D6EA-438A-ABE3-0B47AAA3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51EC5-86B1-45B3-942E-B591617C3668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DCB4-E134-4C10-9473-EE3A9437E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927918-50D2-498D-A1E8-DA9DE53AA4A0}" type="datetimeFigureOut">
              <a:rPr lang="ru-RU"/>
              <a:pPr>
                <a:defRPr/>
              </a:pPr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8938D-F633-4DCE-BF68-6FFE677B2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15913"/>
            <a:ext cx="9144000" cy="234950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Тема: Правила поведения в условиях вынужденной автономии в природных условиях. Подготовка к проведению турпохода (самостоятельная подготовка к практическим занятиям)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1" y="1566604"/>
            <a:ext cx="2109787" cy="179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975" y="3654034"/>
            <a:ext cx="6462242" cy="291714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28184" y="1139691"/>
            <a:ext cx="2752698" cy="29114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93222" y="4221088"/>
            <a:ext cx="2143669" cy="2175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6669088"/>
            <a:ext cx="9144000" cy="1889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err="1">
                <a:solidFill>
                  <a:schemeClr val="tx1"/>
                </a:solidFill>
              </a:rPr>
              <a:t>Чупров</a:t>
            </a:r>
            <a:r>
              <a:rPr lang="ru-RU" sz="1400" dirty="0">
                <a:solidFill>
                  <a:schemeClr val="tx1"/>
                </a:solidFill>
              </a:rPr>
              <a:t> Л.А. МОУ СОШ №3 с. Камень-Рыболов </a:t>
            </a:r>
            <a:r>
              <a:rPr lang="ru-RU" sz="1400" dirty="0" err="1">
                <a:solidFill>
                  <a:schemeClr val="tx1"/>
                </a:solidFill>
              </a:rPr>
              <a:t>Ханкайского</a:t>
            </a:r>
            <a:r>
              <a:rPr lang="ru-RU" sz="1400" dirty="0">
                <a:solidFill>
                  <a:schemeClr val="tx1"/>
                </a:solidFill>
              </a:rPr>
              <a:t> района Приморского края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613" y="1989138"/>
            <a:ext cx="4826000" cy="3681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План урока.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Структура курса, содержание</a:t>
            </a:r>
          </a:p>
          <a:p>
            <a:pPr>
              <a:buFont typeface="Calibri" pitchFamily="34" charset="0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Причины автономного  существования</a:t>
            </a:r>
          </a:p>
          <a:p>
            <a:pPr>
              <a:buFont typeface="Calibri" pitchFamily="34" charset="0"/>
              <a:buAutoNum type="arabicPeriod"/>
            </a:pPr>
            <a:r>
              <a:rPr lang="ru-RU" sz="2400" dirty="0">
                <a:solidFill>
                  <a:srgbClr val="002060"/>
                </a:solidFill>
              </a:rPr>
              <a:t>Определение сторон горизонта:</a:t>
            </a:r>
          </a:p>
          <a:p>
            <a:pPr lvl="4"/>
            <a:r>
              <a:rPr lang="ru-RU" sz="2400" dirty="0">
                <a:solidFill>
                  <a:srgbClr val="002060"/>
                </a:solidFill>
              </a:rPr>
              <a:t>А. по солнцу</a:t>
            </a:r>
          </a:p>
          <a:p>
            <a:pPr lvl="4"/>
            <a:r>
              <a:rPr lang="ru-RU" sz="2400" dirty="0">
                <a:solidFill>
                  <a:srgbClr val="002060"/>
                </a:solidFill>
              </a:rPr>
              <a:t>Б. по часам</a:t>
            </a:r>
          </a:p>
          <a:p>
            <a:pPr lvl="4"/>
            <a:r>
              <a:rPr lang="ru-RU" sz="2400" dirty="0">
                <a:solidFill>
                  <a:srgbClr val="002060"/>
                </a:solidFill>
              </a:rPr>
              <a:t>В. По растениям</a:t>
            </a:r>
          </a:p>
          <a:p>
            <a:pPr lvl="4"/>
            <a:r>
              <a:rPr lang="ru-RU" sz="2400" dirty="0">
                <a:solidFill>
                  <a:srgbClr val="002060"/>
                </a:solidFill>
              </a:rPr>
              <a:t>Г. Другими способами.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0663"/>
            <a:ext cx="3635375" cy="63769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Дома: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письменно либо презентацией составить план подготовки к туристическому походу с соблюдением правил и норм для его безопасного совершения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84613" y="0"/>
            <a:ext cx="5259387" cy="4429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Выбор местности, конечной точки маршрута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79850" y="2432050"/>
            <a:ext cx="5230813" cy="3730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Определение светлого времени во время похода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79850" y="2846388"/>
            <a:ext cx="5264150" cy="3587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Определение времени пребывания в походе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79850" y="3187700"/>
            <a:ext cx="5262563" cy="4810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Примерный расчет маршрута (ориентиры, расстояние)</a:t>
            </a:r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613" y="565150"/>
            <a:ext cx="210978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 descr="D:\А. Чупров Л.А презентации\А. наглядность\Анимации исторические\1-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650" y="42354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6" descr="D:\А. Чупров Л.А презентации\А. наглядность\Анимации животных\u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7700" y="4422775"/>
            <a:ext cx="165735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7" descr="D:\А. Чупров Л.А презентации\А. наглядность\Анимации с древними людьми\cave1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41750" y="4249738"/>
            <a:ext cx="18002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78613" y="517525"/>
            <a:ext cx="24320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9" descr="D:\А. Чупров Л.А презентации\А. наглядность\Анимации исторические\wolf-ru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4888" y="4303713"/>
            <a:ext cx="1625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884613" y="3665538"/>
            <a:ext cx="5262562" cy="48101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Снаряжение и оборудование.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63975" y="5997575"/>
            <a:ext cx="5262563" cy="6127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Выбор места для костра, безопасное приготовление горячей пищи.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83025" y="5395913"/>
            <a:ext cx="5262563" cy="48101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Ассортимент и хранение продуктов.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35600" y="234950"/>
            <a:ext cx="3240088" cy="555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Безопасность и защита человека от опасных и чрезвычайных ситуаций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56238" y="908050"/>
            <a:ext cx="3240087" cy="6175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Основы медицинских знаний и здорового образа жизни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313" y="857250"/>
            <a:ext cx="3095625" cy="72072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Будем изучать: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68938" y="1700213"/>
            <a:ext cx="3240087" cy="4333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Основы воинской службы</a:t>
            </a:r>
          </a:p>
        </p:txBody>
      </p:sp>
      <p:sp>
        <p:nvSpPr>
          <p:cNvPr id="17" name="Нашивка 16"/>
          <p:cNvSpPr/>
          <p:nvPr/>
        </p:nvSpPr>
        <p:spPr>
          <a:xfrm>
            <a:off x="4811713" y="346075"/>
            <a:ext cx="576262" cy="393700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1713" y="1700213"/>
            <a:ext cx="6826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7588" y="969963"/>
            <a:ext cx="6826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427538" y="144463"/>
            <a:ext cx="144462" cy="21447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640138" y="1093788"/>
            <a:ext cx="668337" cy="247650"/>
          </a:xfrm>
          <a:prstGeom prst="righ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7997" y="2708920"/>
            <a:ext cx="8919875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изучаемом нами курсе мы: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6838" y="3933825"/>
            <a:ext cx="4321175" cy="10287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изучать положения Конституции РФ, гарантирующие права и свободы человека и гражданина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17475" y="5516563"/>
            <a:ext cx="4322763" cy="10080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Познакомимся с положениями ряда законов нашей страны по обеспечению безопасности человека</a:t>
            </a:r>
          </a:p>
        </p:txBody>
      </p:sp>
      <p:pic>
        <p:nvPicPr>
          <p:cNvPr id="204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2825" y="3429000"/>
            <a:ext cx="40640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7475" y="404813"/>
            <a:ext cx="4322763" cy="1368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искать ответы на вопросы по правилам безопасного поведения в природных условиях и чрезвычайных ситуациях природного и техногенного характера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3988" y="2349500"/>
            <a:ext cx="4322762" cy="13525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подробно изучать историю создания, предназначение Единой государственной системы предупреждения и ликвидации чрезвычайных ситуаций (РСЧС), её структуру и задачи.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3988" y="4365625"/>
            <a:ext cx="4322762" cy="7921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Познакомимся с  историей создания ВС России, видами и родами  нашей армии, с системой национальной безопасности страны.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7475" y="5586413"/>
            <a:ext cx="4322763" cy="6762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Познакомимся с  символами воинской чести и ритуалами Вооруженных С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1463"/>
            <a:ext cx="1223962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71463"/>
            <a:ext cx="1223962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280988"/>
            <a:ext cx="120967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2341563"/>
            <a:ext cx="1903412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6" descr="C:\Users\Леонид\Desktop\ОБЖ\Иллюстрации ОБЖ\7-300x2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288" y="2341563"/>
            <a:ext cx="1241425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64150" y="4003675"/>
            <a:ext cx="32972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8613" y="1016000"/>
            <a:ext cx="2290762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" y="1016000"/>
            <a:ext cx="19208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98795" y="1179112"/>
            <a:ext cx="3816424" cy="396044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Автономное существование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2371725"/>
            <a:ext cx="3024187" cy="358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Добровольное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29188" y="2371725"/>
            <a:ext cx="3024187" cy="358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Вынужденное</a:t>
            </a:r>
          </a:p>
        </p:txBody>
      </p:sp>
      <p:cxnSp>
        <p:nvCxnSpPr>
          <p:cNvPr id="6" name="Прямая со стрелкой 5"/>
          <p:cNvCxnSpPr>
            <a:stCxn id="2" idx="2"/>
            <a:endCxn id="3" idx="0"/>
          </p:cNvCxnSpPr>
          <p:nvPr/>
        </p:nvCxnSpPr>
        <p:spPr>
          <a:xfrm flipH="1">
            <a:off x="2339975" y="1574800"/>
            <a:ext cx="2266950" cy="7969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  <a:endCxn id="9" idx="0"/>
          </p:cNvCxnSpPr>
          <p:nvPr/>
        </p:nvCxnSpPr>
        <p:spPr>
          <a:xfrm>
            <a:off x="4606925" y="1574800"/>
            <a:ext cx="1835150" cy="7969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763713" y="3068638"/>
            <a:ext cx="1512887" cy="1223962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" name="Овал 18"/>
          <p:cNvSpPr/>
          <p:nvPr/>
        </p:nvSpPr>
        <p:spPr>
          <a:xfrm>
            <a:off x="5686425" y="3068638"/>
            <a:ext cx="1511300" cy="1223962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2458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6825" y="4894263"/>
            <a:ext cx="187325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7" descr="C:\Users\Леонид\Desktop\ОБЖ\Иллюстрации ОБЖ\Konyuhov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894263"/>
            <a:ext cx="16986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23850" y="4902200"/>
            <a:ext cx="1698625" cy="12731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Федор Конюхов, </a:t>
            </a:r>
            <a:r>
              <a:rPr lang="ru-RU" sz="1200" dirty="0">
                <a:solidFill>
                  <a:schemeClr val="tx1"/>
                </a:solidFill>
              </a:rPr>
              <a:t>художник и путешественник на яхте проплыл вокруг света за 224 дня без захода в порты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519363" y="4894263"/>
            <a:ext cx="1890712" cy="12731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Совершил три лыжных похода к Северному полюсу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24500" y="4613275"/>
            <a:ext cx="2857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071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2. Ориентирование на местности по часам и солнцу.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825" y="765175"/>
            <a:ext cx="4919663" cy="13176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Ориентироваться на местности, это значит найти направления на стороны света (север, юг, восток и запад) и определить свое местонахождение.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9700" y="765175"/>
            <a:ext cx="3744913" cy="15684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отыскания направления по сторонам света вначале определяют направление север-юг; после чего, став лицом к северу, определяющий будет иметь направо - восток, налево - запад.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825" y="2128838"/>
            <a:ext cx="4935538" cy="18161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Ориентирование на местности по Солнцу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Места восхода и захода Солнца по временам года различны: зимой Солнце восходит на юго-востоке, а заходит на юго-западе; летом Солнце восходит на северо-востоке, а заходит на северо-западе; весной и осенью Солнце восходит на востоке, а заходит на западе.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350" y="2276475"/>
            <a:ext cx="4002088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3825" y="3956050"/>
            <a:ext cx="4935538" cy="15700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полдень Солнце всегда находится в направлении юга.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Самая короткая тень от местных предметов бывает в 13 часов, и направление тени от вертикально расположенных местных предметов в это время будет указывать на север.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50" y="5661025"/>
            <a:ext cx="4935538" cy="10779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Воткните в землю палку вертикально и отметьте конец ее тени на земле. Минут через 20 повторите. Соединив линией метки от первой до второй вы получите направление с Запада на Восток.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3238"/>
            <a:ext cx="3303588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Глядя на иллюстрации объясните принцип ориентирования на местности по часам. </a:t>
            </a:r>
          </a:p>
        </p:txBody>
      </p:sp>
      <p:pic>
        <p:nvPicPr>
          <p:cNvPr id="7174" name="Picture 6" descr="http://survivalskills.rxfly.net/skills/navigation/nsg/lt-1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3588" y="1773238"/>
            <a:ext cx="2935287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724400"/>
            <a:ext cx="9053513" cy="2133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повышения точности определения сторон горизонта в южных районах можно применять несколько видоизменённый прием.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Часам придают не горизонтальное, а наклонное положение (для широты 50‒40° ‒под углом 40‒50° к горизонту), при этом часы держат цифрой «1» от себя; найдя на циферблате середину дуги между часовой стрелкой и цифрой «1», прикладывают здесь спичку, как показано на рисунке, т.е. перпендикулярно циферблату; не изменяя положения часов, поворачиваются вместе c ними по отношению к Солнцу так, чтобы тень от спички проходила через центр циферблата. В этот момент цифра «1» будет находиться в направлении на юг.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17538"/>
            <a:ext cx="9053513" cy="11557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Определение сторон горизонта по Солнцу с помощью часов выполняется следующим образом. Держа часы в горизонтальном положении, поворачивают их так, чтобы часовая стрелка своим острием была направлена в сторону Солнца. Прямая, делящая угол между часовой стрелкой и направлением от центра часов на цифру «1» циферблата, укажет направление на юг</a:t>
            </a:r>
          </a:p>
        </p:txBody>
      </p:sp>
      <p:pic>
        <p:nvPicPr>
          <p:cNvPr id="7176" name="Picture 8" descr="C:\Users\Леонид\Desktop\ОБЖ\Иллюстрации ОБЖ\lt-1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5700" y="1773238"/>
            <a:ext cx="2908300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6238" y="4292600"/>
            <a:ext cx="6178550" cy="237648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северной стороны комлевая часть дерева темнее и больше зарастает мхами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Сначала направьте внимание на одинокие деревья, растущие на опушке леса либо на поляне.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Приглядитесь к коре берез, сосен, лип, дубов, кленов. С одной стороны она темнее и шероховатее, а с другой – гладкая и поболее светлая. Естественно, что кора темнее на северном направлении.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особенности отлично это приметно на деревьях со светлой корой – березе, осине, тополе.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6178550"/>
            <a:ext cx="1728788" cy="63023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Черная полоса на коре березы верно укажет на север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875088"/>
            <a:ext cx="17287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13" y="0"/>
            <a:ext cx="90328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762</Words>
  <Application>Microsoft Office PowerPoint</Application>
  <PresentationFormat>Экран (4:3)</PresentationFormat>
  <Paragraphs>63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Николай</cp:lastModifiedBy>
  <cp:revision>69</cp:revision>
  <dcterms:created xsi:type="dcterms:W3CDTF">2011-09-02T08:52:01Z</dcterms:created>
  <dcterms:modified xsi:type="dcterms:W3CDTF">2012-06-29T10:08:06Z</dcterms:modified>
</cp:coreProperties>
</file>