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67F7012-2289-4190-848B-495A7BBEDF22}" type="datetimeFigureOut">
              <a:rPr lang="ru-RU" smtClean="0"/>
              <a:t>09.11.2012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F8FD889-A835-491E-AB45-75E072A2B0C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848872" cy="273630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2060"/>
                </a:solidFill>
              </a:rPr>
              <a:t>Узоры  и  орнаменты  на  посуде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90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692697"/>
            <a:ext cx="7516357" cy="18002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Посуда — обобщённое название предметов быта, используемых для приготовления, приёма и хранения пищи.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492896"/>
            <a:ext cx="561662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7228325" cy="104156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Посуду всегда украшали различными орнаментами и узорами.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Слово «посуда» произошло от древнерусского «</a:t>
            </a:r>
            <a:r>
              <a:rPr lang="ru-RU" sz="3200" dirty="0" err="1">
                <a:solidFill>
                  <a:schemeClr val="tx1"/>
                </a:solidFill>
              </a:rPr>
              <a:t>судъ</a:t>
            </a:r>
            <a:r>
              <a:rPr lang="ru-RU" sz="3200" dirty="0">
                <a:solidFill>
                  <a:schemeClr val="tx1"/>
                </a:solidFill>
              </a:rPr>
              <a:t>», обозначающего сосуд, посуда.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921971"/>
            <a:ext cx="2016224" cy="27394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808" y="3936139"/>
            <a:ext cx="2761930" cy="272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9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060848"/>
            <a:ext cx="7372341" cy="176164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Гжель является народным керамическим промыслом. Всем знаком знаменитый сине-белый узор, запечатленный на необыкновенной фарфоровой посуде.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Существуют  разные  способы  украшения   посуды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82" y="4005064"/>
            <a:ext cx="2130849" cy="2088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005064"/>
            <a:ext cx="3257985" cy="22443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061532"/>
            <a:ext cx="2306397" cy="221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74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91264" cy="1866536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tx1"/>
                </a:solidFill>
              </a:rPr>
              <a:t>Хохлома – это уникальное искусство росписи деревянных изделий красками. Необыкновенную красоту детской мебели, декоративным блюдам придает специальная технология покрытия лаком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389842"/>
            <a:ext cx="2952328" cy="22954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88038"/>
            <a:ext cx="2363755" cy="17728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409622"/>
            <a:ext cx="2488476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48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В  наше  время   существует  много  различных   украшений   на  посуде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708920"/>
            <a:ext cx="2736304" cy="29000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933055"/>
            <a:ext cx="4275559" cy="23084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147" y="2276872"/>
            <a:ext cx="2398311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53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 нашей семье много красивой посуды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578" y="2564904"/>
            <a:ext cx="3214969" cy="24424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994711"/>
            <a:ext cx="2232249" cy="17913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068960"/>
            <a:ext cx="3672408" cy="344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1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36</TotalTime>
  <Words>104</Words>
  <Application>Microsoft Office PowerPoint</Application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Волна</vt:lpstr>
      <vt:lpstr>Узоры  и  орнаменты  на  посуде</vt:lpstr>
      <vt:lpstr>Презентация PowerPoint</vt:lpstr>
      <vt:lpstr>Слово «посуда» произошло от древнерусского «судъ», обозначающего сосуд, посуда. </vt:lpstr>
      <vt:lpstr>Существуют  разные  способы  украшения   посуды</vt:lpstr>
      <vt:lpstr>Хохлома – это уникальное искусство росписи деревянных изделий красками. Необыкновенную красоту детской мебели, декоративным блюдам придает специальная технология покрытия лаком </vt:lpstr>
      <vt:lpstr>В  наше  время   существует  много  различных   украшений   на  посуде</vt:lpstr>
      <vt:lpstr>В нашей семье много красивой посуды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Узоры  и  орнаменты  на  посуде</dc:title>
  <dc:creator>hp</dc:creator>
  <cp:lastModifiedBy>hp</cp:lastModifiedBy>
  <cp:revision>14</cp:revision>
  <dcterms:created xsi:type="dcterms:W3CDTF">2012-11-05T18:15:29Z</dcterms:created>
  <dcterms:modified xsi:type="dcterms:W3CDTF">2012-11-09T15:11:43Z</dcterms:modified>
</cp:coreProperties>
</file>