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Layouts/slideLayout51.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Default Extension="wav" ContentType="audio/wav"/>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Masters/slideMaster5.xml" ContentType="application/vnd.openxmlformats-officedocument.presentationml.slideMaster+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49" r:id="rId2"/>
    <p:sldMasterId id="2147483650" r:id="rId3"/>
    <p:sldMasterId id="2147483651" r:id="rId4"/>
    <p:sldMasterId id="2147483652" r:id="rId5"/>
  </p:sldMasterIdLst>
  <p:notesMasterIdLst>
    <p:notesMasterId r:id="rId23"/>
  </p:notesMasterIdLst>
  <p:sldIdLst>
    <p:sldId id="256" r:id="rId6"/>
    <p:sldId id="257" r:id="rId7"/>
    <p:sldId id="258" r:id="rId8"/>
    <p:sldId id="259" r:id="rId9"/>
    <p:sldId id="260" r:id="rId10"/>
    <p:sldId id="261" r:id="rId11"/>
    <p:sldId id="262" r:id="rId12"/>
    <p:sldId id="263" r:id="rId13"/>
    <p:sldId id="264" r:id="rId14"/>
    <p:sldId id="265" r:id="rId15"/>
    <p:sldId id="267" r:id="rId16"/>
    <p:sldId id="268" r:id="rId17"/>
    <p:sldId id="269" r:id="rId18"/>
    <p:sldId id="270" r:id="rId19"/>
    <p:sldId id="271" r:id="rId20"/>
    <p:sldId id="272" r:id="rId21"/>
    <p:sldId id="273" r:id="rId22"/>
  </p:sldIdLst>
  <p:sldSz cx="10080625" cy="7559675"/>
  <p:notesSz cx="7559675" cy="10691813"/>
  <p:defaultTextStyle>
    <a:defPPr>
      <a:defRPr lang="en-GB"/>
    </a:defPPr>
    <a:lvl1pPr algn="l" defTabSz="449263" rtl="0" fontAlgn="base" hangingPunct="0">
      <a:spcBef>
        <a:spcPct val="0"/>
      </a:spcBef>
      <a:spcAft>
        <a:spcPct val="0"/>
      </a:spcAft>
      <a:buClr>
        <a:srgbClr val="000000"/>
      </a:buClr>
      <a:buSzPct val="45000"/>
      <a:buFont typeface="Wingdings" charset="2"/>
      <a:defRPr kern="1200">
        <a:solidFill>
          <a:schemeClr val="bg1"/>
        </a:solidFill>
        <a:latin typeface="Arial" charset="0"/>
        <a:ea typeface="+mn-ea"/>
        <a:cs typeface="Lucida Sans Unicode" pitchFamily="32" charset="0"/>
      </a:defRPr>
    </a:lvl1pPr>
    <a:lvl2pPr marL="415925" indent="-206375" algn="l" defTabSz="449263" rtl="0" fontAlgn="base" hangingPunct="0">
      <a:spcBef>
        <a:spcPct val="0"/>
      </a:spcBef>
      <a:spcAft>
        <a:spcPct val="0"/>
      </a:spcAft>
      <a:buClr>
        <a:srgbClr val="000000"/>
      </a:buClr>
      <a:buSzPct val="45000"/>
      <a:buFont typeface="Wingdings" charset="2"/>
      <a:defRPr kern="1200">
        <a:solidFill>
          <a:schemeClr val="bg1"/>
        </a:solidFill>
        <a:latin typeface="Arial" charset="0"/>
        <a:ea typeface="+mn-ea"/>
        <a:cs typeface="Lucida Sans Unicode" pitchFamily="32" charset="0"/>
      </a:defRPr>
    </a:lvl2pPr>
    <a:lvl3pPr marL="631825" indent="-201613" algn="l" defTabSz="449263" rtl="0" fontAlgn="base" hangingPunct="0">
      <a:spcBef>
        <a:spcPct val="0"/>
      </a:spcBef>
      <a:spcAft>
        <a:spcPct val="0"/>
      </a:spcAft>
      <a:buClr>
        <a:srgbClr val="000000"/>
      </a:buClr>
      <a:buSzPct val="45000"/>
      <a:buFont typeface="Wingdings" charset="2"/>
      <a:defRPr kern="1200">
        <a:solidFill>
          <a:schemeClr val="bg1"/>
        </a:solidFill>
        <a:latin typeface="Arial" charset="0"/>
        <a:ea typeface="+mn-ea"/>
        <a:cs typeface="Lucida Sans Unicode" pitchFamily="32" charset="0"/>
      </a:defRPr>
    </a:lvl3pPr>
    <a:lvl4pPr marL="847725" indent="-212725" algn="l" defTabSz="449263" rtl="0" fontAlgn="base" hangingPunct="0">
      <a:spcBef>
        <a:spcPct val="0"/>
      </a:spcBef>
      <a:spcAft>
        <a:spcPct val="0"/>
      </a:spcAft>
      <a:buClr>
        <a:srgbClr val="000000"/>
      </a:buClr>
      <a:buSzPct val="45000"/>
      <a:buFont typeface="Wingdings" charset="2"/>
      <a:defRPr kern="1200">
        <a:solidFill>
          <a:schemeClr val="bg1"/>
        </a:solidFill>
        <a:latin typeface="Arial" charset="0"/>
        <a:ea typeface="+mn-ea"/>
        <a:cs typeface="Lucida Sans Unicode" pitchFamily="32" charset="0"/>
      </a:defRPr>
    </a:lvl4pPr>
    <a:lvl5pPr marL="1063625" indent="-203200" algn="l" defTabSz="449263" rtl="0" fontAlgn="base" hangingPunct="0">
      <a:spcBef>
        <a:spcPct val="0"/>
      </a:spcBef>
      <a:spcAft>
        <a:spcPct val="0"/>
      </a:spcAft>
      <a:buClr>
        <a:srgbClr val="000000"/>
      </a:buClr>
      <a:buSzPct val="45000"/>
      <a:buFont typeface="Wingdings" charset="2"/>
      <a:defRPr kern="1200">
        <a:solidFill>
          <a:schemeClr val="bg1"/>
        </a:solidFill>
        <a:latin typeface="Arial" charset="0"/>
        <a:ea typeface="+mn-ea"/>
        <a:cs typeface="Lucida Sans Unicode" pitchFamily="32" charset="0"/>
      </a:defRPr>
    </a:lvl5pPr>
    <a:lvl6pPr marL="2286000" algn="l" defTabSz="914400" rtl="0" eaLnBrk="1" latinLnBrk="0" hangingPunct="1">
      <a:defRPr kern="1200">
        <a:solidFill>
          <a:schemeClr val="bg1"/>
        </a:solidFill>
        <a:latin typeface="Arial" charset="0"/>
        <a:ea typeface="+mn-ea"/>
        <a:cs typeface="Lucida Sans Unicode" pitchFamily="32" charset="0"/>
      </a:defRPr>
    </a:lvl6pPr>
    <a:lvl7pPr marL="2743200" algn="l" defTabSz="914400" rtl="0" eaLnBrk="1" latinLnBrk="0" hangingPunct="1">
      <a:defRPr kern="1200">
        <a:solidFill>
          <a:schemeClr val="bg1"/>
        </a:solidFill>
        <a:latin typeface="Arial" charset="0"/>
        <a:ea typeface="+mn-ea"/>
        <a:cs typeface="Lucida Sans Unicode" pitchFamily="32" charset="0"/>
      </a:defRPr>
    </a:lvl7pPr>
    <a:lvl8pPr marL="3200400" algn="l" defTabSz="914400" rtl="0" eaLnBrk="1" latinLnBrk="0" hangingPunct="1">
      <a:defRPr kern="1200">
        <a:solidFill>
          <a:schemeClr val="bg1"/>
        </a:solidFill>
        <a:latin typeface="Arial" charset="0"/>
        <a:ea typeface="+mn-ea"/>
        <a:cs typeface="Lucida Sans Unicode" pitchFamily="32" charset="0"/>
      </a:defRPr>
    </a:lvl8pPr>
    <a:lvl9pPr marL="3657600" algn="l" defTabSz="914400" rtl="0" eaLnBrk="1" latinLnBrk="0" hangingPunct="1">
      <a:defRPr kern="1200">
        <a:solidFill>
          <a:schemeClr val="bg1"/>
        </a:solidFill>
        <a:latin typeface="Arial" charset="0"/>
        <a:ea typeface="+mn-ea"/>
        <a:cs typeface="Lucida Sans Unicode" pitchFamily="32"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2" d="100"/>
          <a:sy n="62" d="100"/>
        </p:scale>
        <p:origin x="-1416" y="-72"/>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notesViewPr>
    <p:cSldViewPr>
      <p:cViewPr varScale="1">
        <p:scale>
          <a:sx n="59" d="100"/>
          <a:sy n="59" d="100"/>
        </p:scale>
        <p:origin x="-1752" y="-7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45" name="AutoShape 1"/>
          <p:cNvSpPr>
            <a:spLocks noChangeArrowheads="1"/>
          </p:cNvSpPr>
          <p:nvPr/>
        </p:nvSpPr>
        <p:spPr bwMode="auto">
          <a:xfrm>
            <a:off x="0" y="0"/>
            <a:ext cx="7559675" cy="10691813"/>
          </a:xfrm>
          <a:prstGeom prst="roundRect">
            <a:avLst>
              <a:gd name="adj" fmla="val 19"/>
            </a:avLst>
          </a:prstGeom>
          <a:solidFill>
            <a:srgbClr val="FFFFFF"/>
          </a:solidFill>
          <a:ln w="9360">
            <a:noFill/>
            <a:miter lim="800000"/>
            <a:headEnd/>
            <a:tailEnd/>
          </a:ln>
          <a:effectLst/>
        </p:spPr>
        <p:txBody>
          <a:bodyPr wrap="none" anchor="ctr"/>
          <a:lstStyle/>
          <a:p>
            <a:endParaRPr lang="ru-RU"/>
          </a:p>
        </p:txBody>
      </p:sp>
      <p:sp>
        <p:nvSpPr>
          <p:cNvPr id="6146" name="AutoShape 2"/>
          <p:cNvSpPr>
            <a:spLocks noChangeArrowheads="1"/>
          </p:cNvSpPr>
          <p:nvPr/>
        </p:nvSpPr>
        <p:spPr bwMode="auto">
          <a:xfrm>
            <a:off x="0" y="0"/>
            <a:ext cx="7559675" cy="10691813"/>
          </a:xfrm>
          <a:prstGeom prst="roundRect">
            <a:avLst>
              <a:gd name="adj" fmla="val 19"/>
            </a:avLst>
          </a:prstGeom>
          <a:solidFill>
            <a:srgbClr val="FFFFFF"/>
          </a:solidFill>
          <a:ln w="9525">
            <a:noFill/>
            <a:round/>
            <a:headEnd/>
            <a:tailEnd/>
          </a:ln>
          <a:effectLst/>
        </p:spPr>
        <p:txBody>
          <a:bodyPr wrap="none" anchor="ctr"/>
          <a:lstStyle/>
          <a:p>
            <a:endParaRPr lang="ru-RU"/>
          </a:p>
        </p:txBody>
      </p:sp>
      <p:sp>
        <p:nvSpPr>
          <p:cNvPr id="6147" name="AutoShape 3"/>
          <p:cNvSpPr>
            <a:spLocks noChangeArrowheads="1"/>
          </p:cNvSpPr>
          <p:nvPr/>
        </p:nvSpPr>
        <p:spPr bwMode="auto">
          <a:xfrm>
            <a:off x="0" y="0"/>
            <a:ext cx="7559675" cy="10691813"/>
          </a:xfrm>
          <a:prstGeom prst="roundRect">
            <a:avLst>
              <a:gd name="adj" fmla="val 19"/>
            </a:avLst>
          </a:prstGeom>
          <a:solidFill>
            <a:srgbClr val="FFFFFF"/>
          </a:solidFill>
          <a:ln w="9525">
            <a:noFill/>
            <a:round/>
            <a:headEnd/>
            <a:tailEnd/>
          </a:ln>
          <a:effectLst/>
        </p:spPr>
        <p:txBody>
          <a:bodyPr wrap="none" anchor="ctr"/>
          <a:lstStyle/>
          <a:p>
            <a:endParaRPr lang="ru-RU"/>
          </a:p>
        </p:txBody>
      </p:sp>
      <p:sp>
        <p:nvSpPr>
          <p:cNvPr id="6148" name="AutoShape 4"/>
          <p:cNvSpPr>
            <a:spLocks noChangeArrowheads="1"/>
          </p:cNvSpPr>
          <p:nvPr/>
        </p:nvSpPr>
        <p:spPr bwMode="auto">
          <a:xfrm>
            <a:off x="0" y="0"/>
            <a:ext cx="7559675" cy="10691813"/>
          </a:xfrm>
          <a:prstGeom prst="roundRect">
            <a:avLst>
              <a:gd name="adj" fmla="val 19"/>
            </a:avLst>
          </a:prstGeom>
          <a:solidFill>
            <a:srgbClr val="FFFFFF"/>
          </a:solidFill>
          <a:ln w="9525">
            <a:noFill/>
            <a:round/>
            <a:headEnd/>
            <a:tailEnd/>
          </a:ln>
          <a:effectLst/>
        </p:spPr>
        <p:txBody>
          <a:bodyPr wrap="none" anchor="ctr"/>
          <a:lstStyle/>
          <a:p>
            <a:endParaRPr lang="ru-RU"/>
          </a:p>
        </p:txBody>
      </p:sp>
      <p:sp>
        <p:nvSpPr>
          <p:cNvPr id="6149" name="AutoShape 5"/>
          <p:cNvSpPr>
            <a:spLocks noChangeArrowheads="1"/>
          </p:cNvSpPr>
          <p:nvPr/>
        </p:nvSpPr>
        <p:spPr bwMode="auto">
          <a:xfrm>
            <a:off x="0" y="0"/>
            <a:ext cx="7559675" cy="10691813"/>
          </a:xfrm>
          <a:prstGeom prst="roundRect">
            <a:avLst>
              <a:gd name="adj" fmla="val 19"/>
            </a:avLst>
          </a:prstGeom>
          <a:solidFill>
            <a:srgbClr val="FFFFFF"/>
          </a:solidFill>
          <a:ln w="9525">
            <a:noFill/>
            <a:round/>
            <a:headEnd/>
            <a:tailEnd/>
          </a:ln>
          <a:effectLst/>
        </p:spPr>
        <p:txBody>
          <a:bodyPr wrap="none" anchor="ctr"/>
          <a:lstStyle/>
          <a:p>
            <a:endParaRPr lang="ru-RU"/>
          </a:p>
        </p:txBody>
      </p:sp>
      <p:sp>
        <p:nvSpPr>
          <p:cNvPr id="6150" name="AutoShape 6"/>
          <p:cNvSpPr>
            <a:spLocks noChangeArrowheads="1"/>
          </p:cNvSpPr>
          <p:nvPr/>
        </p:nvSpPr>
        <p:spPr bwMode="auto">
          <a:xfrm>
            <a:off x="0" y="0"/>
            <a:ext cx="7559675" cy="10691813"/>
          </a:xfrm>
          <a:prstGeom prst="roundRect">
            <a:avLst>
              <a:gd name="adj" fmla="val 19"/>
            </a:avLst>
          </a:prstGeom>
          <a:solidFill>
            <a:srgbClr val="FFFFFF"/>
          </a:solidFill>
          <a:ln w="9525">
            <a:noFill/>
            <a:round/>
            <a:headEnd/>
            <a:tailEnd/>
          </a:ln>
          <a:effectLst/>
        </p:spPr>
        <p:txBody>
          <a:bodyPr wrap="none" anchor="ctr"/>
          <a:lstStyle/>
          <a:p>
            <a:endParaRPr lang="ru-RU"/>
          </a:p>
        </p:txBody>
      </p:sp>
      <p:sp>
        <p:nvSpPr>
          <p:cNvPr id="6151" name="AutoShape 7"/>
          <p:cNvSpPr>
            <a:spLocks noChangeArrowheads="1"/>
          </p:cNvSpPr>
          <p:nvPr/>
        </p:nvSpPr>
        <p:spPr bwMode="auto">
          <a:xfrm>
            <a:off x="0" y="0"/>
            <a:ext cx="7559675" cy="10691813"/>
          </a:xfrm>
          <a:prstGeom prst="roundRect">
            <a:avLst>
              <a:gd name="adj" fmla="val 19"/>
            </a:avLst>
          </a:prstGeom>
          <a:solidFill>
            <a:srgbClr val="FFFFFF"/>
          </a:solidFill>
          <a:ln w="9525">
            <a:noFill/>
            <a:round/>
            <a:headEnd/>
            <a:tailEnd/>
          </a:ln>
          <a:effectLst/>
        </p:spPr>
        <p:txBody>
          <a:bodyPr wrap="none" anchor="ctr"/>
          <a:lstStyle/>
          <a:p>
            <a:endParaRPr lang="ru-RU"/>
          </a:p>
        </p:txBody>
      </p:sp>
      <p:sp>
        <p:nvSpPr>
          <p:cNvPr id="6152" name="AutoShape 8"/>
          <p:cNvSpPr>
            <a:spLocks noChangeArrowheads="1"/>
          </p:cNvSpPr>
          <p:nvPr/>
        </p:nvSpPr>
        <p:spPr bwMode="auto">
          <a:xfrm>
            <a:off x="0" y="0"/>
            <a:ext cx="7559675" cy="10691813"/>
          </a:xfrm>
          <a:prstGeom prst="roundRect">
            <a:avLst>
              <a:gd name="adj" fmla="val 19"/>
            </a:avLst>
          </a:prstGeom>
          <a:solidFill>
            <a:srgbClr val="FFFFFF"/>
          </a:solidFill>
          <a:ln w="9525">
            <a:noFill/>
            <a:round/>
            <a:headEnd/>
            <a:tailEnd/>
          </a:ln>
          <a:effectLst/>
        </p:spPr>
        <p:txBody>
          <a:bodyPr wrap="none" anchor="ctr"/>
          <a:lstStyle/>
          <a:p>
            <a:endParaRPr lang="ru-RU"/>
          </a:p>
        </p:txBody>
      </p:sp>
      <p:sp>
        <p:nvSpPr>
          <p:cNvPr id="6153" name="AutoShape 9"/>
          <p:cNvSpPr>
            <a:spLocks noChangeArrowheads="1"/>
          </p:cNvSpPr>
          <p:nvPr/>
        </p:nvSpPr>
        <p:spPr bwMode="auto">
          <a:xfrm>
            <a:off x="0" y="0"/>
            <a:ext cx="7559675" cy="10691813"/>
          </a:xfrm>
          <a:prstGeom prst="roundRect">
            <a:avLst>
              <a:gd name="adj" fmla="val 19"/>
            </a:avLst>
          </a:prstGeom>
          <a:solidFill>
            <a:srgbClr val="FFFFFF"/>
          </a:solidFill>
          <a:ln w="9525">
            <a:noFill/>
            <a:round/>
            <a:headEnd/>
            <a:tailEnd/>
          </a:ln>
          <a:effectLst/>
        </p:spPr>
        <p:txBody>
          <a:bodyPr wrap="none" anchor="ctr"/>
          <a:lstStyle/>
          <a:p>
            <a:endParaRPr lang="ru-RU"/>
          </a:p>
        </p:txBody>
      </p:sp>
      <p:sp>
        <p:nvSpPr>
          <p:cNvPr id="6154" name="AutoShape 10"/>
          <p:cNvSpPr>
            <a:spLocks noChangeArrowheads="1"/>
          </p:cNvSpPr>
          <p:nvPr/>
        </p:nvSpPr>
        <p:spPr bwMode="auto">
          <a:xfrm>
            <a:off x="0" y="0"/>
            <a:ext cx="7559675" cy="10691813"/>
          </a:xfrm>
          <a:prstGeom prst="roundRect">
            <a:avLst>
              <a:gd name="adj" fmla="val 19"/>
            </a:avLst>
          </a:prstGeom>
          <a:solidFill>
            <a:srgbClr val="FFFFFF"/>
          </a:solidFill>
          <a:ln w="9525">
            <a:noFill/>
            <a:round/>
            <a:headEnd/>
            <a:tailEnd/>
          </a:ln>
          <a:effectLst/>
        </p:spPr>
        <p:txBody>
          <a:bodyPr wrap="none" anchor="ctr"/>
          <a:lstStyle/>
          <a:p>
            <a:endParaRPr lang="ru-RU"/>
          </a:p>
        </p:txBody>
      </p:sp>
      <p:sp>
        <p:nvSpPr>
          <p:cNvPr id="6155" name="Rectangle 11"/>
          <p:cNvSpPr>
            <a:spLocks noGrp="1" noRot="1" noChangeAspect="1" noChangeArrowheads="1"/>
          </p:cNvSpPr>
          <p:nvPr>
            <p:ph type="sldImg"/>
          </p:nvPr>
        </p:nvSpPr>
        <p:spPr bwMode="auto">
          <a:xfrm>
            <a:off x="1055688" y="1092200"/>
            <a:ext cx="5221287" cy="3916363"/>
          </a:xfrm>
          <a:prstGeom prst="rect">
            <a:avLst/>
          </a:prstGeom>
          <a:noFill/>
          <a:ln w="9525">
            <a:noFill/>
            <a:round/>
            <a:headEnd/>
            <a:tailEnd/>
          </a:ln>
          <a:effectLst/>
        </p:spPr>
      </p:sp>
      <p:sp>
        <p:nvSpPr>
          <p:cNvPr id="6156" name="Rectangle 12"/>
          <p:cNvSpPr>
            <a:spLocks noGrp="1" noChangeArrowheads="1"/>
          </p:cNvSpPr>
          <p:nvPr>
            <p:ph type="body"/>
          </p:nvPr>
        </p:nvSpPr>
        <p:spPr bwMode="auto">
          <a:xfrm>
            <a:off x="1136650" y="5408613"/>
            <a:ext cx="5062538" cy="4349750"/>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p>
            <a:pPr lvl="0"/>
            <a:endParaRPr lang="ru-RU" smtClean="0"/>
          </a:p>
        </p:txBody>
      </p:sp>
    </p:spTree>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5601" name="Text Box 1"/>
          <p:cNvSpPr txBox="1">
            <a:spLocks noChangeArrowheads="1"/>
          </p:cNvSpPr>
          <p:nvPr/>
        </p:nvSpPr>
        <p:spPr bwMode="auto">
          <a:xfrm>
            <a:off x="1274763" y="1092200"/>
            <a:ext cx="4800600" cy="3933825"/>
          </a:xfrm>
          <a:prstGeom prst="rect">
            <a:avLst/>
          </a:prstGeom>
          <a:solidFill>
            <a:srgbClr val="FFFFFF"/>
          </a:solidFill>
          <a:ln w="9360">
            <a:solidFill>
              <a:srgbClr val="000000"/>
            </a:solidFill>
            <a:miter lim="800000"/>
            <a:headEnd/>
            <a:tailEnd/>
          </a:ln>
          <a:effectLst/>
        </p:spPr>
        <p:txBody>
          <a:bodyPr wrap="none" anchor="ctr"/>
          <a:lstStyle/>
          <a:p>
            <a:endParaRPr lang="ru-RU"/>
          </a:p>
        </p:txBody>
      </p:sp>
      <p:sp>
        <p:nvSpPr>
          <p:cNvPr id="25602" name="Rectangle 2"/>
          <p:cNvSpPr txBox="1">
            <a:spLocks noGrp="1" noChangeArrowheads="1"/>
          </p:cNvSpPr>
          <p:nvPr>
            <p:ph type="body"/>
          </p:nvPr>
        </p:nvSpPr>
        <p:spPr bwMode="auto">
          <a:xfrm>
            <a:off x="1136650" y="5408613"/>
            <a:ext cx="5064125" cy="4351337"/>
          </a:xfrm>
          <a:prstGeom prst="rect">
            <a:avLst/>
          </a:prstGeom>
          <a:noFill/>
          <a:ln>
            <a:round/>
            <a:headEnd/>
            <a:tailEnd/>
          </a:ln>
        </p:spPr>
        <p:txBody>
          <a:bodyPr wrap="none" anchor="ctr"/>
          <a:lstStyle/>
          <a:p>
            <a:endParaRPr lang="ru-R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817" name="Text Box 1"/>
          <p:cNvSpPr txBox="1">
            <a:spLocks noChangeArrowheads="1"/>
          </p:cNvSpPr>
          <p:nvPr/>
        </p:nvSpPr>
        <p:spPr bwMode="auto">
          <a:xfrm>
            <a:off x="1055688" y="1092200"/>
            <a:ext cx="5226050" cy="3921125"/>
          </a:xfrm>
          <a:prstGeom prst="rect">
            <a:avLst/>
          </a:prstGeom>
          <a:solidFill>
            <a:srgbClr val="FFFFFF"/>
          </a:solidFill>
          <a:ln w="9360">
            <a:solidFill>
              <a:srgbClr val="000000"/>
            </a:solidFill>
            <a:miter lim="800000"/>
            <a:headEnd/>
            <a:tailEnd/>
          </a:ln>
          <a:effectLst/>
        </p:spPr>
        <p:txBody>
          <a:bodyPr wrap="none" anchor="ctr"/>
          <a:lstStyle/>
          <a:p>
            <a:endParaRPr lang="ru-RU"/>
          </a:p>
        </p:txBody>
      </p:sp>
      <p:sp>
        <p:nvSpPr>
          <p:cNvPr id="34818" name="Rectangle 2"/>
          <p:cNvSpPr txBox="1">
            <a:spLocks noGrp="1" noChangeArrowheads="1"/>
          </p:cNvSpPr>
          <p:nvPr>
            <p:ph type="body"/>
          </p:nvPr>
        </p:nvSpPr>
        <p:spPr bwMode="auto">
          <a:xfrm>
            <a:off x="1136650" y="5408613"/>
            <a:ext cx="5064125" cy="4351337"/>
          </a:xfrm>
          <a:prstGeom prst="rect">
            <a:avLst/>
          </a:prstGeom>
          <a:noFill/>
          <a:ln>
            <a:round/>
            <a:headEnd/>
            <a:tailEnd/>
          </a:ln>
        </p:spPr>
        <p:txBody>
          <a:bodyPr wrap="none" anchor="ctr"/>
          <a:lstStyle/>
          <a:p>
            <a:endParaRPr lang="ru-R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865" name="Text Box 1"/>
          <p:cNvSpPr txBox="1">
            <a:spLocks noChangeArrowheads="1"/>
          </p:cNvSpPr>
          <p:nvPr/>
        </p:nvSpPr>
        <p:spPr bwMode="auto">
          <a:xfrm>
            <a:off x="1276350" y="1092200"/>
            <a:ext cx="4799013" cy="3933825"/>
          </a:xfrm>
          <a:prstGeom prst="rect">
            <a:avLst/>
          </a:prstGeom>
          <a:solidFill>
            <a:srgbClr val="FFFFFF"/>
          </a:solidFill>
          <a:ln w="9360">
            <a:solidFill>
              <a:srgbClr val="000000"/>
            </a:solidFill>
            <a:miter lim="800000"/>
            <a:headEnd/>
            <a:tailEnd/>
          </a:ln>
          <a:effectLst/>
        </p:spPr>
        <p:txBody>
          <a:bodyPr wrap="none" anchor="ctr"/>
          <a:lstStyle/>
          <a:p>
            <a:endParaRPr lang="ru-RU"/>
          </a:p>
        </p:txBody>
      </p:sp>
      <p:sp>
        <p:nvSpPr>
          <p:cNvPr id="36866" name="Rectangle 2"/>
          <p:cNvSpPr txBox="1">
            <a:spLocks noGrp="1" noChangeArrowheads="1"/>
          </p:cNvSpPr>
          <p:nvPr>
            <p:ph type="body"/>
          </p:nvPr>
        </p:nvSpPr>
        <p:spPr bwMode="auto">
          <a:xfrm>
            <a:off x="1136650" y="5408613"/>
            <a:ext cx="5064125" cy="4351337"/>
          </a:xfrm>
          <a:prstGeom prst="rect">
            <a:avLst/>
          </a:prstGeom>
          <a:noFill/>
          <a:ln>
            <a:round/>
            <a:headEnd/>
            <a:tailEnd/>
          </a:ln>
        </p:spPr>
        <p:txBody>
          <a:bodyPr wrap="none" anchor="ctr"/>
          <a:lstStyle/>
          <a:p>
            <a:endParaRPr lang="ru-RU"/>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889" name="Text Box 1"/>
          <p:cNvSpPr txBox="1">
            <a:spLocks noChangeArrowheads="1"/>
          </p:cNvSpPr>
          <p:nvPr/>
        </p:nvSpPr>
        <p:spPr bwMode="auto">
          <a:xfrm>
            <a:off x="1276350" y="1092200"/>
            <a:ext cx="4799013" cy="3933825"/>
          </a:xfrm>
          <a:prstGeom prst="rect">
            <a:avLst/>
          </a:prstGeom>
          <a:solidFill>
            <a:srgbClr val="FFFFFF"/>
          </a:solidFill>
          <a:ln w="9360">
            <a:solidFill>
              <a:srgbClr val="000000"/>
            </a:solidFill>
            <a:miter lim="800000"/>
            <a:headEnd/>
            <a:tailEnd/>
          </a:ln>
          <a:effectLst/>
        </p:spPr>
        <p:txBody>
          <a:bodyPr wrap="none" anchor="ctr"/>
          <a:lstStyle/>
          <a:p>
            <a:endParaRPr lang="ru-RU"/>
          </a:p>
        </p:txBody>
      </p:sp>
      <p:sp>
        <p:nvSpPr>
          <p:cNvPr id="37890" name="Rectangle 2"/>
          <p:cNvSpPr txBox="1">
            <a:spLocks noGrp="1" noChangeArrowheads="1"/>
          </p:cNvSpPr>
          <p:nvPr>
            <p:ph type="body"/>
          </p:nvPr>
        </p:nvSpPr>
        <p:spPr bwMode="auto">
          <a:xfrm>
            <a:off x="1136650" y="5408613"/>
            <a:ext cx="5064125" cy="4351337"/>
          </a:xfrm>
          <a:prstGeom prst="rect">
            <a:avLst/>
          </a:prstGeom>
          <a:noFill/>
          <a:ln>
            <a:round/>
            <a:headEnd/>
            <a:tailEnd/>
          </a:ln>
        </p:spPr>
        <p:txBody>
          <a:bodyPr wrap="none" anchor="ctr"/>
          <a:lstStyle/>
          <a:p>
            <a:endParaRPr lang="ru-RU"/>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913" name="Text Box 1"/>
          <p:cNvSpPr txBox="1">
            <a:spLocks noChangeArrowheads="1"/>
          </p:cNvSpPr>
          <p:nvPr/>
        </p:nvSpPr>
        <p:spPr bwMode="auto">
          <a:xfrm>
            <a:off x="1276350" y="1092200"/>
            <a:ext cx="4799013" cy="3933825"/>
          </a:xfrm>
          <a:prstGeom prst="rect">
            <a:avLst/>
          </a:prstGeom>
          <a:solidFill>
            <a:srgbClr val="FFFFFF"/>
          </a:solidFill>
          <a:ln w="9360">
            <a:solidFill>
              <a:srgbClr val="000000"/>
            </a:solidFill>
            <a:miter lim="800000"/>
            <a:headEnd/>
            <a:tailEnd/>
          </a:ln>
          <a:effectLst/>
        </p:spPr>
        <p:txBody>
          <a:bodyPr wrap="none" anchor="ctr"/>
          <a:lstStyle/>
          <a:p>
            <a:endParaRPr lang="ru-RU"/>
          </a:p>
        </p:txBody>
      </p:sp>
      <p:sp>
        <p:nvSpPr>
          <p:cNvPr id="38914" name="Rectangle 2"/>
          <p:cNvSpPr txBox="1">
            <a:spLocks noGrp="1" noChangeArrowheads="1"/>
          </p:cNvSpPr>
          <p:nvPr>
            <p:ph type="body"/>
          </p:nvPr>
        </p:nvSpPr>
        <p:spPr bwMode="auto">
          <a:xfrm>
            <a:off x="1136650" y="5408613"/>
            <a:ext cx="5064125" cy="4351337"/>
          </a:xfrm>
          <a:prstGeom prst="rect">
            <a:avLst/>
          </a:prstGeom>
          <a:noFill/>
          <a:ln>
            <a:round/>
            <a:headEnd/>
            <a:tailEnd/>
          </a:ln>
        </p:spPr>
        <p:txBody>
          <a:bodyPr wrap="none" anchor="ctr"/>
          <a:lstStyle/>
          <a:p>
            <a:endParaRPr lang="ru-RU"/>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9937" name="Text Box 1"/>
          <p:cNvSpPr txBox="1">
            <a:spLocks noChangeArrowheads="1"/>
          </p:cNvSpPr>
          <p:nvPr/>
        </p:nvSpPr>
        <p:spPr bwMode="auto">
          <a:xfrm>
            <a:off x="1276350" y="1092200"/>
            <a:ext cx="4799013" cy="3933825"/>
          </a:xfrm>
          <a:prstGeom prst="rect">
            <a:avLst/>
          </a:prstGeom>
          <a:solidFill>
            <a:srgbClr val="FFFFFF"/>
          </a:solidFill>
          <a:ln w="9360">
            <a:solidFill>
              <a:srgbClr val="000000"/>
            </a:solidFill>
            <a:miter lim="800000"/>
            <a:headEnd/>
            <a:tailEnd/>
          </a:ln>
          <a:effectLst/>
        </p:spPr>
        <p:txBody>
          <a:bodyPr wrap="none" anchor="ctr"/>
          <a:lstStyle/>
          <a:p>
            <a:endParaRPr lang="ru-RU"/>
          </a:p>
        </p:txBody>
      </p:sp>
      <p:sp>
        <p:nvSpPr>
          <p:cNvPr id="39938" name="Rectangle 2"/>
          <p:cNvSpPr txBox="1">
            <a:spLocks noGrp="1" noChangeArrowheads="1"/>
          </p:cNvSpPr>
          <p:nvPr>
            <p:ph type="body"/>
          </p:nvPr>
        </p:nvSpPr>
        <p:spPr bwMode="auto">
          <a:xfrm>
            <a:off x="1136650" y="5408613"/>
            <a:ext cx="5064125" cy="4351337"/>
          </a:xfrm>
          <a:prstGeom prst="rect">
            <a:avLst/>
          </a:prstGeom>
          <a:noFill/>
          <a:ln>
            <a:round/>
            <a:headEnd/>
            <a:tailEnd/>
          </a:ln>
        </p:spPr>
        <p:txBody>
          <a:bodyPr wrap="none" anchor="ctr"/>
          <a:lstStyle/>
          <a:p>
            <a:endParaRPr lang="ru-RU"/>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61" name="Text Box 1"/>
          <p:cNvSpPr txBox="1">
            <a:spLocks noChangeArrowheads="1"/>
          </p:cNvSpPr>
          <p:nvPr/>
        </p:nvSpPr>
        <p:spPr bwMode="auto">
          <a:xfrm>
            <a:off x="1276350" y="1092200"/>
            <a:ext cx="4799013" cy="3933825"/>
          </a:xfrm>
          <a:prstGeom prst="rect">
            <a:avLst/>
          </a:prstGeom>
          <a:solidFill>
            <a:srgbClr val="FFFFFF"/>
          </a:solidFill>
          <a:ln w="9360">
            <a:solidFill>
              <a:srgbClr val="000000"/>
            </a:solidFill>
            <a:miter lim="800000"/>
            <a:headEnd/>
            <a:tailEnd/>
          </a:ln>
          <a:effectLst/>
        </p:spPr>
        <p:txBody>
          <a:bodyPr wrap="none" anchor="ctr"/>
          <a:lstStyle/>
          <a:p>
            <a:endParaRPr lang="ru-RU"/>
          </a:p>
        </p:txBody>
      </p:sp>
      <p:sp>
        <p:nvSpPr>
          <p:cNvPr id="40962" name="Rectangle 2"/>
          <p:cNvSpPr txBox="1">
            <a:spLocks noGrp="1" noChangeArrowheads="1"/>
          </p:cNvSpPr>
          <p:nvPr>
            <p:ph type="body"/>
          </p:nvPr>
        </p:nvSpPr>
        <p:spPr bwMode="auto">
          <a:xfrm>
            <a:off x="1136650" y="5408613"/>
            <a:ext cx="5064125" cy="4351337"/>
          </a:xfrm>
          <a:prstGeom prst="rect">
            <a:avLst/>
          </a:prstGeom>
          <a:noFill/>
          <a:ln>
            <a:round/>
            <a:headEnd/>
            <a:tailEnd/>
          </a:ln>
        </p:spPr>
        <p:txBody>
          <a:bodyPr wrap="none" anchor="ctr"/>
          <a:lstStyle/>
          <a:p>
            <a:endParaRPr lang="ru-RU"/>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1985" name="Text Box 1"/>
          <p:cNvSpPr txBox="1">
            <a:spLocks noChangeArrowheads="1"/>
          </p:cNvSpPr>
          <p:nvPr/>
        </p:nvSpPr>
        <p:spPr bwMode="auto">
          <a:xfrm>
            <a:off x="1276350" y="1092200"/>
            <a:ext cx="4799013" cy="3933825"/>
          </a:xfrm>
          <a:prstGeom prst="rect">
            <a:avLst/>
          </a:prstGeom>
          <a:solidFill>
            <a:srgbClr val="FFFFFF"/>
          </a:solidFill>
          <a:ln w="9360">
            <a:solidFill>
              <a:srgbClr val="000000"/>
            </a:solidFill>
            <a:miter lim="800000"/>
            <a:headEnd/>
            <a:tailEnd/>
          </a:ln>
          <a:effectLst/>
        </p:spPr>
        <p:txBody>
          <a:bodyPr wrap="none" anchor="ctr"/>
          <a:lstStyle/>
          <a:p>
            <a:endParaRPr lang="ru-RU"/>
          </a:p>
        </p:txBody>
      </p:sp>
      <p:sp>
        <p:nvSpPr>
          <p:cNvPr id="41986" name="Rectangle 2"/>
          <p:cNvSpPr txBox="1">
            <a:spLocks noGrp="1" noChangeArrowheads="1"/>
          </p:cNvSpPr>
          <p:nvPr>
            <p:ph type="body"/>
          </p:nvPr>
        </p:nvSpPr>
        <p:spPr bwMode="auto">
          <a:xfrm>
            <a:off x="1136650" y="5408613"/>
            <a:ext cx="5064125" cy="4351337"/>
          </a:xfrm>
          <a:prstGeom prst="rect">
            <a:avLst/>
          </a:prstGeom>
          <a:noFill/>
          <a:ln>
            <a:round/>
            <a:headEnd/>
            <a:tailEnd/>
          </a:ln>
        </p:spPr>
        <p:txBody>
          <a:bodyPr wrap="none" anchor="ctr"/>
          <a:lstStyle/>
          <a:p>
            <a:endParaRPr lang="ru-RU"/>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009" name="Text Box 1"/>
          <p:cNvSpPr txBox="1">
            <a:spLocks noChangeArrowheads="1"/>
          </p:cNvSpPr>
          <p:nvPr/>
        </p:nvSpPr>
        <p:spPr bwMode="auto">
          <a:xfrm>
            <a:off x="1276350" y="1092200"/>
            <a:ext cx="4799013" cy="3933825"/>
          </a:xfrm>
          <a:prstGeom prst="rect">
            <a:avLst/>
          </a:prstGeom>
          <a:solidFill>
            <a:srgbClr val="FFFFFF"/>
          </a:solidFill>
          <a:ln w="9360">
            <a:solidFill>
              <a:srgbClr val="000000"/>
            </a:solidFill>
            <a:miter lim="800000"/>
            <a:headEnd/>
            <a:tailEnd/>
          </a:ln>
          <a:effectLst/>
        </p:spPr>
        <p:txBody>
          <a:bodyPr wrap="none" anchor="ctr"/>
          <a:lstStyle/>
          <a:p>
            <a:endParaRPr lang="ru-RU"/>
          </a:p>
        </p:txBody>
      </p:sp>
      <p:sp>
        <p:nvSpPr>
          <p:cNvPr id="43010" name="Rectangle 2"/>
          <p:cNvSpPr txBox="1">
            <a:spLocks noGrp="1" noChangeArrowheads="1"/>
          </p:cNvSpPr>
          <p:nvPr>
            <p:ph type="body"/>
          </p:nvPr>
        </p:nvSpPr>
        <p:spPr bwMode="auto">
          <a:xfrm>
            <a:off x="1136650" y="5408613"/>
            <a:ext cx="5064125" cy="4351337"/>
          </a:xfrm>
          <a:prstGeom prst="rect">
            <a:avLst/>
          </a:prstGeom>
          <a:noFill/>
          <a:ln>
            <a:round/>
            <a:headEnd/>
            <a:tailEnd/>
          </a:ln>
        </p:spPr>
        <p:txBody>
          <a:bodyPr wrap="none" anchor="ctr"/>
          <a:lstStyle/>
          <a:p>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625" name="Text Box 1"/>
          <p:cNvSpPr txBox="1">
            <a:spLocks noChangeArrowheads="1"/>
          </p:cNvSpPr>
          <p:nvPr/>
        </p:nvSpPr>
        <p:spPr bwMode="auto">
          <a:xfrm>
            <a:off x="1274763" y="1092200"/>
            <a:ext cx="4800600" cy="3933825"/>
          </a:xfrm>
          <a:prstGeom prst="rect">
            <a:avLst/>
          </a:prstGeom>
          <a:solidFill>
            <a:srgbClr val="FFFFFF"/>
          </a:solidFill>
          <a:ln w="9360">
            <a:solidFill>
              <a:srgbClr val="000000"/>
            </a:solidFill>
            <a:miter lim="800000"/>
            <a:headEnd/>
            <a:tailEnd/>
          </a:ln>
          <a:effectLst/>
        </p:spPr>
        <p:txBody>
          <a:bodyPr wrap="none" anchor="ctr"/>
          <a:lstStyle/>
          <a:p>
            <a:endParaRPr lang="ru-RU"/>
          </a:p>
        </p:txBody>
      </p:sp>
      <p:sp>
        <p:nvSpPr>
          <p:cNvPr id="26626" name="Rectangle 2"/>
          <p:cNvSpPr txBox="1">
            <a:spLocks noGrp="1" noChangeArrowheads="1"/>
          </p:cNvSpPr>
          <p:nvPr>
            <p:ph type="body"/>
          </p:nvPr>
        </p:nvSpPr>
        <p:spPr bwMode="auto">
          <a:xfrm>
            <a:off x="1136650" y="5408613"/>
            <a:ext cx="5064125" cy="4351337"/>
          </a:xfrm>
          <a:prstGeom prst="rect">
            <a:avLst/>
          </a:prstGeom>
          <a:noFill/>
          <a:ln>
            <a:round/>
            <a:headEnd/>
            <a:tailEnd/>
          </a:ln>
        </p:spPr>
        <p:txBody>
          <a:bodyPr wrap="none" anchor="ctr"/>
          <a:lstStyle/>
          <a:p>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7649" name="Text Box 1"/>
          <p:cNvSpPr txBox="1">
            <a:spLocks noChangeArrowheads="1"/>
          </p:cNvSpPr>
          <p:nvPr/>
        </p:nvSpPr>
        <p:spPr bwMode="auto">
          <a:xfrm>
            <a:off x="1276350" y="1092200"/>
            <a:ext cx="4799013" cy="3933825"/>
          </a:xfrm>
          <a:prstGeom prst="rect">
            <a:avLst/>
          </a:prstGeom>
          <a:solidFill>
            <a:srgbClr val="FFFFFF"/>
          </a:solidFill>
          <a:ln w="9360">
            <a:solidFill>
              <a:srgbClr val="000000"/>
            </a:solidFill>
            <a:miter lim="800000"/>
            <a:headEnd/>
            <a:tailEnd/>
          </a:ln>
          <a:effectLst/>
        </p:spPr>
        <p:txBody>
          <a:bodyPr wrap="none" anchor="ctr"/>
          <a:lstStyle/>
          <a:p>
            <a:endParaRPr lang="ru-RU"/>
          </a:p>
        </p:txBody>
      </p:sp>
      <p:sp>
        <p:nvSpPr>
          <p:cNvPr id="27650" name="Rectangle 2"/>
          <p:cNvSpPr txBox="1">
            <a:spLocks noGrp="1" noChangeArrowheads="1"/>
          </p:cNvSpPr>
          <p:nvPr>
            <p:ph type="body"/>
          </p:nvPr>
        </p:nvSpPr>
        <p:spPr bwMode="auto">
          <a:xfrm>
            <a:off x="1136650" y="5408613"/>
            <a:ext cx="5064125" cy="4351337"/>
          </a:xfrm>
          <a:prstGeom prst="rect">
            <a:avLst/>
          </a:prstGeom>
          <a:noFill/>
          <a:ln>
            <a:round/>
            <a:headEnd/>
            <a:tailEnd/>
          </a:ln>
        </p:spPr>
        <p:txBody>
          <a:bodyPr wrap="none" anchor="ctr"/>
          <a:lstStyle/>
          <a:p>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673" name="Text Box 1"/>
          <p:cNvSpPr txBox="1">
            <a:spLocks noChangeArrowheads="1"/>
          </p:cNvSpPr>
          <p:nvPr/>
        </p:nvSpPr>
        <p:spPr bwMode="auto">
          <a:xfrm>
            <a:off x="1276350" y="1092200"/>
            <a:ext cx="4799013" cy="3933825"/>
          </a:xfrm>
          <a:prstGeom prst="rect">
            <a:avLst/>
          </a:prstGeom>
          <a:solidFill>
            <a:srgbClr val="FFFFFF"/>
          </a:solidFill>
          <a:ln w="9360">
            <a:solidFill>
              <a:srgbClr val="000000"/>
            </a:solidFill>
            <a:miter lim="800000"/>
            <a:headEnd/>
            <a:tailEnd/>
          </a:ln>
          <a:effectLst/>
        </p:spPr>
        <p:txBody>
          <a:bodyPr wrap="none" anchor="ctr"/>
          <a:lstStyle/>
          <a:p>
            <a:endParaRPr lang="ru-RU"/>
          </a:p>
        </p:txBody>
      </p:sp>
      <p:sp>
        <p:nvSpPr>
          <p:cNvPr id="28674" name="Rectangle 2"/>
          <p:cNvSpPr txBox="1">
            <a:spLocks noGrp="1" noChangeArrowheads="1"/>
          </p:cNvSpPr>
          <p:nvPr>
            <p:ph type="body"/>
          </p:nvPr>
        </p:nvSpPr>
        <p:spPr bwMode="auto">
          <a:xfrm>
            <a:off x="1136650" y="5408613"/>
            <a:ext cx="5064125" cy="4351337"/>
          </a:xfrm>
          <a:prstGeom prst="rect">
            <a:avLst/>
          </a:prstGeom>
          <a:noFill/>
          <a:ln>
            <a:round/>
            <a:headEnd/>
            <a:tailEnd/>
          </a:ln>
        </p:spPr>
        <p:txBody>
          <a:bodyPr wrap="none" anchor="ctr"/>
          <a:lstStyle/>
          <a:p>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697" name="Text Box 1"/>
          <p:cNvSpPr txBox="1">
            <a:spLocks noChangeArrowheads="1"/>
          </p:cNvSpPr>
          <p:nvPr/>
        </p:nvSpPr>
        <p:spPr bwMode="auto">
          <a:xfrm>
            <a:off x="1544638" y="1069975"/>
            <a:ext cx="4470400" cy="3663950"/>
          </a:xfrm>
          <a:prstGeom prst="rect">
            <a:avLst/>
          </a:prstGeom>
          <a:solidFill>
            <a:srgbClr val="FFFFFF"/>
          </a:solidFill>
          <a:ln w="9360">
            <a:solidFill>
              <a:srgbClr val="000000"/>
            </a:solidFill>
            <a:miter lim="800000"/>
            <a:headEnd/>
            <a:tailEnd/>
          </a:ln>
          <a:effectLst/>
        </p:spPr>
        <p:txBody>
          <a:bodyPr wrap="none" anchor="ctr"/>
          <a:lstStyle/>
          <a:p>
            <a:endParaRPr lang="ru-RU"/>
          </a:p>
        </p:txBody>
      </p:sp>
      <p:sp>
        <p:nvSpPr>
          <p:cNvPr id="29698" name="Rectangle 2"/>
          <p:cNvSpPr txBox="1">
            <a:spLocks noGrp="1" noChangeArrowheads="1"/>
          </p:cNvSpPr>
          <p:nvPr>
            <p:ph type="body"/>
          </p:nvPr>
        </p:nvSpPr>
        <p:spPr bwMode="auto">
          <a:xfrm>
            <a:off x="1136650" y="5408613"/>
            <a:ext cx="5064125" cy="4351337"/>
          </a:xfrm>
          <a:prstGeom prst="rect">
            <a:avLst/>
          </a:prstGeom>
          <a:noFill/>
          <a:ln>
            <a:round/>
            <a:headEnd/>
            <a:tailEnd/>
          </a:ln>
        </p:spPr>
        <p:txBody>
          <a:bodyPr wrap="none" anchor="ctr"/>
          <a:lstStyle/>
          <a:p>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21" name="Text Box 1"/>
          <p:cNvSpPr txBox="1">
            <a:spLocks noChangeArrowheads="1"/>
          </p:cNvSpPr>
          <p:nvPr/>
        </p:nvSpPr>
        <p:spPr bwMode="auto">
          <a:xfrm>
            <a:off x="1276350" y="1092200"/>
            <a:ext cx="4799013" cy="3933825"/>
          </a:xfrm>
          <a:prstGeom prst="rect">
            <a:avLst/>
          </a:prstGeom>
          <a:solidFill>
            <a:srgbClr val="FFFFFF"/>
          </a:solidFill>
          <a:ln w="9360">
            <a:solidFill>
              <a:srgbClr val="000000"/>
            </a:solidFill>
            <a:miter lim="800000"/>
            <a:headEnd/>
            <a:tailEnd/>
          </a:ln>
          <a:effectLst/>
        </p:spPr>
        <p:txBody>
          <a:bodyPr wrap="none" anchor="ctr"/>
          <a:lstStyle/>
          <a:p>
            <a:endParaRPr lang="ru-RU"/>
          </a:p>
        </p:txBody>
      </p:sp>
      <p:sp>
        <p:nvSpPr>
          <p:cNvPr id="30722" name="Rectangle 2"/>
          <p:cNvSpPr txBox="1">
            <a:spLocks noGrp="1" noChangeArrowheads="1"/>
          </p:cNvSpPr>
          <p:nvPr>
            <p:ph type="body"/>
          </p:nvPr>
        </p:nvSpPr>
        <p:spPr bwMode="auto">
          <a:xfrm>
            <a:off x="1136650" y="5408613"/>
            <a:ext cx="5064125" cy="4351337"/>
          </a:xfrm>
          <a:prstGeom prst="rect">
            <a:avLst/>
          </a:prstGeom>
          <a:noFill/>
          <a:ln>
            <a:round/>
            <a:headEnd/>
            <a:tailEnd/>
          </a:ln>
        </p:spPr>
        <p:txBody>
          <a:bodyPr wrap="none" anchor="ctr"/>
          <a:lstStyle/>
          <a:p>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1745" name="Text Box 1"/>
          <p:cNvSpPr txBox="1">
            <a:spLocks noChangeArrowheads="1"/>
          </p:cNvSpPr>
          <p:nvPr/>
        </p:nvSpPr>
        <p:spPr bwMode="auto">
          <a:xfrm>
            <a:off x="1544638" y="1069975"/>
            <a:ext cx="4470400" cy="3663950"/>
          </a:xfrm>
          <a:prstGeom prst="rect">
            <a:avLst/>
          </a:prstGeom>
          <a:solidFill>
            <a:srgbClr val="FFFFFF"/>
          </a:solidFill>
          <a:ln w="9360">
            <a:solidFill>
              <a:srgbClr val="000000"/>
            </a:solidFill>
            <a:miter lim="800000"/>
            <a:headEnd/>
            <a:tailEnd/>
          </a:ln>
          <a:effectLst/>
        </p:spPr>
        <p:txBody>
          <a:bodyPr wrap="none" anchor="ctr"/>
          <a:lstStyle/>
          <a:p>
            <a:endParaRPr lang="ru-RU"/>
          </a:p>
        </p:txBody>
      </p:sp>
      <p:sp>
        <p:nvSpPr>
          <p:cNvPr id="31746" name="Rectangle 2"/>
          <p:cNvSpPr txBox="1">
            <a:spLocks noGrp="1" noChangeArrowheads="1"/>
          </p:cNvSpPr>
          <p:nvPr>
            <p:ph type="body"/>
          </p:nvPr>
        </p:nvSpPr>
        <p:spPr bwMode="auto">
          <a:xfrm>
            <a:off x="1136650" y="5408613"/>
            <a:ext cx="5064125" cy="4351337"/>
          </a:xfrm>
          <a:prstGeom prst="rect">
            <a:avLst/>
          </a:prstGeom>
          <a:noFill/>
          <a:ln>
            <a:round/>
            <a:headEnd/>
            <a:tailEnd/>
          </a:ln>
        </p:spPr>
        <p:txBody>
          <a:bodyPr wrap="none" anchor="ctr"/>
          <a:lstStyle/>
          <a:p>
            <a:endParaRPr 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769" name="Text Box 1"/>
          <p:cNvSpPr txBox="1">
            <a:spLocks noChangeArrowheads="1"/>
          </p:cNvSpPr>
          <p:nvPr/>
        </p:nvSpPr>
        <p:spPr bwMode="auto">
          <a:xfrm>
            <a:off x="1276350" y="1092200"/>
            <a:ext cx="4799013" cy="3933825"/>
          </a:xfrm>
          <a:prstGeom prst="rect">
            <a:avLst/>
          </a:prstGeom>
          <a:solidFill>
            <a:srgbClr val="FFFFFF"/>
          </a:solidFill>
          <a:ln w="9360">
            <a:solidFill>
              <a:srgbClr val="000000"/>
            </a:solidFill>
            <a:miter lim="800000"/>
            <a:headEnd/>
            <a:tailEnd/>
          </a:ln>
          <a:effectLst/>
        </p:spPr>
        <p:txBody>
          <a:bodyPr wrap="none" anchor="ctr"/>
          <a:lstStyle/>
          <a:p>
            <a:endParaRPr lang="ru-RU"/>
          </a:p>
        </p:txBody>
      </p:sp>
      <p:sp>
        <p:nvSpPr>
          <p:cNvPr id="32770" name="Rectangle 2"/>
          <p:cNvSpPr txBox="1">
            <a:spLocks noGrp="1" noChangeArrowheads="1"/>
          </p:cNvSpPr>
          <p:nvPr>
            <p:ph type="body"/>
          </p:nvPr>
        </p:nvSpPr>
        <p:spPr bwMode="auto">
          <a:xfrm>
            <a:off x="1136650" y="5408613"/>
            <a:ext cx="5064125" cy="4351337"/>
          </a:xfrm>
          <a:prstGeom prst="rect">
            <a:avLst/>
          </a:prstGeom>
          <a:noFill/>
          <a:ln>
            <a:round/>
            <a:headEnd/>
            <a:tailEnd/>
          </a:ln>
        </p:spPr>
        <p:txBody>
          <a:bodyPr wrap="none" anchor="ctr"/>
          <a:lstStyle/>
          <a:p>
            <a:endParaRPr lang="ru-R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793" name="Text Box 1"/>
          <p:cNvSpPr txBox="1">
            <a:spLocks noChangeArrowheads="1"/>
          </p:cNvSpPr>
          <p:nvPr/>
        </p:nvSpPr>
        <p:spPr bwMode="auto">
          <a:xfrm>
            <a:off x="1276350" y="1092200"/>
            <a:ext cx="4799013" cy="3933825"/>
          </a:xfrm>
          <a:prstGeom prst="rect">
            <a:avLst/>
          </a:prstGeom>
          <a:solidFill>
            <a:srgbClr val="FFFFFF"/>
          </a:solidFill>
          <a:ln w="9360">
            <a:solidFill>
              <a:srgbClr val="000000"/>
            </a:solidFill>
            <a:miter lim="800000"/>
            <a:headEnd/>
            <a:tailEnd/>
          </a:ln>
          <a:effectLst/>
        </p:spPr>
        <p:txBody>
          <a:bodyPr wrap="none" anchor="ctr"/>
          <a:lstStyle/>
          <a:p>
            <a:endParaRPr lang="ru-RU"/>
          </a:p>
        </p:txBody>
      </p:sp>
      <p:sp>
        <p:nvSpPr>
          <p:cNvPr id="33794" name="Rectangle 2"/>
          <p:cNvSpPr txBox="1">
            <a:spLocks noGrp="1" noChangeArrowheads="1"/>
          </p:cNvSpPr>
          <p:nvPr>
            <p:ph type="body"/>
          </p:nvPr>
        </p:nvSpPr>
        <p:spPr bwMode="auto">
          <a:xfrm>
            <a:off x="1136650" y="5408613"/>
            <a:ext cx="5064125" cy="4351337"/>
          </a:xfrm>
          <a:prstGeom prst="rect">
            <a:avLst/>
          </a:prstGeom>
          <a:noFill/>
          <a:ln>
            <a:round/>
            <a:headEnd/>
            <a:tailEnd/>
          </a:ln>
        </p:spPr>
        <p:txBody>
          <a:bodyPr wrap="none" anchor="ctr"/>
          <a:lstStyle/>
          <a:p>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55650" y="2347913"/>
            <a:ext cx="8569325" cy="1620837"/>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512888" y="4283075"/>
            <a:ext cx="7056437" cy="1931988"/>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85025" y="587375"/>
            <a:ext cx="2146300" cy="62579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741363" y="587375"/>
            <a:ext cx="6291262" cy="62579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55650" y="2347913"/>
            <a:ext cx="8569325" cy="1620837"/>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512888" y="4283075"/>
            <a:ext cx="7056437" cy="1931988"/>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6925" y="4857750"/>
            <a:ext cx="8567738" cy="15017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96925" y="3203575"/>
            <a:ext cx="8567738" cy="1654175"/>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741363" y="1597025"/>
            <a:ext cx="4217987" cy="5094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5111750" y="1597025"/>
            <a:ext cx="4219575" cy="5094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4825" y="303213"/>
            <a:ext cx="9072563" cy="1258887"/>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504825" y="1692275"/>
            <a:ext cx="4452938"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504825" y="2397125"/>
            <a:ext cx="4452938"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5121275" y="1692275"/>
            <a:ext cx="4456113"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5121275" y="2397125"/>
            <a:ext cx="4456113"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4825" y="301625"/>
            <a:ext cx="3316288" cy="1279525"/>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941763" y="301625"/>
            <a:ext cx="5635625" cy="64516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504825" y="1581150"/>
            <a:ext cx="3316288" cy="51720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76438" y="5291138"/>
            <a:ext cx="6048375" cy="625475"/>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976438" y="674688"/>
            <a:ext cx="6048375" cy="45370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976438" y="5916613"/>
            <a:ext cx="6048375" cy="887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85025" y="153988"/>
            <a:ext cx="2146300" cy="65373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741363" y="153988"/>
            <a:ext cx="6291262" cy="65373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55650" y="2347913"/>
            <a:ext cx="8569325" cy="1620837"/>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512888" y="4283075"/>
            <a:ext cx="7056437" cy="1931988"/>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6925" y="4857750"/>
            <a:ext cx="8567738" cy="15017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96925" y="3203575"/>
            <a:ext cx="8567738" cy="1654175"/>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741363" y="1597025"/>
            <a:ext cx="4217987" cy="5094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5111750" y="1597025"/>
            <a:ext cx="4219575" cy="5094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4825" y="303213"/>
            <a:ext cx="9072563" cy="1258887"/>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504825" y="1692275"/>
            <a:ext cx="4452938"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504825" y="2397125"/>
            <a:ext cx="4452938"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5121275" y="1692275"/>
            <a:ext cx="4456113"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5121275" y="2397125"/>
            <a:ext cx="4456113"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6925" y="4857750"/>
            <a:ext cx="8567738" cy="15017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96925" y="3203575"/>
            <a:ext cx="8567738" cy="1654175"/>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4825" y="301625"/>
            <a:ext cx="3316288" cy="1279525"/>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941763" y="301625"/>
            <a:ext cx="5635625" cy="64516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504825" y="1581150"/>
            <a:ext cx="3316288" cy="51720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76438" y="5291138"/>
            <a:ext cx="6048375" cy="625475"/>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976438" y="674688"/>
            <a:ext cx="6048375" cy="45370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976438" y="5916613"/>
            <a:ext cx="6048375" cy="887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85025" y="153988"/>
            <a:ext cx="2146300" cy="65373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741363" y="153988"/>
            <a:ext cx="6291262" cy="65373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55650" y="2347913"/>
            <a:ext cx="8569325" cy="1620837"/>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512888" y="4283075"/>
            <a:ext cx="7056437" cy="1931988"/>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6925" y="4857750"/>
            <a:ext cx="8567738" cy="15017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96925" y="3203575"/>
            <a:ext cx="8567738" cy="1654175"/>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504825" y="1768475"/>
            <a:ext cx="4451350" cy="49768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5108575" y="1768475"/>
            <a:ext cx="4452938" cy="49768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4825" y="303213"/>
            <a:ext cx="9072563" cy="1258887"/>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504825" y="1692275"/>
            <a:ext cx="4452938"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504825" y="2397125"/>
            <a:ext cx="4452938"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5121275" y="1692275"/>
            <a:ext cx="4456113"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5121275" y="2397125"/>
            <a:ext cx="4456113"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741363" y="2101850"/>
            <a:ext cx="4217987" cy="47434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5111750" y="2101850"/>
            <a:ext cx="4219575" cy="47434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4825" y="301625"/>
            <a:ext cx="3316288" cy="1279525"/>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941763" y="301625"/>
            <a:ext cx="5635625" cy="64516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504825" y="1581150"/>
            <a:ext cx="3316288" cy="51720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76438" y="5291138"/>
            <a:ext cx="6048375" cy="625475"/>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976438" y="674688"/>
            <a:ext cx="6048375" cy="45370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976438" y="5916613"/>
            <a:ext cx="6048375" cy="887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297738" y="261938"/>
            <a:ext cx="2263775" cy="648335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504825" y="261938"/>
            <a:ext cx="6640513" cy="648335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55650" y="2347913"/>
            <a:ext cx="8569325" cy="1620837"/>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512888" y="4283075"/>
            <a:ext cx="7056437" cy="1931988"/>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6925" y="4857750"/>
            <a:ext cx="8567738" cy="15017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96925" y="3203575"/>
            <a:ext cx="8567738" cy="1654175"/>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504825" y="1768475"/>
            <a:ext cx="4452938" cy="4978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5110163" y="1768475"/>
            <a:ext cx="4452937" cy="4978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4825" y="303213"/>
            <a:ext cx="9072563" cy="1258887"/>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504825" y="1692275"/>
            <a:ext cx="4452938"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504825" y="2397125"/>
            <a:ext cx="4452938"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5121275" y="1692275"/>
            <a:ext cx="4456113"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5121275" y="2397125"/>
            <a:ext cx="4456113"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4825" y="303213"/>
            <a:ext cx="9072563" cy="1258887"/>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504825" y="1692275"/>
            <a:ext cx="4452938"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504825" y="2397125"/>
            <a:ext cx="4452938"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5121275" y="1692275"/>
            <a:ext cx="4456113"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5121275" y="2397125"/>
            <a:ext cx="4456113"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4825" y="301625"/>
            <a:ext cx="3316288" cy="1279525"/>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941763" y="301625"/>
            <a:ext cx="5635625" cy="64516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504825" y="1581150"/>
            <a:ext cx="3316288" cy="51720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76438" y="5291138"/>
            <a:ext cx="6048375" cy="625475"/>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976438" y="674688"/>
            <a:ext cx="6048375" cy="45370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976438" y="5916613"/>
            <a:ext cx="6048375" cy="887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299325" y="261938"/>
            <a:ext cx="2263775" cy="6484937"/>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504825" y="261938"/>
            <a:ext cx="6642100" cy="648493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4825" y="301625"/>
            <a:ext cx="3316288" cy="1279525"/>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941763" y="301625"/>
            <a:ext cx="5635625" cy="64516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504825" y="1581150"/>
            <a:ext cx="3316288" cy="51720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76438" y="5291138"/>
            <a:ext cx="6048375" cy="625475"/>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976438" y="674688"/>
            <a:ext cx="6048375" cy="45370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976438" y="5916613"/>
            <a:ext cx="6048375" cy="887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image" Target="../media/image6.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5.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4.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3.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6" Type="http://schemas.openxmlformats.org/officeDocument/2006/relationships/image" Target="../media/image6.png"/><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5.pn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4.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3.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6" Type="http://schemas.openxmlformats.org/officeDocument/2006/relationships/image" Target="../media/image6.png"/><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image" Target="../media/image5.png"/><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4.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3.pn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6" Type="http://schemas.openxmlformats.org/officeDocument/2006/relationships/image" Target="../media/image6.png"/><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5" Type="http://schemas.openxmlformats.org/officeDocument/2006/relationships/image" Target="../media/image5.png"/><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741363" y="587375"/>
            <a:ext cx="8589962" cy="1339850"/>
          </a:xfrm>
          <a:prstGeom prst="rect">
            <a:avLst/>
          </a:prstGeom>
          <a:noFill/>
          <a:ln w="9525">
            <a:noFill/>
            <a:round/>
            <a:headEnd/>
            <a:tailEnd/>
          </a:ln>
          <a:effectLst/>
        </p:spPr>
        <p:txBody>
          <a:bodyPr vert="horz" wrap="square" lIns="0" tIns="0" rIns="0" bIns="0" numCol="1" anchor="ctr" anchorCtr="0" compatLnSpc="1">
            <a:prstTxWarp prst="textNoShape">
              <a:avLst/>
            </a:prstTxWarp>
          </a:bodyPr>
          <a:lstStyle/>
          <a:p>
            <a:pPr lvl="0"/>
            <a:r>
              <a:rPr lang="en-GB" smtClean="0"/>
              <a:t>Для правки текста заголовка щелкните мышью</a:t>
            </a:r>
          </a:p>
        </p:txBody>
      </p:sp>
      <p:sp>
        <p:nvSpPr>
          <p:cNvPr id="1026" name="Rectangle 2"/>
          <p:cNvSpPr>
            <a:spLocks noGrp="1" noChangeArrowheads="1"/>
          </p:cNvSpPr>
          <p:nvPr>
            <p:ph type="body" idx="1"/>
          </p:nvPr>
        </p:nvSpPr>
        <p:spPr bwMode="auto">
          <a:xfrm>
            <a:off x="741363" y="2101850"/>
            <a:ext cx="8589962" cy="4743450"/>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p>
            <a:pPr lvl="0"/>
            <a:r>
              <a:rPr lang="en-GB" smtClean="0"/>
              <a:t>Для правки структуры щелкните мышью</a:t>
            </a:r>
          </a:p>
          <a:p>
            <a:pPr lvl="1"/>
            <a:r>
              <a:rPr lang="en-GB" smtClean="0"/>
              <a:t>Второй уровень структуры</a:t>
            </a:r>
          </a:p>
          <a:p>
            <a:pPr lvl="2"/>
            <a:r>
              <a:rPr lang="en-GB" smtClean="0"/>
              <a:t>Третий уровень структуры</a:t>
            </a:r>
          </a:p>
          <a:p>
            <a:pPr lvl="3"/>
            <a:r>
              <a:rPr lang="en-GB" smtClean="0"/>
              <a:t>Четвертый уровень структуры</a:t>
            </a:r>
          </a:p>
          <a:p>
            <a:pPr lvl="4"/>
            <a:r>
              <a:rPr lang="en-GB" smtClean="0"/>
              <a:t>Пятый уровень структуры</a:t>
            </a:r>
          </a:p>
          <a:p>
            <a:pPr lvl="4"/>
            <a:r>
              <a:rPr lang="en-GB" smtClean="0"/>
              <a:t>Шестой уровень структуры</a:t>
            </a:r>
          </a:p>
          <a:p>
            <a:pPr lvl="4"/>
            <a:r>
              <a:rPr lang="en-GB" smtClean="0"/>
              <a:t>Седьмой уровень структуры</a:t>
            </a:r>
          </a:p>
          <a:p>
            <a:pPr lvl="4"/>
            <a:r>
              <a:rPr lang="en-GB" smtClean="0"/>
              <a:t>Восьмой уровень структуры</a:t>
            </a:r>
          </a:p>
          <a:p>
            <a:pPr lvl="4"/>
            <a:r>
              <a:rPr lang="en-GB" smtClean="0"/>
              <a:t>Девятый уровень структуры</a:t>
            </a:r>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xStyles>
    <p:titleStyle>
      <a:lvl1pPr algn="ctr" defTabSz="449263" rtl="0" fontAlgn="base" hangingPunct="0">
        <a:spcBef>
          <a:spcPct val="0"/>
        </a:spcBef>
        <a:spcAft>
          <a:spcPct val="0"/>
        </a:spcAft>
        <a:buClr>
          <a:srgbClr val="000000"/>
        </a:buClr>
        <a:buSzPct val="45000"/>
        <a:buFont typeface="Wingdings" charset="2"/>
        <a:defRPr sz="4400">
          <a:solidFill>
            <a:srgbClr val="6B0094"/>
          </a:solidFill>
          <a:effectLst>
            <a:outerShdw blurRad="38100" dist="38100" dir="2700000" algn="tl">
              <a:srgbClr val="C0C0C0"/>
            </a:outerShdw>
          </a:effectLst>
          <a:latin typeface="+mj-lt"/>
          <a:ea typeface="+mj-ea"/>
          <a:cs typeface="+mj-cs"/>
        </a:defRPr>
      </a:lvl1pPr>
      <a:lvl2pPr algn="ctr" defTabSz="449263" rtl="0" fontAlgn="base" hangingPunct="0">
        <a:spcBef>
          <a:spcPct val="0"/>
        </a:spcBef>
        <a:spcAft>
          <a:spcPct val="0"/>
        </a:spcAft>
        <a:buClr>
          <a:srgbClr val="000000"/>
        </a:buClr>
        <a:buSzPct val="45000"/>
        <a:buFont typeface="Wingdings" charset="2"/>
        <a:defRPr sz="4400">
          <a:solidFill>
            <a:srgbClr val="6B0094"/>
          </a:solidFill>
          <a:effectLst>
            <a:outerShdw blurRad="38100" dist="38100" dir="2700000" algn="tl">
              <a:srgbClr val="C0C0C0"/>
            </a:outerShdw>
          </a:effectLst>
          <a:latin typeface="Georgia" pitchFamily="16" charset="0"/>
          <a:cs typeface="Lucida Sans Unicode" pitchFamily="32" charset="0"/>
        </a:defRPr>
      </a:lvl2pPr>
      <a:lvl3pPr algn="ctr" defTabSz="449263" rtl="0" fontAlgn="base" hangingPunct="0">
        <a:spcBef>
          <a:spcPct val="0"/>
        </a:spcBef>
        <a:spcAft>
          <a:spcPct val="0"/>
        </a:spcAft>
        <a:buClr>
          <a:srgbClr val="000000"/>
        </a:buClr>
        <a:buSzPct val="45000"/>
        <a:buFont typeface="Wingdings" charset="2"/>
        <a:defRPr sz="4400">
          <a:solidFill>
            <a:srgbClr val="6B0094"/>
          </a:solidFill>
          <a:effectLst>
            <a:outerShdw blurRad="38100" dist="38100" dir="2700000" algn="tl">
              <a:srgbClr val="C0C0C0"/>
            </a:outerShdw>
          </a:effectLst>
          <a:latin typeface="Georgia" pitchFamily="16" charset="0"/>
          <a:cs typeface="Lucida Sans Unicode" pitchFamily="32" charset="0"/>
        </a:defRPr>
      </a:lvl3pPr>
      <a:lvl4pPr algn="ctr" defTabSz="449263" rtl="0" fontAlgn="base" hangingPunct="0">
        <a:spcBef>
          <a:spcPct val="0"/>
        </a:spcBef>
        <a:spcAft>
          <a:spcPct val="0"/>
        </a:spcAft>
        <a:buClr>
          <a:srgbClr val="000000"/>
        </a:buClr>
        <a:buSzPct val="45000"/>
        <a:buFont typeface="Wingdings" charset="2"/>
        <a:defRPr sz="4400">
          <a:solidFill>
            <a:srgbClr val="6B0094"/>
          </a:solidFill>
          <a:effectLst>
            <a:outerShdw blurRad="38100" dist="38100" dir="2700000" algn="tl">
              <a:srgbClr val="C0C0C0"/>
            </a:outerShdw>
          </a:effectLst>
          <a:latin typeface="Georgia" pitchFamily="16" charset="0"/>
          <a:cs typeface="Lucida Sans Unicode" pitchFamily="32" charset="0"/>
        </a:defRPr>
      </a:lvl4pPr>
      <a:lvl5pPr algn="ctr" defTabSz="449263" rtl="0" fontAlgn="base" hangingPunct="0">
        <a:spcBef>
          <a:spcPct val="0"/>
        </a:spcBef>
        <a:spcAft>
          <a:spcPct val="0"/>
        </a:spcAft>
        <a:buClr>
          <a:srgbClr val="000000"/>
        </a:buClr>
        <a:buSzPct val="45000"/>
        <a:buFont typeface="Wingdings" charset="2"/>
        <a:defRPr sz="4400">
          <a:solidFill>
            <a:srgbClr val="6B0094"/>
          </a:solidFill>
          <a:effectLst>
            <a:outerShdw blurRad="38100" dist="38100" dir="2700000" algn="tl">
              <a:srgbClr val="C0C0C0"/>
            </a:outerShdw>
          </a:effectLst>
          <a:latin typeface="Georgia" pitchFamily="16" charset="0"/>
          <a:cs typeface="Lucida Sans Unicode" pitchFamily="32" charset="0"/>
        </a:defRPr>
      </a:lvl5pPr>
      <a:lvl6pPr marL="457200" algn="ctr" defTabSz="449263" rtl="0" fontAlgn="base" hangingPunct="0">
        <a:spcBef>
          <a:spcPct val="0"/>
        </a:spcBef>
        <a:spcAft>
          <a:spcPct val="0"/>
        </a:spcAft>
        <a:buClr>
          <a:srgbClr val="000000"/>
        </a:buClr>
        <a:buSzPct val="45000"/>
        <a:buFont typeface="Wingdings" charset="2"/>
        <a:defRPr sz="4400">
          <a:solidFill>
            <a:srgbClr val="6B0094"/>
          </a:solidFill>
          <a:effectLst>
            <a:outerShdw blurRad="38100" dist="38100" dir="2700000" algn="tl">
              <a:srgbClr val="C0C0C0"/>
            </a:outerShdw>
          </a:effectLst>
          <a:latin typeface="Georgia" pitchFamily="16" charset="0"/>
          <a:cs typeface="Lucida Sans Unicode" pitchFamily="32" charset="0"/>
        </a:defRPr>
      </a:lvl6pPr>
      <a:lvl7pPr marL="914400" algn="ctr" defTabSz="449263" rtl="0" fontAlgn="base" hangingPunct="0">
        <a:spcBef>
          <a:spcPct val="0"/>
        </a:spcBef>
        <a:spcAft>
          <a:spcPct val="0"/>
        </a:spcAft>
        <a:buClr>
          <a:srgbClr val="000000"/>
        </a:buClr>
        <a:buSzPct val="45000"/>
        <a:buFont typeface="Wingdings" charset="2"/>
        <a:defRPr sz="4400">
          <a:solidFill>
            <a:srgbClr val="6B0094"/>
          </a:solidFill>
          <a:effectLst>
            <a:outerShdw blurRad="38100" dist="38100" dir="2700000" algn="tl">
              <a:srgbClr val="C0C0C0"/>
            </a:outerShdw>
          </a:effectLst>
          <a:latin typeface="Georgia" pitchFamily="16" charset="0"/>
          <a:cs typeface="Lucida Sans Unicode" pitchFamily="32" charset="0"/>
        </a:defRPr>
      </a:lvl7pPr>
      <a:lvl8pPr marL="1371600" algn="ctr" defTabSz="449263" rtl="0" fontAlgn="base" hangingPunct="0">
        <a:spcBef>
          <a:spcPct val="0"/>
        </a:spcBef>
        <a:spcAft>
          <a:spcPct val="0"/>
        </a:spcAft>
        <a:buClr>
          <a:srgbClr val="000000"/>
        </a:buClr>
        <a:buSzPct val="45000"/>
        <a:buFont typeface="Wingdings" charset="2"/>
        <a:defRPr sz="4400">
          <a:solidFill>
            <a:srgbClr val="6B0094"/>
          </a:solidFill>
          <a:effectLst>
            <a:outerShdw blurRad="38100" dist="38100" dir="2700000" algn="tl">
              <a:srgbClr val="C0C0C0"/>
            </a:outerShdw>
          </a:effectLst>
          <a:latin typeface="Georgia" pitchFamily="16" charset="0"/>
          <a:cs typeface="Lucida Sans Unicode" pitchFamily="32" charset="0"/>
        </a:defRPr>
      </a:lvl8pPr>
      <a:lvl9pPr marL="1828800" algn="ctr" defTabSz="449263" rtl="0" fontAlgn="base" hangingPunct="0">
        <a:spcBef>
          <a:spcPct val="0"/>
        </a:spcBef>
        <a:spcAft>
          <a:spcPct val="0"/>
        </a:spcAft>
        <a:buClr>
          <a:srgbClr val="000000"/>
        </a:buClr>
        <a:buSzPct val="45000"/>
        <a:buFont typeface="Wingdings" charset="2"/>
        <a:defRPr sz="4400">
          <a:solidFill>
            <a:srgbClr val="6B0094"/>
          </a:solidFill>
          <a:effectLst>
            <a:outerShdw blurRad="38100" dist="38100" dir="2700000" algn="tl">
              <a:srgbClr val="C0C0C0"/>
            </a:outerShdw>
          </a:effectLst>
          <a:latin typeface="Georgia" pitchFamily="16" charset="0"/>
          <a:cs typeface="Lucida Sans Unicode" pitchFamily="32" charset="0"/>
        </a:defRPr>
      </a:lvl9pPr>
    </p:titleStyle>
    <p:bodyStyle>
      <a:lvl1pPr marL="414338" indent="-309563" algn="l" defTabSz="449263" rtl="0" fontAlgn="base" hangingPunct="0">
        <a:spcBef>
          <a:spcPct val="0"/>
        </a:spcBef>
        <a:spcAft>
          <a:spcPts val="1425"/>
        </a:spcAft>
        <a:buClr>
          <a:srgbClr val="000000"/>
        </a:buClr>
        <a:buSzPct val="36000"/>
        <a:buFont typeface="StarSymbol" charset="0"/>
        <a:buBlip>
          <a:blip r:embed="rId14"/>
        </a:buBlip>
        <a:defRPr sz="3200">
          <a:solidFill>
            <a:srgbClr val="CCCCFF"/>
          </a:solidFill>
          <a:effectLst>
            <a:outerShdw blurRad="38100" dist="38100" dir="2700000" algn="tl">
              <a:srgbClr val="C0C0C0"/>
            </a:outerShdw>
          </a:effectLst>
          <a:latin typeface="+mn-lt"/>
          <a:ea typeface="+mn-ea"/>
          <a:cs typeface="+mn-cs"/>
        </a:defRPr>
      </a:lvl1pPr>
      <a:lvl2pPr marL="847725" indent="-282575" algn="l" defTabSz="449263" rtl="0" fontAlgn="base" hangingPunct="0">
        <a:spcBef>
          <a:spcPct val="0"/>
        </a:spcBef>
        <a:spcAft>
          <a:spcPts val="1138"/>
        </a:spcAft>
        <a:buClr>
          <a:srgbClr val="000000"/>
        </a:buClr>
        <a:buSzPct val="224000"/>
        <a:buFont typeface="StarSymbol" charset="0"/>
        <a:buBlip>
          <a:blip r:embed="rId14"/>
        </a:buBlip>
        <a:defRPr sz="2800">
          <a:solidFill>
            <a:srgbClr val="CCCCFF"/>
          </a:solidFill>
          <a:effectLst>
            <a:outerShdw blurRad="38100" dist="38100" dir="2700000" algn="tl">
              <a:srgbClr val="C0C0C0"/>
            </a:outerShdw>
          </a:effectLst>
          <a:latin typeface="+mn-lt"/>
          <a:cs typeface="+mn-cs"/>
        </a:defRPr>
      </a:lvl2pPr>
      <a:lvl3pPr marL="1279525" indent="-212725" algn="l" defTabSz="449263" rtl="0" fontAlgn="base" hangingPunct="0">
        <a:spcBef>
          <a:spcPct val="0"/>
        </a:spcBef>
        <a:spcAft>
          <a:spcPts val="850"/>
        </a:spcAft>
        <a:buClr>
          <a:srgbClr val="000000"/>
        </a:buClr>
        <a:buSzPct val="48000"/>
        <a:buFont typeface="StarSymbol" charset="0"/>
        <a:buBlip>
          <a:blip r:embed="rId14"/>
        </a:buBlip>
        <a:defRPr sz="2400">
          <a:solidFill>
            <a:srgbClr val="CCCCFF"/>
          </a:solidFill>
          <a:effectLst>
            <a:outerShdw blurRad="38100" dist="38100" dir="2700000" algn="tl">
              <a:srgbClr val="C0C0C0"/>
            </a:outerShdw>
          </a:effectLst>
          <a:latin typeface="+mn-lt"/>
          <a:cs typeface="+mn-cs"/>
        </a:defRPr>
      </a:lvl3pPr>
      <a:lvl4pPr marL="1711325" indent="-200025" algn="l" defTabSz="449263" rtl="0" fontAlgn="base" hangingPunct="0">
        <a:spcBef>
          <a:spcPct val="0"/>
        </a:spcBef>
        <a:spcAft>
          <a:spcPts val="575"/>
        </a:spcAft>
        <a:buClr>
          <a:srgbClr val="000000"/>
        </a:buClr>
        <a:buFont typeface="StarSymbol" charset="0"/>
        <a:buBlip>
          <a:blip r:embed="rId14"/>
        </a:buBlip>
        <a:defRPr sz="2000">
          <a:solidFill>
            <a:srgbClr val="CCCCFF"/>
          </a:solidFill>
          <a:effectLst>
            <a:outerShdw blurRad="38100" dist="38100" dir="2700000" algn="tl">
              <a:srgbClr val="C0C0C0"/>
            </a:outerShdw>
          </a:effectLst>
          <a:latin typeface="+mn-lt"/>
          <a:cs typeface="+mn-cs"/>
        </a:defRPr>
      </a:lvl4pPr>
      <a:lvl5pPr marL="2139950" indent="-204788" algn="l" defTabSz="449263" rtl="0" fontAlgn="base" hangingPunct="0">
        <a:spcBef>
          <a:spcPct val="0"/>
        </a:spcBef>
        <a:spcAft>
          <a:spcPts val="288"/>
        </a:spcAft>
        <a:buClr>
          <a:srgbClr val="000000"/>
        </a:buClr>
        <a:buFont typeface="StarSymbol" charset="0"/>
        <a:buBlip>
          <a:blip r:embed="rId14"/>
        </a:buBlip>
        <a:defRPr sz="2000">
          <a:solidFill>
            <a:srgbClr val="CCCCFF"/>
          </a:solidFill>
          <a:effectLst>
            <a:outerShdw blurRad="38100" dist="38100" dir="2700000" algn="tl">
              <a:srgbClr val="C0C0C0"/>
            </a:outerShdw>
          </a:effectLst>
          <a:latin typeface="+mn-lt"/>
          <a:cs typeface="+mn-cs"/>
        </a:defRPr>
      </a:lvl5pPr>
      <a:lvl6pPr marL="2597150" indent="-204788" algn="l" defTabSz="449263" rtl="0" fontAlgn="base" hangingPunct="0">
        <a:spcBef>
          <a:spcPct val="0"/>
        </a:spcBef>
        <a:spcAft>
          <a:spcPts val="288"/>
        </a:spcAft>
        <a:buClr>
          <a:srgbClr val="000000"/>
        </a:buClr>
        <a:buFont typeface="StarSymbol" charset="0"/>
        <a:buBlip>
          <a:blip r:embed="rId14"/>
        </a:buBlip>
        <a:defRPr sz="2000">
          <a:solidFill>
            <a:srgbClr val="CCCCFF"/>
          </a:solidFill>
          <a:effectLst>
            <a:outerShdw blurRad="38100" dist="38100" dir="2700000" algn="tl">
              <a:srgbClr val="C0C0C0"/>
            </a:outerShdw>
          </a:effectLst>
          <a:latin typeface="+mn-lt"/>
          <a:cs typeface="+mn-cs"/>
        </a:defRPr>
      </a:lvl6pPr>
      <a:lvl7pPr marL="3054350" indent="-204788" algn="l" defTabSz="449263" rtl="0" fontAlgn="base" hangingPunct="0">
        <a:spcBef>
          <a:spcPct val="0"/>
        </a:spcBef>
        <a:spcAft>
          <a:spcPts val="288"/>
        </a:spcAft>
        <a:buClr>
          <a:srgbClr val="000000"/>
        </a:buClr>
        <a:buFont typeface="StarSymbol" charset="0"/>
        <a:buBlip>
          <a:blip r:embed="rId14"/>
        </a:buBlip>
        <a:defRPr sz="2000">
          <a:solidFill>
            <a:srgbClr val="CCCCFF"/>
          </a:solidFill>
          <a:effectLst>
            <a:outerShdw blurRad="38100" dist="38100" dir="2700000" algn="tl">
              <a:srgbClr val="C0C0C0"/>
            </a:outerShdw>
          </a:effectLst>
          <a:latin typeface="+mn-lt"/>
          <a:cs typeface="+mn-cs"/>
        </a:defRPr>
      </a:lvl7pPr>
      <a:lvl8pPr marL="3511550" indent="-204788" algn="l" defTabSz="449263" rtl="0" fontAlgn="base" hangingPunct="0">
        <a:spcBef>
          <a:spcPct val="0"/>
        </a:spcBef>
        <a:spcAft>
          <a:spcPts val="288"/>
        </a:spcAft>
        <a:buClr>
          <a:srgbClr val="000000"/>
        </a:buClr>
        <a:buFont typeface="StarSymbol" charset="0"/>
        <a:buBlip>
          <a:blip r:embed="rId14"/>
        </a:buBlip>
        <a:defRPr sz="2000">
          <a:solidFill>
            <a:srgbClr val="CCCCFF"/>
          </a:solidFill>
          <a:effectLst>
            <a:outerShdw blurRad="38100" dist="38100" dir="2700000" algn="tl">
              <a:srgbClr val="C0C0C0"/>
            </a:outerShdw>
          </a:effectLst>
          <a:latin typeface="+mn-lt"/>
          <a:cs typeface="+mn-cs"/>
        </a:defRPr>
      </a:lvl8pPr>
      <a:lvl9pPr marL="3968750" indent="-204788" algn="l" defTabSz="449263" rtl="0" fontAlgn="base" hangingPunct="0">
        <a:spcBef>
          <a:spcPct val="0"/>
        </a:spcBef>
        <a:spcAft>
          <a:spcPts val="288"/>
        </a:spcAft>
        <a:buClr>
          <a:srgbClr val="000000"/>
        </a:buClr>
        <a:buFont typeface="StarSymbol" charset="0"/>
        <a:buBlip>
          <a:blip r:embed="rId14"/>
        </a:buBlip>
        <a:defRPr sz="2000">
          <a:solidFill>
            <a:srgbClr val="CCCCFF"/>
          </a:solidFill>
          <a:effectLst>
            <a:outerShdw blurRad="38100" dist="38100" dir="2700000" algn="tl">
              <a:srgbClr val="C0C0C0"/>
            </a:outerShdw>
          </a:effectLst>
          <a:latin typeface="+mn-lt"/>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9" name="AutoShape 1"/>
          <p:cNvSpPr>
            <a:spLocks noChangeArrowheads="1"/>
          </p:cNvSpPr>
          <p:nvPr/>
        </p:nvSpPr>
        <p:spPr bwMode="auto">
          <a:xfrm>
            <a:off x="0" y="1289050"/>
            <a:ext cx="10080625" cy="1154113"/>
          </a:xfrm>
          <a:prstGeom prst="roundRect">
            <a:avLst>
              <a:gd name="adj" fmla="val 134"/>
            </a:avLst>
          </a:prstGeom>
          <a:gradFill rotWithShape="0">
            <a:gsLst>
              <a:gs pos="0">
                <a:srgbClr val="FFFFFF"/>
              </a:gs>
              <a:gs pos="100000">
                <a:srgbClr val="99CCFF"/>
              </a:gs>
            </a:gsLst>
            <a:lin ang="16200000" scaled="1"/>
          </a:gradFill>
          <a:ln w="9525">
            <a:noFill/>
            <a:round/>
            <a:headEnd/>
            <a:tailEnd/>
          </a:ln>
          <a:effectLst/>
        </p:spPr>
        <p:txBody>
          <a:bodyPr wrap="none" anchor="ctr"/>
          <a:lstStyle/>
          <a:p>
            <a:endParaRPr lang="ru-RU"/>
          </a:p>
        </p:txBody>
      </p:sp>
      <p:sp>
        <p:nvSpPr>
          <p:cNvPr id="2050" name="AutoShape 2"/>
          <p:cNvSpPr>
            <a:spLocks noChangeArrowheads="1"/>
          </p:cNvSpPr>
          <p:nvPr/>
        </p:nvSpPr>
        <p:spPr bwMode="auto">
          <a:xfrm rot="10800000">
            <a:off x="-1588" y="20638"/>
            <a:ext cx="10080626" cy="1309687"/>
          </a:xfrm>
          <a:prstGeom prst="roundRect">
            <a:avLst>
              <a:gd name="adj" fmla="val 120"/>
            </a:avLst>
          </a:prstGeom>
          <a:solidFill>
            <a:srgbClr val="99CCFF"/>
          </a:solidFill>
          <a:ln w="9525">
            <a:noFill/>
            <a:round/>
            <a:headEnd/>
            <a:tailEnd/>
          </a:ln>
          <a:effectLst/>
        </p:spPr>
        <p:txBody>
          <a:bodyPr wrap="none" anchor="ctr"/>
          <a:lstStyle/>
          <a:p>
            <a:endParaRPr lang="ru-RU"/>
          </a:p>
        </p:txBody>
      </p:sp>
      <p:sp>
        <p:nvSpPr>
          <p:cNvPr id="2051" name="AutoShape 3"/>
          <p:cNvSpPr>
            <a:spLocks noChangeArrowheads="1"/>
          </p:cNvSpPr>
          <p:nvPr/>
        </p:nvSpPr>
        <p:spPr bwMode="auto">
          <a:xfrm>
            <a:off x="0" y="6643688"/>
            <a:ext cx="10080625" cy="915987"/>
          </a:xfrm>
          <a:prstGeom prst="roundRect">
            <a:avLst>
              <a:gd name="adj" fmla="val 171"/>
            </a:avLst>
          </a:prstGeom>
          <a:gradFill rotWithShape="0">
            <a:gsLst>
              <a:gs pos="0">
                <a:srgbClr val="FFFFFF"/>
              </a:gs>
              <a:gs pos="100000">
                <a:srgbClr val="4C1900"/>
              </a:gs>
            </a:gsLst>
            <a:lin ang="5400000" scaled="1"/>
          </a:gradFill>
          <a:ln w="9525">
            <a:noFill/>
            <a:round/>
            <a:headEnd/>
            <a:tailEnd/>
          </a:ln>
          <a:effectLst/>
        </p:spPr>
        <p:txBody>
          <a:bodyPr wrap="none" anchor="ctr"/>
          <a:lstStyle/>
          <a:p>
            <a:endParaRPr lang="ru-RU"/>
          </a:p>
        </p:txBody>
      </p:sp>
      <p:sp>
        <p:nvSpPr>
          <p:cNvPr id="2052" name="Freeform 4"/>
          <p:cNvSpPr>
            <a:spLocks noChangeArrowheads="1"/>
          </p:cNvSpPr>
          <p:nvPr/>
        </p:nvSpPr>
        <p:spPr bwMode="auto">
          <a:xfrm>
            <a:off x="4370388" y="6753225"/>
            <a:ext cx="5707062" cy="530225"/>
          </a:xfrm>
          <a:custGeom>
            <a:avLst/>
            <a:gdLst/>
            <a:ahLst/>
            <a:cxnLst>
              <a:cxn ang="0">
                <a:pos x="1349" y="785"/>
              </a:cxn>
              <a:cxn ang="0">
                <a:pos x="2233" y="589"/>
              </a:cxn>
              <a:cxn ang="0">
                <a:pos x="4351" y="376"/>
              </a:cxn>
              <a:cxn ang="0">
                <a:pos x="4232" y="191"/>
              </a:cxn>
              <a:cxn ang="0">
                <a:pos x="3042" y="54"/>
              </a:cxn>
              <a:cxn ang="0">
                <a:pos x="7225" y="478"/>
              </a:cxn>
              <a:cxn ang="0">
                <a:pos x="5287" y="631"/>
              </a:cxn>
              <a:cxn ang="0">
                <a:pos x="6234" y="730"/>
              </a:cxn>
              <a:cxn ang="0">
                <a:pos x="7745" y="749"/>
              </a:cxn>
              <a:cxn ang="0">
                <a:pos x="10213" y="873"/>
              </a:cxn>
              <a:cxn ang="0">
                <a:pos x="11073" y="714"/>
              </a:cxn>
              <a:cxn ang="0">
                <a:pos x="12258" y="691"/>
              </a:cxn>
              <a:cxn ang="0">
                <a:pos x="12605" y="703"/>
              </a:cxn>
              <a:cxn ang="0">
                <a:pos x="13575" y="788"/>
              </a:cxn>
              <a:cxn ang="0">
                <a:pos x="14904" y="769"/>
              </a:cxn>
              <a:cxn ang="0">
                <a:pos x="15853" y="703"/>
              </a:cxn>
              <a:cxn ang="0">
                <a:pos x="15853" y="843"/>
              </a:cxn>
              <a:cxn ang="0">
                <a:pos x="12370" y="1062"/>
              </a:cxn>
              <a:cxn ang="0">
                <a:pos x="8566" y="1068"/>
              </a:cxn>
              <a:cxn ang="0">
                <a:pos x="5987" y="1003"/>
              </a:cxn>
              <a:cxn ang="0">
                <a:pos x="4661" y="962"/>
              </a:cxn>
              <a:cxn ang="0">
                <a:pos x="3098" y="1434"/>
              </a:cxn>
              <a:cxn ang="0">
                <a:pos x="2058" y="1198"/>
              </a:cxn>
              <a:cxn ang="0">
                <a:pos x="2898" y="867"/>
              </a:cxn>
              <a:cxn ang="0">
                <a:pos x="1349" y="785"/>
              </a:cxn>
            </a:cxnLst>
            <a:rect l="0" t="0" r="r" b="b"/>
            <a:pathLst>
              <a:path w="15854" h="1471">
                <a:moveTo>
                  <a:pt x="1349" y="785"/>
                </a:moveTo>
                <a:cubicBezTo>
                  <a:pt x="0" y="714"/>
                  <a:pt x="2880" y="741"/>
                  <a:pt x="2233" y="589"/>
                </a:cubicBezTo>
                <a:cubicBezTo>
                  <a:pt x="1586" y="437"/>
                  <a:pt x="4054" y="475"/>
                  <a:pt x="4351" y="376"/>
                </a:cubicBezTo>
                <a:cubicBezTo>
                  <a:pt x="4483" y="332"/>
                  <a:pt x="4406" y="234"/>
                  <a:pt x="4232" y="191"/>
                </a:cubicBezTo>
                <a:cubicBezTo>
                  <a:pt x="4222" y="189"/>
                  <a:pt x="2754" y="108"/>
                  <a:pt x="3042" y="54"/>
                </a:cubicBezTo>
                <a:cubicBezTo>
                  <a:pt x="3330" y="0"/>
                  <a:pt x="7237" y="404"/>
                  <a:pt x="7225" y="478"/>
                </a:cubicBezTo>
                <a:cubicBezTo>
                  <a:pt x="7213" y="552"/>
                  <a:pt x="5287" y="631"/>
                  <a:pt x="5287" y="631"/>
                </a:cubicBezTo>
                <a:lnTo>
                  <a:pt x="6234" y="730"/>
                </a:lnTo>
                <a:lnTo>
                  <a:pt x="7745" y="749"/>
                </a:lnTo>
                <a:lnTo>
                  <a:pt x="10213" y="873"/>
                </a:lnTo>
                <a:cubicBezTo>
                  <a:pt x="10213" y="873"/>
                  <a:pt x="11306" y="690"/>
                  <a:pt x="11073" y="714"/>
                </a:cubicBezTo>
                <a:cubicBezTo>
                  <a:pt x="10840" y="738"/>
                  <a:pt x="12145" y="726"/>
                  <a:pt x="12258" y="691"/>
                </a:cubicBezTo>
                <a:cubicBezTo>
                  <a:pt x="12371" y="656"/>
                  <a:pt x="12594" y="702"/>
                  <a:pt x="12605" y="703"/>
                </a:cubicBezTo>
                <a:cubicBezTo>
                  <a:pt x="13015" y="738"/>
                  <a:pt x="13279" y="777"/>
                  <a:pt x="13575" y="788"/>
                </a:cubicBezTo>
                <a:cubicBezTo>
                  <a:pt x="13871" y="799"/>
                  <a:pt x="14526" y="749"/>
                  <a:pt x="14904" y="769"/>
                </a:cubicBezTo>
                <a:cubicBezTo>
                  <a:pt x="15282" y="789"/>
                  <a:pt x="15853" y="703"/>
                  <a:pt x="15853" y="703"/>
                </a:cubicBezTo>
                <a:lnTo>
                  <a:pt x="15853" y="843"/>
                </a:lnTo>
                <a:cubicBezTo>
                  <a:pt x="15853" y="843"/>
                  <a:pt x="12355" y="1062"/>
                  <a:pt x="12370" y="1062"/>
                </a:cubicBezTo>
                <a:cubicBezTo>
                  <a:pt x="12385" y="1062"/>
                  <a:pt x="8552" y="1068"/>
                  <a:pt x="8566" y="1068"/>
                </a:cubicBezTo>
                <a:cubicBezTo>
                  <a:pt x="8580" y="1068"/>
                  <a:pt x="5987" y="1003"/>
                  <a:pt x="5987" y="1003"/>
                </a:cubicBezTo>
                <a:cubicBezTo>
                  <a:pt x="5987" y="1003"/>
                  <a:pt x="4574" y="973"/>
                  <a:pt x="4661" y="962"/>
                </a:cubicBezTo>
                <a:cubicBezTo>
                  <a:pt x="4748" y="951"/>
                  <a:pt x="3295" y="1470"/>
                  <a:pt x="3098" y="1434"/>
                </a:cubicBezTo>
                <a:cubicBezTo>
                  <a:pt x="2901" y="1398"/>
                  <a:pt x="2087" y="1186"/>
                  <a:pt x="2058" y="1198"/>
                </a:cubicBezTo>
                <a:cubicBezTo>
                  <a:pt x="2029" y="1210"/>
                  <a:pt x="3371" y="892"/>
                  <a:pt x="2898" y="867"/>
                </a:cubicBezTo>
                <a:lnTo>
                  <a:pt x="1349" y="785"/>
                </a:lnTo>
              </a:path>
            </a:pathLst>
          </a:custGeom>
          <a:gradFill rotWithShape="0">
            <a:gsLst>
              <a:gs pos="0">
                <a:srgbClr val="FFFFFF"/>
              </a:gs>
              <a:gs pos="100000">
                <a:srgbClr val="99CCFF"/>
              </a:gs>
            </a:gsLst>
            <a:lin ang="16200000" scaled="1"/>
          </a:gradFill>
          <a:ln w="9360">
            <a:solidFill>
              <a:srgbClr val="808080"/>
            </a:solidFill>
            <a:round/>
            <a:headEnd/>
            <a:tailEnd/>
          </a:ln>
          <a:effectLst/>
        </p:spPr>
        <p:txBody>
          <a:bodyPr wrap="none" anchor="ctr"/>
          <a:lstStyle/>
          <a:p>
            <a:endParaRPr lang="ru-RU"/>
          </a:p>
        </p:txBody>
      </p:sp>
      <p:sp>
        <p:nvSpPr>
          <p:cNvPr id="2053" name="Freeform 5"/>
          <p:cNvSpPr>
            <a:spLocks noChangeArrowheads="1"/>
          </p:cNvSpPr>
          <p:nvPr/>
        </p:nvSpPr>
        <p:spPr bwMode="auto">
          <a:xfrm>
            <a:off x="131763" y="6634163"/>
            <a:ext cx="5762625" cy="381000"/>
          </a:xfrm>
          <a:custGeom>
            <a:avLst/>
            <a:gdLst/>
            <a:ahLst/>
            <a:cxnLst>
              <a:cxn ang="0">
                <a:pos x="0" y="1059"/>
              </a:cxn>
              <a:cxn ang="0">
                <a:pos x="5888" y="840"/>
              </a:cxn>
              <a:cxn ang="0">
                <a:pos x="12768" y="716"/>
              </a:cxn>
              <a:cxn ang="0">
                <a:pos x="16005" y="529"/>
              </a:cxn>
              <a:cxn ang="0">
                <a:pos x="14542" y="311"/>
              </a:cxn>
              <a:cxn ang="0">
                <a:pos x="10651" y="373"/>
              </a:cxn>
              <a:cxn ang="0">
                <a:pos x="8534" y="0"/>
              </a:cxn>
              <a:cxn ang="0">
                <a:pos x="6044" y="311"/>
              </a:cxn>
              <a:cxn ang="0">
                <a:pos x="3554" y="435"/>
              </a:cxn>
              <a:cxn ang="0">
                <a:pos x="1852" y="16"/>
              </a:cxn>
              <a:cxn ang="0">
                <a:pos x="968" y="642"/>
              </a:cxn>
              <a:cxn ang="0">
                <a:pos x="0" y="1059"/>
              </a:cxn>
            </a:cxnLst>
            <a:rect l="0" t="0" r="r" b="b"/>
            <a:pathLst>
              <a:path w="16006" h="1060">
                <a:moveTo>
                  <a:pt x="0" y="1059"/>
                </a:moveTo>
                <a:lnTo>
                  <a:pt x="5888" y="840"/>
                </a:lnTo>
                <a:lnTo>
                  <a:pt x="12768" y="716"/>
                </a:lnTo>
                <a:lnTo>
                  <a:pt x="16005" y="529"/>
                </a:lnTo>
                <a:lnTo>
                  <a:pt x="14542" y="311"/>
                </a:lnTo>
                <a:lnTo>
                  <a:pt x="10651" y="373"/>
                </a:lnTo>
                <a:lnTo>
                  <a:pt x="8534" y="0"/>
                </a:lnTo>
                <a:lnTo>
                  <a:pt x="6044" y="311"/>
                </a:lnTo>
                <a:lnTo>
                  <a:pt x="3554" y="435"/>
                </a:lnTo>
                <a:lnTo>
                  <a:pt x="1852" y="16"/>
                </a:lnTo>
                <a:lnTo>
                  <a:pt x="968" y="642"/>
                </a:lnTo>
                <a:lnTo>
                  <a:pt x="0" y="1059"/>
                </a:lnTo>
              </a:path>
            </a:pathLst>
          </a:custGeom>
          <a:gradFill rotWithShape="0">
            <a:gsLst>
              <a:gs pos="0">
                <a:srgbClr val="FFFFFF"/>
              </a:gs>
              <a:gs pos="100000">
                <a:srgbClr val="4C1900"/>
              </a:gs>
            </a:gsLst>
            <a:lin ang="5400000" scaled="1"/>
          </a:gradFill>
          <a:ln w="9360">
            <a:solidFill>
              <a:srgbClr val="808080"/>
            </a:solidFill>
            <a:round/>
            <a:headEnd/>
            <a:tailEnd/>
          </a:ln>
          <a:effectLst/>
        </p:spPr>
        <p:txBody>
          <a:bodyPr wrap="none" anchor="ctr"/>
          <a:lstStyle/>
          <a:p>
            <a:endParaRPr lang="ru-RU"/>
          </a:p>
        </p:txBody>
      </p:sp>
      <p:sp>
        <p:nvSpPr>
          <p:cNvPr id="2054" name="Freeform 6"/>
          <p:cNvSpPr>
            <a:spLocks noChangeArrowheads="1"/>
          </p:cNvSpPr>
          <p:nvPr/>
        </p:nvSpPr>
        <p:spPr bwMode="auto">
          <a:xfrm>
            <a:off x="2108200" y="6788150"/>
            <a:ext cx="2260600" cy="231775"/>
          </a:xfrm>
          <a:custGeom>
            <a:avLst/>
            <a:gdLst/>
            <a:ahLst/>
            <a:cxnLst>
              <a:cxn ang="0">
                <a:pos x="0" y="648"/>
              </a:cxn>
              <a:cxn ang="0">
                <a:pos x="1082" y="608"/>
              </a:cxn>
              <a:cxn ang="0">
                <a:pos x="4615" y="545"/>
              </a:cxn>
              <a:cxn ang="0">
                <a:pos x="6278" y="449"/>
              </a:cxn>
              <a:cxn ang="0">
                <a:pos x="5527" y="353"/>
              </a:cxn>
              <a:cxn ang="0">
                <a:pos x="3469" y="43"/>
              </a:cxn>
              <a:cxn ang="0">
                <a:pos x="2533" y="569"/>
              </a:cxn>
              <a:cxn ang="0">
                <a:pos x="1260" y="0"/>
              </a:cxn>
              <a:cxn ang="0">
                <a:pos x="232" y="339"/>
              </a:cxn>
              <a:cxn ang="0">
                <a:pos x="0" y="648"/>
              </a:cxn>
            </a:cxnLst>
            <a:rect l="0" t="0" r="r" b="b"/>
            <a:pathLst>
              <a:path w="6279" h="649">
                <a:moveTo>
                  <a:pt x="0" y="648"/>
                </a:moveTo>
                <a:lnTo>
                  <a:pt x="1082" y="608"/>
                </a:lnTo>
                <a:lnTo>
                  <a:pt x="4615" y="545"/>
                </a:lnTo>
                <a:lnTo>
                  <a:pt x="6278" y="449"/>
                </a:lnTo>
                <a:lnTo>
                  <a:pt x="5527" y="353"/>
                </a:lnTo>
                <a:lnTo>
                  <a:pt x="3469" y="43"/>
                </a:lnTo>
                <a:lnTo>
                  <a:pt x="2533" y="569"/>
                </a:lnTo>
                <a:lnTo>
                  <a:pt x="1260" y="0"/>
                </a:lnTo>
                <a:lnTo>
                  <a:pt x="232" y="339"/>
                </a:lnTo>
                <a:lnTo>
                  <a:pt x="0" y="648"/>
                </a:lnTo>
              </a:path>
            </a:pathLst>
          </a:custGeom>
          <a:gradFill rotWithShape="0">
            <a:gsLst>
              <a:gs pos="0">
                <a:srgbClr val="FFFFFF"/>
              </a:gs>
              <a:gs pos="100000">
                <a:srgbClr val="4C1900"/>
              </a:gs>
            </a:gsLst>
            <a:lin ang="5400000" scaled="1"/>
          </a:gradFill>
          <a:ln w="9360">
            <a:solidFill>
              <a:srgbClr val="808080"/>
            </a:solidFill>
            <a:round/>
            <a:headEnd/>
            <a:tailEnd/>
          </a:ln>
          <a:effectLst/>
        </p:spPr>
        <p:txBody>
          <a:bodyPr wrap="none" anchor="ctr"/>
          <a:lstStyle/>
          <a:p>
            <a:endParaRPr lang="ru-RU"/>
          </a:p>
        </p:txBody>
      </p:sp>
      <p:sp>
        <p:nvSpPr>
          <p:cNvPr id="2055" name="Freeform 7"/>
          <p:cNvSpPr>
            <a:spLocks noChangeArrowheads="1"/>
          </p:cNvSpPr>
          <p:nvPr/>
        </p:nvSpPr>
        <p:spPr bwMode="auto">
          <a:xfrm>
            <a:off x="0" y="6680200"/>
            <a:ext cx="5894388" cy="715963"/>
          </a:xfrm>
          <a:custGeom>
            <a:avLst/>
            <a:gdLst/>
            <a:ahLst/>
            <a:cxnLst>
              <a:cxn ang="0">
                <a:pos x="0" y="1447"/>
              </a:cxn>
              <a:cxn ang="0">
                <a:pos x="10739" y="1585"/>
              </a:cxn>
              <a:cxn ang="0">
                <a:pos x="14785" y="1834"/>
              </a:cxn>
              <a:cxn ang="0">
                <a:pos x="16373" y="1990"/>
              </a:cxn>
              <a:cxn ang="0">
                <a:pos x="15097" y="1523"/>
              </a:cxn>
              <a:cxn ang="0">
                <a:pos x="12357" y="994"/>
              </a:cxn>
              <a:cxn ang="0">
                <a:pos x="7377" y="745"/>
              </a:cxn>
              <a:cxn ang="0">
                <a:pos x="4762" y="0"/>
              </a:cxn>
              <a:cxn ang="0">
                <a:pos x="2490" y="776"/>
              </a:cxn>
              <a:cxn ang="0">
                <a:pos x="0" y="1299"/>
              </a:cxn>
              <a:cxn ang="0">
                <a:pos x="0" y="1447"/>
              </a:cxn>
            </a:cxnLst>
            <a:rect l="0" t="0" r="r" b="b"/>
            <a:pathLst>
              <a:path w="16374" h="1991">
                <a:moveTo>
                  <a:pt x="0" y="1447"/>
                </a:moveTo>
                <a:lnTo>
                  <a:pt x="10739" y="1585"/>
                </a:lnTo>
                <a:lnTo>
                  <a:pt x="14785" y="1834"/>
                </a:lnTo>
                <a:lnTo>
                  <a:pt x="16373" y="1990"/>
                </a:lnTo>
                <a:lnTo>
                  <a:pt x="15097" y="1523"/>
                </a:lnTo>
                <a:lnTo>
                  <a:pt x="12357" y="994"/>
                </a:lnTo>
                <a:lnTo>
                  <a:pt x="7377" y="745"/>
                </a:lnTo>
                <a:lnTo>
                  <a:pt x="4762" y="0"/>
                </a:lnTo>
                <a:lnTo>
                  <a:pt x="2490" y="776"/>
                </a:lnTo>
                <a:lnTo>
                  <a:pt x="0" y="1299"/>
                </a:lnTo>
                <a:lnTo>
                  <a:pt x="0" y="1447"/>
                </a:lnTo>
              </a:path>
            </a:pathLst>
          </a:custGeom>
          <a:gradFill rotWithShape="0">
            <a:gsLst>
              <a:gs pos="0">
                <a:srgbClr val="FFFFFF"/>
              </a:gs>
              <a:gs pos="100000">
                <a:srgbClr val="4C1900"/>
              </a:gs>
            </a:gsLst>
            <a:lin ang="5400000" scaled="1"/>
          </a:gradFill>
          <a:ln w="9360">
            <a:solidFill>
              <a:srgbClr val="808080"/>
            </a:solidFill>
            <a:round/>
            <a:headEnd/>
            <a:tailEnd/>
          </a:ln>
          <a:effectLst/>
        </p:spPr>
        <p:txBody>
          <a:bodyPr wrap="none" anchor="ctr"/>
          <a:lstStyle/>
          <a:p>
            <a:endParaRPr lang="ru-RU"/>
          </a:p>
        </p:txBody>
      </p:sp>
      <p:sp>
        <p:nvSpPr>
          <p:cNvPr id="2056" name="Rectangle 8"/>
          <p:cNvSpPr>
            <a:spLocks noGrp="1" noChangeArrowheads="1"/>
          </p:cNvSpPr>
          <p:nvPr>
            <p:ph type="title"/>
          </p:nvPr>
        </p:nvSpPr>
        <p:spPr bwMode="auto">
          <a:xfrm>
            <a:off x="741363" y="153988"/>
            <a:ext cx="8589962" cy="1339850"/>
          </a:xfrm>
          <a:prstGeom prst="rect">
            <a:avLst/>
          </a:prstGeom>
          <a:noFill/>
          <a:ln w="9525">
            <a:noFill/>
            <a:round/>
            <a:headEnd/>
            <a:tailEnd/>
          </a:ln>
          <a:effectLst/>
        </p:spPr>
        <p:txBody>
          <a:bodyPr vert="horz" wrap="square" lIns="0" tIns="0" rIns="0" bIns="0" numCol="1" anchor="ctr" anchorCtr="0" compatLnSpc="1">
            <a:prstTxWarp prst="textNoShape">
              <a:avLst/>
            </a:prstTxWarp>
          </a:bodyPr>
          <a:lstStyle/>
          <a:p>
            <a:pPr lvl="0"/>
            <a:r>
              <a:rPr lang="en-GB" smtClean="0"/>
              <a:t>Для правки текста заголовка щелкните мышью</a:t>
            </a:r>
          </a:p>
        </p:txBody>
      </p:sp>
      <p:sp>
        <p:nvSpPr>
          <p:cNvPr id="2057" name="Rectangle 9"/>
          <p:cNvSpPr>
            <a:spLocks noGrp="1" noChangeArrowheads="1"/>
          </p:cNvSpPr>
          <p:nvPr>
            <p:ph type="body" idx="1"/>
          </p:nvPr>
        </p:nvSpPr>
        <p:spPr bwMode="auto">
          <a:xfrm>
            <a:off x="741363" y="1597025"/>
            <a:ext cx="8589962" cy="5094288"/>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p>
            <a:pPr lvl="0"/>
            <a:r>
              <a:rPr lang="en-GB" smtClean="0"/>
              <a:t>Для правки структуры щелкните мышью</a:t>
            </a:r>
          </a:p>
          <a:p>
            <a:pPr lvl="1"/>
            <a:r>
              <a:rPr lang="en-GB" smtClean="0"/>
              <a:t>Второй уровень структуры</a:t>
            </a:r>
          </a:p>
          <a:p>
            <a:pPr lvl="2"/>
            <a:r>
              <a:rPr lang="en-GB" smtClean="0"/>
              <a:t>Третий уровень структуры</a:t>
            </a:r>
          </a:p>
          <a:p>
            <a:pPr lvl="3"/>
            <a:r>
              <a:rPr lang="en-GB" smtClean="0"/>
              <a:t>Четвертый уровень структуры</a:t>
            </a:r>
          </a:p>
          <a:p>
            <a:pPr lvl="4"/>
            <a:r>
              <a:rPr lang="en-GB" smtClean="0"/>
              <a:t>Пятый уровень структуры</a:t>
            </a:r>
          </a:p>
          <a:p>
            <a:pPr lvl="4"/>
            <a:r>
              <a:rPr lang="en-GB" smtClean="0"/>
              <a:t>Шестой уровень структуры</a:t>
            </a:r>
          </a:p>
          <a:p>
            <a:pPr lvl="4"/>
            <a:r>
              <a:rPr lang="en-GB" smtClean="0"/>
              <a:t>Седьмой уровень структуры</a:t>
            </a:r>
          </a:p>
          <a:p>
            <a:pPr lvl="4"/>
            <a:r>
              <a:rPr lang="en-GB" smtClean="0"/>
              <a:t>Восьмой уровень структуры</a:t>
            </a:r>
          </a:p>
          <a:p>
            <a:pPr lvl="4"/>
            <a:r>
              <a:rPr lang="en-GB" smtClean="0"/>
              <a:t>Девятый уровень структуры</a:t>
            </a: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xStyles>
    <p:titleStyle>
      <a:lvl1pPr algn="ctr" defTabSz="449263" rtl="0" fontAlgn="base" hangingPunct="0">
        <a:spcBef>
          <a:spcPct val="0"/>
        </a:spcBef>
        <a:spcAft>
          <a:spcPct val="0"/>
        </a:spcAft>
        <a:buClr>
          <a:srgbClr val="000000"/>
        </a:buClr>
        <a:buSzPct val="45000"/>
        <a:buFont typeface="Wingdings" charset="2"/>
        <a:defRPr sz="4400">
          <a:solidFill>
            <a:srgbClr val="000000"/>
          </a:solidFill>
          <a:latin typeface="+mj-lt"/>
          <a:ea typeface="+mj-ea"/>
          <a:cs typeface="+mj-cs"/>
        </a:defRPr>
      </a:lvl1pPr>
      <a:lvl2pPr algn="ctr" defTabSz="449263" rtl="0" fontAlgn="base" hangingPunct="0">
        <a:spcBef>
          <a:spcPct val="0"/>
        </a:spcBef>
        <a:spcAft>
          <a:spcPct val="0"/>
        </a:spcAft>
        <a:buClr>
          <a:srgbClr val="000000"/>
        </a:buClr>
        <a:buSzPct val="45000"/>
        <a:buFont typeface="Wingdings" charset="2"/>
        <a:defRPr sz="4400">
          <a:solidFill>
            <a:srgbClr val="000000"/>
          </a:solidFill>
          <a:latin typeface="Times New Roman" pitchFamily="16" charset="0"/>
          <a:cs typeface="Lucida Sans Unicode" pitchFamily="32" charset="0"/>
        </a:defRPr>
      </a:lvl2pPr>
      <a:lvl3pPr algn="ctr" defTabSz="449263" rtl="0" fontAlgn="base" hangingPunct="0">
        <a:spcBef>
          <a:spcPct val="0"/>
        </a:spcBef>
        <a:spcAft>
          <a:spcPct val="0"/>
        </a:spcAft>
        <a:buClr>
          <a:srgbClr val="000000"/>
        </a:buClr>
        <a:buSzPct val="45000"/>
        <a:buFont typeface="Wingdings" charset="2"/>
        <a:defRPr sz="4400">
          <a:solidFill>
            <a:srgbClr val="000000"/>
          </a:solidFill>
          <a:latin typeface="Times New Roman" pitchFamily="16" charset="0"/>
          <a:cs typeface="Lucida Sans Unicode" pitchFamily="32" charset="0"/>
        </a:defRPr>
      </a:lvl3pPr>
      <a:lvl4pPr algn="ctr" defTabSz="449263" rtl="0" fontAlgn="base" hangingPunct="0">
        <a:spcBef>
          <a:spcPct val="0"/>
        </a:spcBef>
        <a:spcAft>
          <a:spcPct val="0"/>
        </a:spcAft>
        <a:buClr>
          <a:srgbClr val="000000"/>
        </a:buClr>
        <a:buSzPct val="45000"/>
        <a:buFont typeface="Wingdings" charset="2"/>
        <a:defRPr sz="4400">
          <a:solidFill>
            <a:srgbClr val="000000"/>
          </a:solidFill>
          <a:latin typeface="Times New Roman" pitchFamily="16" charset="0"/>
          <a:cs typeface="Lucida Sans Unicode" pitchFamily="32" charset="0"/>
        </a:defRPr>
      </a:lvl4pPr>
      <a:lvl5pPr algn="ctr" defTabSz="449263" rtl="0" fontAlgn="base" hangingPunct="0">
        <a:spcBef>
          <a:spcPct val="0"/>
        </a:spcBef>
        <a:spcAft>
          <a:spcPct val="0"/>
        </a:spcAft>
        <a:buClr>
          <a:srgbClr val="000000"/>
        </a:buClr>
        <a:buSzPct val="45000"/>
        <a:buFont typeface="Wingdings" charset="2"/>
        <a:defRPr sz="4400">
          <a:solidFill>
            <a:srgbClr val="000000"/>
          </a:solidFill>
          <a:latin typeface="Times New Roman" pitchFamily="16" charset="0"/>
          <a:cs typeface="Lucida Sans Unicode" pitchFamily="32" charset="0"/>
        </a:defRPr>
      </a:lvl5pPr>
      <a:lvl6pPr marL="457200" algn="ctr" defTabSz="449263" rtl="0" fontAlgn="base" hangingPunct="0">
        <a:spcBef>
          <a:spcPct val="0"/>
        </a:spcBef>
        <a:spcAft>
          <a:spcPct val="0"/>
        </a:spcAft>
        <a:buClr>
          <a:srgbClr val="000000"/>
        </a:buClr>
        <a:buSzPct val="45000"/>
        <a:buFont typeface="Wingdings" charset="2"/>
        <a:defRPr sz="4400">
          <a:solidFill>
            <a:srgbClr val="000000"/>
          </a:solidFill>
          <a:latin typeface="Times New Roman" pitchFamily="16" charset="0"/>
          <a:cs typeface="Lucida Sans Unicode" pitchFamily="32" charset="0"/>
        </a:defRPr>
      </a:lvl6pPr>
      <a:lvl7pPr marL="914400" algn="ctr" defTabSz="449263" rtl="0" fontAlgn="base" hangingPunct="0">
        <a:spcBef>
          <a:spcPct val="0"/>
        </a:spcBef>
        <a:spcAft>
          <a:spcPct val="0"/>
        </a:spcAft>
        <a:buClr>
          <a:srgbClr val="000000"/>
        </a:buClr>
        <a:buSzPct val="45000"/>
        <a:buFont typeface="Wingdings" charset="2"/>
        <a:defRPr sz="4400">
          <a:solidFill>
            <a:srgbClr val="000000"/>
          </a:solidFill>
          <a:latin typeface="Times New Roman" pitchFamily="16" charset="0"/>
          <a:cs typeface="Lucida Sans Unicode" pitchFamily="32" charset="0"/>
        </a:defRPr>
      </a:lvl7pPr>
      <a:lvl8pPr marL="1371600" algn="ctr" defTabSz="449263" rtl="0" fontAlgn="base" hangingPunct="0">
        <a:spcBef>
          <a:spcPct val="0"/>
        </a:spcBef>
        <a:spcAft>
          <a:spcPct val="0"/>
        </a:spcAft>
        <a:buClr>
          <a:srgbClr val="000000"/>
        </a:buClr>
        <a:buSzPct val="45000"/>
        <a:buFont typeface="Wingdings" charset="2"/>
        <a:defRPr sz="4400">
          <a:solidFill>
            <a:srgbClr val="000000"/>
          </a:solidFill>
          <a:latin typeface="Times New Roman" pitchFamily="16" charset="0"/>
          <a:cs typeface="Lucida Sans Unicode" pitchFamily="32" charset="0"/>
        </a:defRPr>
      </a:lvl8pPr>
      <a:lvl9pPr marL="1828800" algn="ctr" defTabSz="449263" rtl="0" fontAlgn="base" hangingPunct="0">
        <a:spcBef>
          <a:spcPct val="0"/>
        </a:spcBef>
        <a:spcAft>
          <a:spcPct val="0"/>
        </a:spcAft>
        <a:buClr>
          <a:srgbClr val="000000"/>
        </a:buClr>
        <a:buSzPct val="45000"/>
        <a:buFont typeface="Wingdings" charset="2"/>
        <a:defRPr sz="4400">
          <a:solidFill>
            <a:srgbClr val="000000"/>
          </a:solidFill>
          <a:latin typeface="Times New Roman" pitchFamily="16" charset="0"/>
          <a:cs typeface="Lucida Sans Unicode" pitchFamily="32" charset="0"/>
        </a:defRPr>
      </a:lvl9pPr>
    </p:titleStyle>
    <p:bodyStyle>
      <a:lvl1pPr marL="379413" indent="-309563" algn="l" defTabSz="449263" rtl="0" fontAlgn="base" hangingPunct="0">
        <a:spcBef>
          <a:spcPct val="0"/>
        </a:spcBef>
        <a:spcAft>
          <a:spcPts val="1425"/>
        </a:spcAft>
        <a:buClr>
          <a:srgbClr val="000000"/>
        </a:buClr>
        <a:buSzPct val="107000"/>
        <a:buFont typeface="StarSymbol" charset="0"/>
        <a:buBlip>
          <a:blip r:embed="rId13"/>
        </a:buBlip>
        <a:defRPr sz="3200">
          <a:solidFill>
            <a:srgbClr val="000000"/>
          </a:solidFill>
          <a:latin typeface="+mn-lt"/>
          <a:ea typeface="+mn-ea"/>
          <a:cs typeface="+mn-cs"/>
        </a:defRPr>
      </a:lvl1pPr>
      <a:lvl2pPr marL="773113" indent="-273050" algn="l" defTabSz="449263" rtl="0" fontAlgn="base" hangingPunct="0">
        <a:spcBef>
          <a:spcPct val="0"/>
        </a:spcBef>
        <a:spcAft>
          <a:spcPts val="1138"/>
        </a:spcAft>
        <a:buClr>
          <a:srgbClr val="000000"/>
        </a:buClr>
        <a:buSzPct val="400000"/>
        <a:buFont typeface="StarSymbol" charset="0"/>
        <a:buBlip>
          <a:blip r:embed="rId14"/>
        </a:buBlip>
        <a:defRPr sz="2800">
          <a:solidFill>
            <a:srgbClr val="000000"/>
          </a:solidFill>
          <a:latin typeface="+mn-lt"/>
          <a:cs typeface="+mn-cs"/>
        </a:defRPr>
      </a:lvl2pPr>
      <a:lvl3pPr marL="1279525" indent="-212725" algn="l" defTabSz="449263" rtl="0" fontAlgn="base" hangingPunct="0">
        <a:spcBef>
          <a:spcPct val="0"/>
        </a:spcBef>
        <a:spcAft>
          <a:spcPts val="850"/>
        </a:spcAft>
        <a:buClr>
          <a:srgbClr val="000000"/>
        </a:buClr>
        <a:buSzPct val="126000"/>
        <a:buFont typeface="StarSymbol" charset="0"/>
        <a:buBlip>
          <a:blip r:embed="rId13"/>
        </a:buBlip>
        <a:defRPr sz="2400">
          <a:solidFill>
            <a:srgbClr val="000000"/>
          </a:solidFill>
          <a:latin typeface="+mn-lt"/>
          <a:cs typeface="+mn-cs"/>
        </a:defRPr>
      </a:lvl3pPr>
      <a:lvl4pPr marL="1711325" indent="-200025" algn="l" defTabSz="449263" rtl="0" fontAlgn="base" hangingPunct="0">
        <a:spcBef>
          <a:spcPct val="0"/>
        </a:spcBef>
        <a:spcAft>
          <a:spcPts val="575"/>
        </a:spcAft>
        <a:buClr>
          <a:srgbClr val="000000"/>
        </a:buClr>
        <a:buFont typeface="StarSymbol" charset="0"/>
        <a:buBlip>
          <a:blip r:embed="rId15"/>
        </a:buBlip>
        <a:defRPr sz="2000">
          <a:solidFill>
            <a:srgbClr val="000000"/>
          </a:solidFill>
          <a:latin typeface="+mn-lt"/>
          <a:cs typeface="+mn-cs"/>
        </a:defRPr>
      </a:lvl4pPr>
      <a:lvl5pPr marL="2139950" indent="-204788" algn="l" defTabSz="449263" rtl="0" fontAlgn="base" hangingPunct="0">
        <a:spcBef>
          <a:spcPct val="0"/>
        </a:spcBef>
        <a:spcAft>
          <a:spcPts val="288"/>
        </a:spcAft>
        <a:buClr>
          <a:srgbClr val="000000"/>
        </a:buClr>
        <a:buFont typeface="StarSymbol" charset="0"/>
        <a:buBlip>
          <a:blip r:embed="rId16"/>
        </a:buBlip>
        <a:defRPr sz="2000">
          <a:solidFill>
            <a:srgbClr val="000000"/>
          </a:solidFill>
          <a:latin typeface="+mn-lt"/>
          <a:cs typeface="+mn-cs"/>
        </a:defRPr>
      </a:lvl5pPr>
      <a:lvl6pPr marL="2597150" indent="-204788" algn="l" defTabSz="449263" rtl="0" fontAlgn="base" hangingPunct="0">
        <a:spcBef>
          <a:spcPct val="0"/>
        </a:spcBef>
        <a:spcAft>
          <a:spcPts val="288"/>
        </a:spcAft>
        <a:buClr>
          <a:srgbClr val="000000"/>
        </a:buClr>
        <a:buFont typeface="StarSymbol" charset="0"/>
        <a:buBlip>
          <a:blip r:embed="rId16"/>
        </a:buBlip>
        <a:defRPr sz="2000">
          <a:solidFill>
            <a:srgbClr val="000000"/>
          </a:solidFill>
          <a:latin typeface="+mn-lt"/>
          <a:cs typeface="+mn-cs"/>
        </a:defRPr>
      </a:lvl6pPr>
      <a:lvl7pPr marL="3054350" indent="-204788" algn="l" defTabSz="449263" rtl="0" fontAlgn="base" hangingPunct="0">
        <a:spcBef>
          <a:spcPct val="0"/>
        </a:spcBef>
        <a:spcAft>
          <a:spcPts val="288"/>
        </a:spcAft>
        <a:buClr>
          <a:srgbClr val="000000"/>
        </a:buClr>
        <a:buFont typeface="StarSymbol" charset="0"/>
        <a:buBlip>
          <a:blip r:embed="rId16"/>
        </a:buBlip>
        <a:defRPr sz="2000">
          <a:solidFill>
            <a:srgbClr val="000000"/>
          </a:solidFill>
          <a:latin typeface="+mn-lt"/>
          <a:cs typeface="+mn-cs"/>
        </a:defRPr>
      </a:lvl7pPr>
      <a:lvl8pPr marL="3511550" indent="-204788" algn="l" defTabSz="449263" rtl="0" fontAlgn="base" hangingPunct="0">
        <a:spcBef>
          <a:spcPct val="0"/>
        </a:spcBef>
        <a:spcAft>
          <a:spcPts val="288"/>
        </a:spcAft>
        <a:buClr>
          <a:srgbClr val="000000"/>
        </a:buClr>
        <a:buFont typeface="StarSymbol" charset="0"/>
        <a:buBlip>
          <a:blip r:embed="rId16"/>
        </a:buBlip>
        <a:defRPr sz="2000">
          <a:solidFill>
            <a:srgbClr val="000000"/>
          </a:solidFill>
          <a:latin typeface="+mn-lt"/>
          <a:cs typeface="+mn-cs"/>
        </a:defRPr>
      </a:lvl8pPr>
      <a:lvl9pPr marL="3968750" indent="-204788" algn="l" defTabSz="449263" rtl="0" fontAlgn="base" hangingPunct="0">
        <a:spcBef>
          <a:spcPct val="0"/>
        </a:spcBef>
        <a:spcAft>
          <a:spcPts val="288"/>
        </a:spcAft>
        <a:buClr>
          <a:srgbClr val="000000"/>
        </a:buClr>
        <a:buFont typeface="StarSymbol" charset="0"/>
        <a:buBlip>
          <a:blip r:embed="rId16"/>
        </a:buBlip>
        <a:defRPr sz="2000">
          <a:solidFill>
            <a:srgbClr val="000000"/>
          </a:solidFill>
          <a:latin typeface="+mn-lt"/>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3" name="AutoShape 1"/>
          <p:cNvSpPr>
            <a:spLocks noChangeArrowheads="1"/>
          </p:cNvSpPr>
          <p:nvPr/>
        </p:nvSpPr>
        <p:spPr bwMode="auto">
          <a:xfrm>
            <a:off x="0" y="1289050"/>
            <a:ext cx="10080625" cy="1154113"/>
          </a:xfrm>
          <a:prstGeom prst="roundRect">
            <a:avLst>
              <a:gd name="adj" fmla="val 134"/>
            </a:avLst>
          </a:prstGeom>
          <a:gradFill rotWithShape="0">
            <a:gsLst>
              <a:gs pos="0">
                <a:srgbClr val="FFFFFF"/>
              </a:gs>
              <a:gs pos="100000">
                <a:srgbClr val="99CCFF"/>
              </a:gs>
            </a:gsLst>
            <a:lin ang="16200000" scaled="1"/>
          </a:gradFill>
          <a:ln w="9525">
            <a:noFill/>
            <a:round/>
            <a:headEnd/>
            <a:tailEnd/>
          </a:ln>
          <a:effectLst/>
        </p:spPr>
        <p:txBody>
          <a:bodyPr wrap="none" anchor="ctr"/>
          <a:lstStyle/>
          <a:p>
            <a:endParaRPr lang="ru-RU"/>
          </a:p>
        </p:txBody>
      </p:sp>
      <p:sp>
        <p:nvSpPr>
          <p:cNvPr id="3074" name="AutoShape 2"/>
          <p:cNvSpPr>
            <a:spLocks noChangeArrowheads="1"/>
          </p:cNvSpPr>
          <p:nvPr/>
        </p:nvSpPr>
        <p:spPr bwMode="auto">
          <a:xfrm rot="10800000">
            <a:off x="-1588" y="20638"/>
            <a:ext cx="10080626" cy="1309687"/>
          </a:xfrm>
          <a:prstGeom prst="roundRect">
            <a:avLst>
              <a:gd name="adj" fmla="val 120"/>
            </a:avLst>
          </a:prstGeom>
          <a:solidFill>
            <a:srgbClr val="99CCFF"/>
          </a:solidFill>
          <a:ln w="9525">
            <a:noFill/>
            <a:round/>
            <a:headEnd/>
            <a:tailEnd/>
          </a:ln>
          <a:effectLst/>
        </p:spPr>
        <p:txBody>
          <a:bodyPr wrap="none" anchor="ctr"/>
          <a:lstStyle/>
          <a:p>
            <a:endParaRPr lang="ru-RU"/>
          </a:p>
        </p:txBody>
      </p:sp>
      <p:sp>
        <p:nvSpPr>
          <p:cNvPr id="3075" name="AutoShape 3"/>
          <p:cNvSpPr>
            <a:spLocks noChangeArrowheads="1"/>
          </p:cNvSpPr>
          <p:nvPr/>
        </p:nvSpPr>
        <p:spPr bwMode="auto">
          <a:xfrm>
            <a:off x="0" y="6643688"/>
            <a:ext cx="10080625" cy="915987"/>
          </a:xfrm>
          <a:prstGeom prst="roundRect">
            <a:avLst>
              <a:gd name="adj" fmla="val 171"/>
            </a:avLst>
          </a:prstGeom>
          <a:gradFill rotWithShape="0">
            <a:gsLst>
              <a:gs pos="0">
                <a:srgbClr val="FFFFFF"/>
              </a:gs>
              <a:gs pos="100000">
                <a:srgbClr val="4C1900"/>
              </a:gs>
            </a:gsLst>
            <a:lin ang="5400000" scaled="1"/>
          </a:gradFill>
          <a:ln w="9525">
            <a:noFill/>
            <a:round/>
            <a:headEnd/>
            <a:tailEnd/>
          </a:ln>
          <a:effectLst/>
        </p:spPr>
        <p:txBody>
          <a:bodyPr wrap="none" anchor="ctr"/>
          <a:lstStyle/>
          <a:p>
            <a:endParaRPr lang="ru-RU"/>
          </a:p>
        </p:txBody>
      </p:sp>
      <p:sp>
        <p:nvSpPr>
          <p:cNvPr id="3076" name="Freeform 4"/>
          <p:cNvSpPr>
            <a:spLocks noChangeArrowheads="1"/>
          </p:cNvSpPr>
          <p:nvPr/>
        </p:nvSpPr>
        <p:spPr bwMode="auto">
          <a:xfrm>
            <a:off x="4370388" y="6753225"/>
            <a:ext cx="5707062" cy="530225"/>
          </a:xfrm>
          <a:custGeom>
            <a:avLst/>
            <a:gdLst/>
            <a:ahLst/>
            <a:cxnLst>
              <a:cxn ang="0">
                <a:pos x="1349" y="785"/>
              </a:cxn>
              <a:cxn ang="0">
                <a:pos x="2233" y="589"/>
              </a:cxn>
              <a:cxn ang="0">
                <a:pos x="4351" y="376"/>
              </a:cxn>
              <a:cxn ang="0">
                <a:pos x="4232" y="191"/>
              </a:cxn>
              <a:cxn ang="0">
                <a:pos x="3042" y="54"/>
              </a:cxn>
              <a:cxn ang="0">
                <a:pos x="7225" y="478"/>
              </a:cxn>
              <a:cxn ang="0">
                <a:pos x="5287" y="631"/>
              </a:cxn>
              <a:cxn ang="0">
                <a:pos x="6234" y="730"/>
              </a:cxn>
              <a:cxn ang="0">
                <a:pos x="7745" y="749"/>
              </a:cxn>
              <a:cxn ang="0">
                <a:pos x="10213" y="873"/>
              </a:cxn>
              <a:cxn ang="0">
                <a:pos x="11073" y="714"/>
              </a:cxn>
              <a:cxn ang="0">
                <a:pos x="12258" y="691"/>
              </a:cxn>
              <a:cxn ang="0">
                <a:pos x="12605" y="703"/>
              </a:cxn>
              <a:cxn ang="0">
                <a:pos x="13575" y="788"/>
              </a:cxn>
              <a:cxn ang="0">
                <a:pos x="14904" y="769"/>
              </a:cxn>
              <a:cxn ang="0">
                <a:pos x="15853" y="703"/>
              </a:cxn>
              <a:cxn ang="0">
                <a:pos x="15853" y="843"/>
              </a:cxn>
              <a:cxn ang="0">
                <a:pos x="12370" y="1062"/>
              </a:cxn>
              <a:cxn ang="0">
                <a:pos x="8566" y="1068"/>
              </a:cxn>
              <a:cxn ang="0">
                <a:pos x="5987" y="1003"/>
              </a:cxn>
              <a:cxn ang="0">
                <a:pos x="4661" y="962"/>
              </a:cxn>
              <a:cxn ang="0">
                <a:pos x="3098" y="1434"/>
              </a:cxn>
              <a:cxn ang="0">
                <a:pos x="2058" y="1198"/>
              </a:cxn>
              <a:cxn ang="0">
                <a:pos x="2898" y="867"/>
              </a:cxn>
              <a:cxn ang="0">
                <a:pos x="1349" y="785"/>
              </a:cxn>
            </a:cxnLst>
            <a:rect l="0" t="0" r="r" b="b"/>
            <a:pathLst>
              <a:path w="15854" h="1471">
                <a:moveTo>
                  <a:pt x="1349" y="785"/>
                </a:moveTo>
                <a:cubicBezTo>
                  <a:pt x="0" y="714"/>
                  <a:pt x="2880" y="741"/>
                  <a:pt x="2233" y="589"/>
                </a:cubicBezTo>
                <a:cubicBezTo>
                  <a:pt x="1586" y="437"/>
                  <a:pt x="4054" y="475"/>
                  <a:pt x="4351" y="376"/>
                </a:cubicBezTo>
                <a:cubicBezTo>
                  <a:pt x="4483" y="332"/>
                  <a:pt x="4406" y="234"/>
                  <a:pt x="4232" y="191"/>
                </a:cubicBezTo>
                <a:cubicBezTo>
                  <a:pt x="4222" y="189"/>
                  <a:pt x="2754" y="108"/>
                  <a:pt x="3042" y="54"/>
                </a:cubicBezTo>
                <a:cubicBezTo>
                  <a:pt x="3330" y="0"/>
                  <a:pt x="7237" y="404"/>
                  <a:pt x="7225" y="478"/>
                </a:cubicBezTo>
                <a:cubicBezTo>
                  <a:pt x="7213" y="552"/>
                  <a:pt x="5287" y="631"/>
                  <a:pt x="5287" y="631"/>
                </a:cubicBezTo>
                <a:lnTo>
                  <a:pt x="6234" y="730"/>
                </a:lnTo>
                <a:lnTo>
                  <a:pt x="7745" y="749"/>
                </a:lnTo>
                <a:lnTo>
                  <a:pt x="10213" y="873"/>
                </a:lnTo>
                <a:cubicBezTo>
                  <a:pt x="10213" y="873"/>
                  <a:pt x="11306" y="690"/>
                  <a:pt x="11073" y="714"/>
                </a:cubicBezTo>
                <a:cubicBezTo>
                  <a:pt x="10840" y="738"/>
                  <a:pt x="12145" y="726"/>
                  <a:pt x="12258" y="691"/>
                </a:cubicBezTo>
                <a:cubicBezTo>
                  <a:pt x="12371" y="656"/>
                  <a:pt x="12594" y="702"/>
                  <a:pt x="12605" y="703"/>
                </a:cubicBezTo>
                <a:cubicBezTo>
                  <a:pt x="13015" y="738"/>
                  <a:pt x="13279" y="777"/>
                  <a:pt x="13575" y="788"/>
                </a:cubicBezTo>
                <a:cubicBezTo>
                  <a:pt x="13871" y="799"/>
                  <a:pt x="14526" y="749"/>
                  <a:pt x="14904" y="769"/>
                </a:cubicBezTo>
                <a:cubicBezTo>
                  <a:pt x="15282" y="789"/>
                  <a:pt x="15853" y="703"/>
                  <a:pt x="15853" y="703"/>
                </a:cubicBezTo>
                <a:lnTo>
                  <a:pt x="15853" y="843"/>
                </a:lnTo>
                <a:cubicBezTo>
                  <a:pt x="15853" y="843"/>
                  <a:pt x="12355" y="1062"/>
                  <a:pt x="12370" y="1062"/>
                </a:cubicBezTo>
                <a:cubicBezTo>
                  <a:pt x="12385" y="1062"/>
                  <a:pt x="8552" y="1068"/>
                  <a:pt x="8566" y="1068"/>
                </a:cubicBezTo>
                <a:cubicBezTo>
                  <a:pt x="8580" y="1068"/>
                  <a:pt x="5987" y="1003"/>
                  <a:pt x="5987" y="1003"/>
                </a:cubicBezTo>
                <a:cubicBezTo>
                  <a:pt x="5987" y="1003"/>
                  <a:pt x="4574" y="973"/>
                  <a:pt x="4661" y="962"/>
                </a:cubicBezTo>
                <a:cubicBezTo>
                  <a:pt x="4748" y="951"/>
                  <a:pt x="3295" y="1470"/>
                  <a:pt x="3098" y="1434"/>
                </a:cubicBezTo>
                <a:cubicBezTo>
                  <a:pt x="2901" y="1398"/>
                  <a:pt x="2087" y="1186"/>
                  <a:pt x="2058" y="1198"/>
                </a:cubicBezTo>
                <a:cubicBezTo>
                  <a:pt x="2029" y="1210"/>
                  <a:pt x="3371" y="892"/>
                  <a:pt x="2898" y="867"/>
                </a:cubicBezTo>
                <a:lnTo>
                  <a:pt x="1349" y="785"/>
                </a:lnTo>
              </a:path>
            </a:pathLst>
          </a:custGeom>
          <a:gradFill rotWithShape="0">
            <a:gsLst>
              <a:gs pos="0">
                <a:srgbClr val="FFFFFF"/>
              </a:gs>
              <a:gs pos="100000">
                <a:srgbClr val="99CCFF"/>
              </a:gs>
            </a:gsLst>
            <a:lin ang="16200000" scaled="1"/>
          </a:gradFill>
          <a:ln w="9360">
            <a:solidFill>
              <a:srgbClr val="808080"/>
            </a:solidFill>
            <a:round/>
            <a:headEnd/>
            <a:tailEnd/>
          </a:ln>
          <a:effectLst/>
        </p:spPr>
        <p:txBody>
          <a:bodyPr wrap="none" anchor="ctr"/>
          <a:lstStyle/>
          <a:p>
            <a:endParaRPr lang="ru-RU"/>
          </a:p>
        </p:txBody>
      </p:sp>
      <p:sp>
        <p:nvSpPr>
          <p:cNvPr id="3077" name="Freeform 5"/>
          <p:cNvSpPr>
            <a:spLocks noChangeArrowheads="1"/>
          </p:cNvSpPr>
          <p:nvPr/>
        </p:nvSpPr>
        <p:spPr bwMode="auto">
          <a:xfrm>
            <a:off x="131763" y="6634163"/>
            <a:ext cx="5762625" cy="381000"/>
          </a:xfrm>
          <a:custGeom>
            <a:avLst/>
            <a:gdLst/>
            <a:ahLst/>
            <a:cxnLst>
              <a:cxn ang="0">
                <a:pos x="0" y="1059"/>
              </a:cxn>
              <a:cxn ang="0">
                <a:pos x="5888" y="840"/>
              </a:cxn>
              <a:cxn ang="0">
                <a:pos x="12768" y="716"/>
              </a:cxn>
              <a:cxn ang="0">
                <a:pos x="16005" y="529"/>
              </a:cxn>
              <a:cxn ang="0">
                <a:pos x="14542" y="311"/>
              </a:cxn>
              <a:cxn ang="0">
                <a:pos x="10651" y="373"/>
              </a:cxn>
              <a:cxn ang="0">
                <a:pos x="8534" y="0"/>
              </a:cxn>
              <a:cxn ang="0">
                <a:pos x="6044" y="311"/>
              </a:cxn>
              <a:cxn ang="0">
                <a:pos x="3554" y="435"/>
              </a:cxn>
              <a:cxn ang="0">
                <a:pos x="1852" y="16"/>
              </a:cxn>
              <a:cxn ang="0">
                <a:pos x="968" y="642"/>
              </a:cxn>
              <a:cxn ang="0">
                <a:pos x="0" y="1059"/>
              </a:cxn>
            </a:cxnLst>
            <a:rect l="0" t="0" r="r" b="b"/>
            <a:pathLst>
              <a:path w="16006" h="1060">
                <a:moveTo>
                  <a:pt x="0" y="1059"/>
                </a:moveTo>
                <a:lnTo>
                  <a:pt x="5888" y="840"/>
                </a:lnTo>
                <a:lnTo>
                  <a:pt x="12768" y="716"/>
                </a:lnTo>
                <a:lnTo>
                  <a:pt x="16005" y="529"/>
                </a:lnTo>
                <a:lnTo>
                  <a:pt x="14542" y="311"/>
                </a:lnTo>
                <a:lnTo>
                  <a:pt x="10651" y="373"/>
                </a:lnTo>
                <a:lnTo>
                  <a:pt x="8534" y="0"/>
                </a:lnTo>
                <a:lnTo>
                  <a:pt x="6044" y="311"/>
                </a:lnTo>
                <a:lnTo>
                  <a:pt x="3554" y="435"/>
                </a:lnTo>
                <a:lnTo>
                  <a:pt x="1852" y="16"/>
                </a:lnTo>
                <a:lnTo>
                  <a:pt x="968" y="642"/>
                </a:lnTo>
                <a:lnTo>
                  <a:pt x="0" y="1059"/>
                </a:lnTo>
              </a:path>
            </a:pathLst>
          </a:custGeom>
          <a:gradFill rotWithShape="0">
            <a:gsLst>
              <a:gs pos="0">
                <a:srgbClr val="FFFFFF"/>
              </a:gs>
              <a:gs pos="100000">
                <a:srgbClr val="4C1900"/>
              </a:gs>
            </a:gsLst>
            <a:lin ang="5400000" scaled="1"/>
          </a:gradFill>
          <a:ln w="9360">
            <a:solidFill>
              <a:srgbClr val="808080"/>
            </a:solidFill>
            <a:round/>
            <a:headEnd/>
            <a:tailEnd/>
          </a:ln>
          <a:effectLst/>
        </p:spPr>
        <p:txBody>
          <a:bodyPr wrap="none" anchor="ctr"/>
          <a:lstStyle/>
          <a:p>
            <a:endParaRPr lang="ru-RU"/>
          </a:p>
        </p:txBody>
      </p:sp>
      <p:sp>
        <p:nvSpPr>
          <p:cNvPr id="3078" name="Freeform 6"/>
          <p:cNvSpPr>
            <a:spLocks noChangeArrowheads="1"/>
          </p:cNvSpPr>
          <p:nvPr/>
        </p:nvSpPr>
        <p:spPr bwMode="auto">
          <a:xfrm>
            <a:off x="2108200" y="6788150"/>
            <a:ext cx="2260600" cy="231775"/>
          </a:xfrm>
          <a:custGeom>
            <a:avLst/>
            <a:gdLst/>
            <a:ahLst/>
            <a:cxnLst>
              <a:cxn ang="0">
                <a:pos x="0" y="648"/>
              </a:cxn>
              <a:cxn ang="0">
                <a:pos x="1082" y="608"/>
              </a:cxn>
              <a:cxn ang="0">
                <a:pos x="4615" y="545"/>
              </a:cxn>
              <a:cxn ang="0">
                <a:pos x="6278" y="449"/>
              </a:cxn>
              <a:cxn ang="0">
                <a:pos x="5527" y="353"/>
              </a:cxn>
              <a:cxn ang="0">
                <a:pos x="3469" y="43"/>
              </a:cxn>
              <a:cxn ang="0">
                <a:pos x="2533" y="569"/>
              </a:cxn>
              <a:cxn ang="0">
                <a:pos x="1260" y="0"/>
              </a:cxn>
              <a:cxn ang="0">
                <a:pos x="232" y="339"/>
              </a:cxn>
              <a:cxn ang="0">
                <a:pos x="0" y="648"/>
              </a:cxn>
            </a:cxnLst>
            <a:rect l="0" t="0" r="r" b="b"/>
            <a:pathLst>
              <a:path w="6279" h="649">
                <a:moveTo>
                  <a:pt x="0" y="648"/>
                </a:moveTo>
                <a:lnTo>
                  <a:pt x="1082" y="608"/>
                </a:lnTo>
                <a:lnTo>
                  <a:pt x="4615" y="545"/>
                </a:lnTo>
                <a:lnTo>
                  <a:pt x="6278" y="449"/>
                </a:lnTo>
                <a:lnTo>
                  <a:pt x="5527" y="353"/>
                </a:lnTo>
                <a:lnTo>
                  <a:pt x="3469" y="43"/>
                </a:lnTo>
                <a:lnTo>
                  <a:pt x="2533" y="569"/>
                </a:lnTo>
                <a:lnTo>
                  <a:pt x="1260" y="0"/>
                </a:lnTo>
                <a:lnTo>
                  <a:pt x="232" y="339"/>
                </a:lnTo>
                <a:lnTo>
                  <a:pt x="0" y="648"/>
                </a:lnTo>
              </a:path>
            </a:pathLst>
          </a:custGeom>
          <a:gradFill rotWithShape="0">
            <a:gsLst>
              <a:gs pos="0">
                <a:srgbClr val="FFFFFF"/>
              </a:gs>
              <a:gs pos="100000">
                <a:srgbClr val="4C1900"/>
              </a:gs>
            </a:gsLst>
            <a:lin ang="5400000" scaled="1"/>
          </a:gradFill>
          <a:ln w="9360">
            <a:solidFill>
              <a:srgbClr val="808080"/>
            </a:solidFill>
            <a:round/>
            <a:headEnd/>
            <a:tailEnd/>
          </a:ln>
          <a:effectLst/>
        </p:spPr>
        <p:txBody>
          <a:bodyPr wrap="none" anchor="ctr"/>
          <a:lstStyle/>
          <a:p>
            <a:endParaRPr lang="ru-RU"/>
          </a:p>
        </p:txBody>
      </p:sp>
      <p:sp>
        <p:nvSpPr>
          <p:cNvPr id="3079" name="Freeform 7"/>
          <p:cNvSpPr>
            <a:spLocks noChangeArrowheads="1"/>
          </p:cNvSpPr>
          <p:nvPr/>
        </p:nvSpPr>
        <p:spPr bwMode="auto">
          <a:xfrm>
            <a:off x="0" y="6680200"/>
            <a:ext cx="5894388" cy="715963"/>
          </a:xfrm>
          <a:custGeom>
            <a:avLst/>
            <a:gdLst/>
            <a:ahLst/>
            <a:cxnLst>
              <a:cxn ang="0">
                <a:pos x="0" y="1447"/>
              </a:cxn>
              <a:cxn ang="0">
                <a:pos x="10739" y="1585"/>
              </a:cxn>
              <a:cxn ang="0">
                <a:pos x="14785" y="1834"/>
              </a:cxn>
              <a:cxn ang="0">
                <a:pos x="16373" y="1990"/>
              </a:cxn>
              <a:cxn ang="0">
                <a:pos x="15097" y="1523"/>
              </a:cxn>
              <a:cxn ang="0">
                <a:pos x="12357" y="994"/>
              </a:cxn>
              <a:cxn ang="0">
                <a:pos x="7377" y="745"/>
              </a:cxn>
              <a:cxn ang="0">
                <a:pos x="4762" y="0"/>
              </a:cxn>
              <a:cxn ang="0">
                <a:pos x="2490" y="776"/>
              </a:cxn>
              <a:cxn ang="0">
                <a:pos x="0" y="1299"/>
              </a:cxn>
              <a:cxn ang="0">
                <a:pos x="0" y="1447"/>
              </a:cxn>
            </a:cxnLst>
            <a:rect l="0" t="0" r="r" b="b"/>
            <a:pathLst>
              <a:path w="16374" h="1991">
                <a:moveTo>
                  <a:pt x="0" y="1447"/>
                </a:moveTo>
                <a:lnTo>
                  <a:pt x="10739" y="1585"/>
                </a:lnTo>
                <a:lnTo>
                  <a:pt x="14785" y="1834"/>
                </a:lnTo>
                <a:lnTo>
                  <a:pt x="16373" y="1990"/>
                </a:lnTo>
                <a:lnTo>
                  <a:pt x="15097" y="1523"/>
                </a:lnTo>
                <a:lnTo>
                  <a:pt x="12357" y="994"/>
                </a:lnTo>
                <a:lnTo>
                  <a:pt x="7377" y="745"/>
                </a:lnTo>
                <a:lnTo>
                  <a:pt x="4762" y="0"/>
                </a:lnTo>
                <a:lnTo>
                  <a:pt x="2490" y="776"/>
                </a:lnTo>
                <a:lnTo>
                  <a:pt x="0" y="1299"/>
                </a:lnTo>
                <a:lnTo>
                  <a:pt x="0" y="1447"/>
                </a:lnTo>
              </a:path>
            </a:pathLst>
          </a:custGeom>
          <a:gradFill rotWithShape="0">
            <a:gsLst>
              <a:gs pos="0">
                <a:srgbClr val="FFFFFF"/>
              </a:gs>
              <a:gs pos="100000">
                <a:srgbClr val="4C1900"/>
              </a:gs>
            </a:gsLst>
            <a:lin ang="5400000" scaled="1"/>
          </a:gradFill>
          <a:ln w="9360">
            <a:solidFill>
              <a:srgbClr val="808080"/>
            </a:solidFill>
            <a:round/>
            <a:headEnd/>
            <a:tailEnd/>
          </a:ln>
          <a:effectLst/>
        </p:spPr>
        <p:txBody>
          <a:bodyPr wrap="none" anchor="ctr"/>
          <a:lstStyle/>
          <a:p>
            <a:endParaRPr lang="ru-RU"/>
          </a:p>
        </p:txBody>
      </p:sp>
      <p:sp>
        <p:nvSpPr>
          <p:cNvPr id="3080" name="Rectangle 8"/>
          <p:cNvSpPr>
            <a:spLocks noGrp="1" noChangeArrowheads="1"/>
          </p:cNvSpPr>
          <p:nvPr>
            <p:ph type="title"/>
          </p:nvPr>
        </p:nvSpPr>
        <p:spPr bwMode="auto">
          <a:xfrm>
            <a:off x="741363" y="153988"/>
            <a:ext cx="8589962" cy="1339850"/>
          </a:xfrm>
          <a:prstGeom prst="rect">
            <a:avLst/>
          </a:prstGeom>
          <a:noFill/>
          <a:ln w="9525">
            <a:noFill/>
            <a:round/>
            <a:headEnd/>
            <a:tailEnd/>
          </a:ln>
          <a:effectLst/>
        </p:spPr>
        <p:txBody>
          <a:bodyPr vert="horz" wrap="square" lIns="0" tIns="0" rIns="0" bIns="0" numCol="1" anchor="ctr" anchorCtr="0" compatLnSpc="1">
            <a:prstTxWarp prst="textNoShape">
              <a:avLst/>
            </a:prstTxWarp>
          </a:bodyPr>
          <a:lstStyle/>
          <a:p>
            <a:pPr lvl="0"/>
            <a:r>
              <a:rPr lang="en-GB" smtClean="0"/>
              <a:t>Для правки текста заголовка щелкните мышью</a:t>
            </a:r>
          </a:p>
        </p:txBody>
      </p:sp>
      <p:sp>
        <p:nvSpPr>
          <p:cNvPr id="3081" name="Rectangle 9"/>
          <p:cNvSpPr>
            <a:spLocks noGrp="1" noChangeArrowheads="1"/>
          </p:cNvSpPr>
          <p:nvPr>
            <p:ph type="body" idx="1"/>
          </p:nvPr>
        </p:nvSpPr>
        <p:spPr bwMode="auto">
          <a:xfrm>
            <a:off x="741363" y="1597025"/>
            <a:ext cx="8589962" cy="5094288"/>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p>
            <a:pPr lvl="0"/>
            <a:r>
              <a:rPr lang="en-GB" smtClean="0"/>
              <a:t>Для правки структуры щелкните мышью</a:t>
            </a:r>
          </a:p>
          <a:p>
            <a:pPr lvl="1"/>
            <a:r>
              <a:rPr lang="en-GB" smtClean="0"/>
              <a:t>Второй уровень структуры</a:t>
            </a:r>
          </a:p>
          <a:p>
            <a:pPr lvl="2"/>
            <a:r>
              <a:rPr lang="en-GB" smtClean="0"/>
              <a:t>Третий уровень структуры</a:t>
            </a:r>
          </a:p>
          <a:p>
            <a:pPr lvl="3"/>
            <a:r>
              <a:rPr lang="en-GB" smtClean="0"/>
              <a:t>Четвертый уровень структуры</a:t>
            </a:r>
          </a:p>
          <a:p>
            <a:pPr lvl="4"/>
            <a:r>
              <a:rPr lang="en-GB" smtClean="0"/>
              <a:t>Пятый уровень структуры</a:t>
            </a:r>
          </a:p>
          <a:p>
            <a:pPr lvl="4"/>
            <a:r>
              <a:rPr lang="en-GB" smtClean="0"/>
              <a:t>Шестой уровень структуры</a:t>
            </a:r>
          </a:p>
          <a:p>
            <a:pPr lvl="4"/>
            <a:r>
              <a:rPr lang="en-GB" smtClean="0"/>
              <a:t>Седьмой уровень структуры</a:t>
            </a:r>
          </a:p>
          <a:p>
            <a:pPr lvl="4"/>
            <a:r>
              <a:rPr lang="en-GB" smtClean="0"/>
              <a:t>Восьмой уровень структуры</a:t>
            </a:r>
          </a:p>
          <a:p>
            <a:pPr lvl="4"/>
            <a:r>
              <a:rPr lang="en-GB" smtClean="0"/>
              <a:t>Девятый уровень структуры</a:t>
            </a: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ctr" defTabSz="449263" rtl="0" fontAlgn="base" hangingPunct="0">
        <a:spcBef>
          <a:spcPct val="0"/>
        </a:spcBef>
        <a:spcAft>
          <a:spcPct val="0"/>
        </a:spcAft>
        <a:buClr>
          <a:srgbClr val="000000"/>
        </a:buClr>
        <a:buSzPct val="45000"/>
        <a:buFont typeface="Wingdings" charset="2"/>
        <a:defRPr sz="4400">
          <a:solidFill>
            <a:srgbClr val="000000"/>
          </a:solidFill>
          <a:latin typeface="+mj-lt"/>
          <a:ea typeface="+mj-ea"/>
          <a:cs typeface="+mj-cs"/>
        </a:defRPr>
      </a:lvl1pPr>
      <a:lvl2pPr algn="ctr" defTabSz="449263" rtl="0" fontAlgn="base" hangingPunct="0">
        <a:spcBef>
          <a:spcPct val="0"/>
        </a:spcBef>
        <a:spcAft>
          <a:spcPct val="0"/>
        </a:spcAft>
        <a:buClr>
          <a:srgbClr val="000000"/>
        </a:buClr>
        <a:buSzPct val="45000"/>
        <a:buFont typeface="Wingdings" charset="2"/>
        <a:defRPr sz="4400">
          <a:solidFill>
            <a:srgbClr val="000000"/>
          </a:solidFill>
          <a:latin typeface="Times New Roman" pitchFamily="16" charset="0"/>
          <a:cs typeface="Lucida Sans Unicode" pitchFamily="32" charset="0"/>
        </a:defRPr>
      </a:lvl2pPr>
      <a:lvl3pPr algn="ctr" defTabSz="449263" rtl="0" fontAlgn="base" hangingPunct="0">
        <a:spcBef>
          <a:spcPct val="0"/>
        </a:spcBef>
        <a:spcAft>
          <a:spcPct val="0"/>
        </a:spcAft>
        <a:buClr>
          <a:srgbClr val="000000"/>
        </a:buClr>
        <a:buSzPct val="45000"/>
        <a:buFont typeface="Wingdings" charset="2"/>
        <a:defRPr sz="4400">
          <a:solidFill>
            <a:srgbClr val="000000"/>
          </a:solidFill>
          <a:latin typeface="Times New Roman" pitchFamily="16" charset="0"/>
          <a:cs typeface="Lucida Sans Unicode" pitchFamily="32" charset="0"/>
        </a:defRPr>
      </a:lvl3pPr>
      <a:lvl4pPr algn="ctr" defTabSz="449263" rtl="0" fontAlgn="base" hangingPunct="0">
        <a:spcBef>
          <a:spcPct val="0"/>
        </a:spcBef>
        <a:spcAft>
          <a:spcPct val="0"/>
        </a:spcAft>
        <a:buClr>
          <a:srgbClr val="000000"/>
        </a:buClr>
        <a:buSzPct val="45000"/>
        <a:buFont typeface="Wingdings" charset="2"/>
        <a:defRPr sz="4400">
          <a:solidFill>
            <a:srgbClr val="000000"/>
          </a:solidFill>
          <a:latin typeface="Times New Roman" pitchFamily="16" charset="0"/>
          <a:cs typeface="Lucida Sans Unicode" pitchFamily="32" charset="0"/>
        </a:defRPr>
      </a:lvl4pPr>
      <a:lvl5pPr algn="ctr" defTabSz="449263" rtl="0" fontAlgn="base" hangingPunct="0">
        <a:spcBef>
          <a:spcPct val="0"/>
        </a:spcBef>
        <a:spcAft>
          <a:spcPct val="0"/>
        </a:spcAft>
        <a:buClr>
          <a:srgbClr val="000000"/>
        </a:buClr>
        <a:buSzPct val="45000"/>
        <a:buFont typeface="Wingdings" charset="2"/>
        <a:defRPr sz="4400">
          <a:solidFill>
            <a:srgbClr val="000000"/>
          </a:solidFill>
          <a:latin typeface="Times New Roman" pitchFamily="16" charset="0"/>
          <a:cs typeface="Lucida Sans Unicode" pitchFamily="32" charset="0"/>
        </a:defRPr>
      </a:lvl5pPr>
      <a:lvl6pPr marL="457200" algn="ctr" defTabSz="449263" rtl="0" fontAlgn="base" hangingPunct="0">
        <a:spcBef>
          <a:spcPct val="0"/>
        </a:spcBef>
        <a:spcAft>
          <a:spcPct val="0"/>
        </a:spcAft>
        <a:buClr>
          <a:srgbClr val="000000"/>
        </a:buClr>
        <a:buSzPct val="45000"/>
        <a:buFont typeface="Wingdings" charset="2"/>
        <a:defRPr sz="4400">
          <a:solidFill>
            <a:srgbClr val="000000"/>
          </a:solidFill>
          <a:latin typeface="Times New Roman" pitchFamily="16" charset="0"/>
          <a:cs typeface="Lucida Sans Unicode" pitchFamily="32" charset="0"/>
        </a:defRPr>
      </a:lvl6pPr>
      <a:lvl7pPr marL="914400" algn="ctr" defTabSz="449263" rtl="0" fontAlgn="base" hangingPunct="0">
        <a:spcBef>
          <a:spcPct val="0"/>
        </a:spcBef>
        <a:spcAft>
          <a:spcPct val="0"/>
        </a:spcAft>
        <a:buClr>
          <a:srgbClr val="000000"/>
        </a:buClr>
        <a:buSzPct val="45000"/>
        <a:buFont typeface="Wingdings" charset="2"/>
        <a:defRPr sz="4400">
          <a:solidFill>
            <a:srgbClr val="000000"/>
          </a:solidFill>
          <a:latin typeface="Times New Roman" pitchFamily="16" charset="0"/>
          <a:cs typeface="Lucida Sans Unicode" pitchFamily="32" charset="0"/>
        </a:defRPr>
      </a:lvl7pPr>
      <a:lvl8pPr marL="1371600" algn="ctr" defTabSz="449263" rtl="0" fontAlgn="base" hangingPunct="0">
        <a:spcBef>
          <a:spcPct val="0"/>
        </a:spcBef>
        <a:spcAft>
          <a:spcPct val="0"/>
        </a:spcAft>
        <a:buClr>
          <a:srgbClr val="000000"/>
        </a:buClr>
        <a:buSzPct val="45000"/>
        <a:buFont typeface="Wingdings" charset="2"/>
        <a:defRPr sz="4400">
          <a:solidFill>
            <a:srgbClr val="000000"/>
          </a:solidFill>
          <a:latin typeface="Times New Roman" pitchFamily="16" charset="0"/>
          <a:cs typeface="Lucida Sans Unicode" pitchFamily="32" charset="0"/>
        </a:defRPr>
      </a:lvl8pPr>
      <a:lvl9pPr marL="1828800" algn="ctr" defTabSz="449263" rtl="0" fontAlgn="base" hangingPunct="0">
        <a:spcBef>
          <a:spcPct val="0"/>
        </a:spcBef>
        <a:spcAft>
          <a:spcPct val="0"/>
        </a:spcAft>
        <a:buClr>
          <a:srgbClr val="000000"/>
        </a:buClr>
        <a:buSzPct val="45000"/>
        <a:buFont typeface="Wingdings" charset="2"/>
        <a:defRPr sz="4400">
          <a:solidFill>
            <a:srgbClr val="000000"/>
          </a:solidFill>
          <a:latin typeface="Times New Roman" pitchFamily="16" charset="0"/>
          <a:cs typeface="Lucida Sans Unicode" pitchFamily="32" charset="0"/>
        </a:defRPr>
      </a:lvl9pPr>
    </p:titleStyle>
    <p:bodyStyle>
      <a:lvl1pPr marL="379413" indent="-309563" algn="l" defTabSz="449263" rtl="0" fontAlgn="base" hangingPunct="0">
        <a:spcBef>
          <a:spcPct val="0"/>
        </a:spcBef>
        <a:spcAft>
          <a:spcPts val="1425"/>
        </a:spcAft>
        <a:buClr>
          <a:srgbClr val="000000"/>
        </a:buClr>
        <a:buSzPct val="107000"/>
        <a:buFont typeface="StarSymbol" charset="0"/>
        <a:buBlip>
          <a:blip r:embed="rId13"/>
        </a:buBlip>
        <a:defRPr sz="3200">
          <a:solidFill>
            <a:srgbClr val="000000"/>
          </a:solidFill>
          <a:latin typeface="+mn-lt"/>
          <a:ea typeface="+mn-ea"/>
          <a:cs typeface="+mn-cs"/>
        </a:defRPr>
      </a:lvl1pPr>
      <a:lvl2pPr marL="773113" indent="-273050" algn="l" defTabSz="449263" rtl="0" fontAlgn="base" hangingPunct="0">
        <a:spcBef>
          <a:spcPct val="0"/>
        </a:spcBef>
        <a:spcAft>
          <a:spcPts val="1138"/>
        </a:spcAft>
        <a:buClr>
          <a:srgbClr val="000000"/>
        </a:buClr>
        <a:buSzPct val="400000"/>
        <a:buFont typeface="StarSymbol" charset="0"/>
        <a:buBlip>
          <a:blip r:embed="rId14"/>
        </a:buBlip>
        <a:defRPr sz="2800">
          <a:solidFill>
            <a:srgbClr val="000000"/>
          </a:solidFill>
          <a:latin typeface="+mn-lt"/>
          <a:cs typeface="+mn-cs"/>
        </a:defRPr>
      </a:lvl2pPr>
      <a:lvl3pPr marL="1279525" indent="-212725" algn="l" defTabSz="449263" rtl="0" fontAlgn="base" hangingPunct="0">
        <a:spcBef>
          <a:spcPct val="0"/>
        </a:spcBef>
        <a:spcAft>
          <a:spcPts val="850"/>
        </a:spcAft>
        <a:buClr>
          <a:srgbClr val="000000"/>
        </a:buClr>
        <a:buSzPct val="126000"/>
        <a:buFont typeface="StarSymbol" charset="0"/>
        <a:buBlip>
          <a:blip r:embed="rId13"/>
        </a:buBlip>
        <a:defRPr sz="2400">
          <a:solidFill>
            <a:srgbClr val="000000"/>
          </a:solidFill>
          <a:latin typeface="+mn-lt"/>
          <a:cs typeface="+mn-cs"/>
        </a:defRPr>
      </a:lvl3pPr>
      <a:lvl4pPr marL="1711325" indent="-200025" algn="l" defTabSz="449263" rtl="0" fontAlgn="base" hangingPunct="0">
        <a:spcBef>
          <a:spcPct val="0"/>
        </a:spcBef>
        <a:spcAft>
          <a:spcPts val="575"/>
        </a:spcAft>
        <a:buClr>
          <a:srgbClr val="000000"/>
        </a:buClr>
        <a:buFont typeface="StarSymbol" charset="0"/>
        <a:buBlip>
          <a:blip r:embed="rId15"/>
        </a:buBlip>
        <a:defRPr sz="2000">
          <a:solidFill>
            <a:srgbClr val="000000"/>
          </a:solidFill>
          <a:latin typeface="+mn-lt"/>
          <a:cs typeface="+mn-cs"/>
        </a:defRPr>
      </a:lvl4pPr>
      <a:lvl5pPr marL="2139950" indent="-204788" algn="l" defTabSz="449263" rtl="0" fontAlgn="base" hangingPunct="0">
        <a:spcBef>
          <a:spcPct val="0"/>
        </a:spcBef>
        <a:spcAft>
          <a:spcPts val="288"/>
        </a:spcAft>
        <a:buClr>
          <a:srgbClr val="000000"/>
        </a:buClr>
        <a:buFont typeface="StarSymbol" charset="0"/>
        <a:buBlip>
          <a:blip r:embed="rId16"/>
        </a:buBlip>
        <a:defRPr sz="2000">
          <a:solidFill>
            <a:srgbClr val="000000"/>
          </a:solidFill>
          <a:latin typeface="+mn-lt"/>
          <a:cs typeface="+mn-cs"/>
        </a:defRPr>
      </a:lvl5pPr>
      <a:lvl6pPr marL="2597150" indent="-204788" algn="l" defTabSz="449263" rtl="0" fontAlgn="base" hangingPunct="0">
        <a:spcBef>
          <a:spcPct val="0"/>
        </a:spcBef>
        <a:spcAft>
          <a:spcPts val="288"/>
        </a:spcAft>
        <a:buClr>
          <a:srgbClr val="000000"/>
        </a:buClr>
        <a:buFont typeface="StarSymbol" charset="0"/>
        <a:buBlip>
          <a:blip r:embed="rId16"/>
        </a:buBlip>
        <a:defRPr sz="2000">
          <a:solidFill>
            <a:srgbClr val="000000"/>
          </a:solidFill>
          <a:latin typeface="+mn-lt"/>
          <a:cs typeface="+mn-cs"/>
        </a:defRPr>
      </a:lvl6pPr>
      <a:lvl7pPr marL="3054350" indent="-204788" algn="l" defTabSz="449263" rtl="0" fontAlgn="base" hangingPunct="0">
        <a:spcBef>
          <a:spcPct val="0"/>
        </a:spcBef>
        <a:spcAft>
          <a:spcPts val="288"/>
        </a:spcAft>
        <a:buClr>
          <a:srgbClr val="000000"/>
        </a:buClr>
        <a:buFont typeface="StarSymbol" charset="0"/>
        <a:buBlip>
          <a:blip r:embed="rId16"/>
        </a:buBlip>
        <a:defRPr sz="2000">
          <a:solidFill>
            <a:srgbClr val="000000"/>
          </a:solidFill>
          <a:latin typeface="+mn-lt"/>
          <a:cs typeface="+mn-cs"/>
        </a:defRPr>
      </a:lvl7pPr>
      <a:lvl8pPr marL="3511550" indent="-204788" algn="l" defTabSz="449263" rtl="0" fontAlgn="base" hangingPunct="0">
        <a:spcBef>
          <a:spcPct val="0"/>
        </a:spcBef>
        <a:spcAft>
          <a:spcPts val="288"/>
        </a:spcAft>
        <a:buClr>
          <a:srgbClr val="000000"/>
        </a:buClr>
        <a:buFont typeface="StarSymbol" charset="0"/>
        <a:buBlip>
          <a:blip r:embed="rId16"/>
        </a:buBlip>
        <a:defRPr sz="2000">
          <a:solidFill>
            <a:srgbClr val="000000"/>
          </a:solidFill>
          <a:latin typeface="+mn-lt"/>
          <a:cs typeface="+mn-cs"/>
        </a:defRPr>
      </a:lvl8pPr>
      <a:lvl9pPr marL="3968750" indent="-204788" algn="l" defTabSz="449263" rtl="0" fontAlgn="base" hangingPunct="0">
        <a:spcBef>
          <a:spcPct val="0"/>
        </a:spcBef>
        <a:spcAft>
          <a:spcPts val="288"/>
        </a:spcAft>
        <a:buClr>
          <a:srgbClr val="000000"/>
        </a:buClr>
        <a:buFont typeface="StarSymbol" charset="0"/>
        <a:buBlip>
          <a:blip r:embed="rId16"/>
        </a:buBlip>
        <a:defRPr sz="2000">
          <a:solidFill>
            <a:srgbClr val="000000"/>
          </a:solidFill>
          <a:latin typeface="+mn-lt"/>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7" name="Line 1"/>
          <p:cNvSpPr>
            <a:spLocks noChangeShapeType="1"/>
          </p:cNvSpPr>
          <p:nvPr/>
        </p:nvSpPr>
        <p:spPr bwMode="auto">
          <a:xfrm>
            <a:off x="615950" y="7032625"/>
            <a:ext cx="8910638" cy="1588"/>
          </a:xfrm>
          <a:prstGeom prst="line">
            <a:avLst/>
          </a:prstGeom>
          <a:noFill/>
          <a:ln w="36000">
            <a:solidFill>
              <a:srgbClr val="263E60"/>
            </a:solidFill>
            <a:miter lim="800000"/>
            <a:headEnd/>
            <a:tailEnd/>
          </a:ln>
          <a:effectLst/>
        </p:spPr>
        <p:txBody>
          <a:bodyPr/>
          <a:lstStyle/>
          <a:p>
            <a:endParaRPr lang="ru-RU"/>
          </a:p>
        </p:txBody>
      </p:sp>
      <p:sp>
        <p:nvSpPr>
          <p:cNvPr id="4098" name="Line 2"/>
          <p:cNvSpPr>
            <a:spLocks noChangeShapeType="1"/>
          </p:cNvSpPr>
          <p:nvPr/>
        </p:nvSpPr>
        <p:spPr bwMode="auto">
          <a:xfrm>
            <a:off x="615950" y="1273175"/>
            <a:ext cx="8910638" cy="1588"/>
          </a:xfrm>
          <a:prstGeom prst="line">
            <a:avLst/>
          </a:prstGeom>
          <a:noFill/>
          <a:ln w="36000">
            <a:solidFill>
              <a:srgbClr val="263E60"/>
            </a:solidFill>
            <a:miter lim="800000"/>
            <a:headEnd/>
            <a:tailEnd/>
          </a:ln>
          <a:effectLst/>
        </p:spPr>
        <p:txBody>
          <a:bodyPr/>
          <a:lstStyle/>
          <a:p>
            <a:endParaRPr lang="ru-RU"/>
          </a:p>
        </p:txBody>
      </p:sp>
      <p:sp>
        <p:nvSpPr>
          <p:cNvPr id="4099" name="Text Box 3"/>
          <p:cNvSpPr txBox="1">
            <a:spLocks noChangeArrowheads="1"/>
          </p:cNvSpPr>
          <p:nvPr/>
        </p:nvSpPr>
        <p:spPr bwMode="auto">
          <a:xfrm>
            <a:off x="615950" y="7148513"/>
            <a:ext cx="2576513" cy="346075"/>
          </a:xfrm>
          <a:prstGeom prst="rect">
            <a:avLst/>
          </a:prstGeom>
          <a:noFill/>
          <a:ln w="9525">
            <a:noFill/>
            <a:round/>
            <a:headEnd/>
            <a:tailEnd/>
          </a:ln>
          <a:effectLst/>
        </p:spPr>
        <p:txBody>
          <a:bodyPr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rPr>
              <a:t>  </a:t>
            </a:r>
          </a:p>
        </p:txBody>
      </p:sp>
      <p:sp>
        <p:nvSpPr>
          <p:cNvPr id="4100" name="Text Box 4"/>
          <p:cNvSpPr txBox="1">
            <a:spLocks noChangeArrowheads="1"/>
          </p:cNvSpPr>
          <p:nvPr/>
        </p:nvSpPr>
        <p:spPr bwMode="auto">
          <a:xfrm>
            <a:off x="9244013" y="7115175"/>
            <a:ext cx="365125" cy="346075"/>
          </a:xfrm>
          <a:prstGeom prst="rect">
            <a:avLst/>
          </a:prstGeom>
          <a:noFill/>
          <a:ln w="9525">
            <a:noFill/>
            <a:round/>
            <a:headEnd/>
            <a:tailEnd/>
          </a:ln>
          <a:effectLst/>
        </p:spPr>
        <p:txBody>
          <a:bodyPr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0C122C1E-5F03-4F68-98A7-DE4B82C968E5}" type="slidenum">
              <a:rPr lang="en-GB">
                <a:solidFill>
                  <a:srgbClr val="000000"/>
                </a:solidFill>
              </a:rPr>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a:t>
            </a:fld>
            <a:endParaRPr lang="en-GB">
              <a:solidFill>
                <a:srgbClr val="000000"/>
              </a:solidFill>
            </a:endParaRPr>
          </a:p>
        </p:txBody>
      </p:sp>
      <p:sp>
        <p:nvSpPr>
          <p:cNvPr id="4101" name="AutoShape 5"/>
          <p:cNvSpPr>
            <a:spLocks noChangeArrowheads="1"/>
          </p:cNvSpPr>
          <p:nvPr/>
        </p:nvSpPr>
        <p:spPr bwMode="auto">
          <a:xfrm>
            <a:off x="682625" y="465138"/>
            <a:ext cx="615950" cy="615950"/>
          </a:xfrm>
          <a:prstGeom prst="roundRect">
            <a:avLst>
              <a:gd name="adj" fmla="val 255"/>
            </a:avLst>
          </a:prstGeom>
          <a:noFill/>
          <a:ln w="36000">
            <a:solidFill>
              <a:srgbClr val="263E60"/>
            </a:solidFill>
            <a:miter lim="800000"/>
            <a:headEnd/>
            <a:tailEnd/>
          </a:ln>
          <a:effectLst/>
        </p:spPr>
        <p:txBody>
          <a:bodyPr wrap="none" anchor="ctr"/>
          <a:lstStyle/>
          <a:p>
            <a:endParaRPr lang="ru-RU"/>
          </a:p>
        </p:txBody>
      </p:sp>
      <p:sp>
        <p:nvSpPr>
          <p:cNvPr id="4102" name="AutoShape 6"/>
          <p:cNvSpPr>
            <a:spLocks noChangeArrowheads="1"/>
          </p:cNvSpPr>
          <p:nvPr/>
        </p:nvSpPr>
        <p:spPr bwMode="auto">
          <a:xfrm>
            <a:off x="862013" y="285750"/>
            <a:ext cx="614362" cy="615950"/>
          </a:xfrm>
          <a:prstGeom prst="roundRect">
            <a:avLst>
              <a:gd name="adj" fmla="val 255"/>
            </a:avLst>
          </a:prstGeom>
          <a:noFill/>
          <a:ln w="36000">
            <a:solidFill>
              <a:srgbClr val="263E60"/>
            </a:solidFill>
            <a:miter lim="800000"/>
            <a:headEnd/>
            <a:tailEnd/>
          </a:ln>
          <a:effectLst/>
        </p:spPr>
        <p:txBody>
          <a:bodyPr wrap="none" anchor="ctr"/>
          <a:lstStyle/>
          <a:p>
            <a:endParaRPr lang="ru-RU"/>
          </a:p>
        </p:txBody>
      </p:sp>
      <p:sp>
        <p:nvSpPr>
          <p:cNvPr id="4103" name="AutoShape 7"/>
          <p:cNvSpPr>
            <a:spLocks noChangeArrowheads="1"/>
          </p:cNvSpPr>
          <p:nvPr/>
        </p:nvSpPr>
        <p:spPr bwMode="auto">
          <a:xfrm>
            <a:off x="1077913" y="574675"/>
            <a:ext cx="615950" cy="615950"/>
          </a:xfrm>
          <a:prstGeom prst="roundRect">
            <a:avLst>
              <a:gd name="adj" fmla="val 255"/>
            </a:avLst>
          </a:prstGeom>
          <a:noFill/>
          <a:ln w="36000">
            <a:solidFill>
              <a:srgbClr val="263E60"/>
            </a:solidFill>
            <a:miter lim="800000"/>
            <a:headEnd/>
            <a:tailEnd/>
          </a:ln>
          <a:effectLst/>
        </p:spPr>
        <p:txBody>
          <a:bodyPr wrap="none" anchor="ctr"/>
          <a:lstStyle/>
          <a:p>
            <a:endParaRPr lang="ru-RU"/>
          </a:p>
        </p:txBody>
      </p:sp>
      <p:sp>
        <p:nvSpPr>
          <p:cNvPr id="4104" name="Rectangle 8"/>
          <p:cNvSpPr>
            <a:spLocks noGrp="1" noChangeArrowheads="1"/>
          </p:cNvSpPr>
          <p:nvPr>
            <p:ph type="title"/>
          </p:nvPr>
        </p:nvSpPr>
        <p:spPr bwMode="auto">
          <a:xfrm>
            <a:off x="504825" y="261938"/>
            <a:ext cx="9056688" cy="1339850"/>
          </a:xfrm>
          <a:prstGeom prst="rect">
            <a:avLst/>
          </a:prstGeom>
          <a:noFill/>
          <a:ln w="9525">
            <a:noFill/>
            <a:round/>
            <a:headEnd/>
            <a:tailEnd/>
          </a:ln>
          <a:effectLst/>
        </p:spPr>
        <p:txBody>
          <a:bodyPr vert="horz" wrap="square" lIns="0" tIns="0" rIns="0" bIns="0" numCol="1" anchor="ctr" anchorCtr="0" compatLnSpc="1">
            <a:prstTxWarp prst="textNoShape">
              <a:avLst/>
            </a:prstTxWarp>
          </a:bodyPr>
          <a:lstStyle/>
          <a:p>
            <a:pPr lvl="0"/>
            <a:r>
              <a:rPr lang="en-GB" smtClean="0"/>
              <a:t>Для правки текста заголовка щелкните мышью</a:t>
            </a:r>
          </a:p>
        </p:txBody>
      </p:sp>
      <p:sp>
        <p:nvSpPr>
          <p:cNvPr id="4105" name="Rectangle 9"/>
          <p:cNvSpPr>
            <a:spLocks noGrp="1" noChangeArrowheads="1"/>
          </p:cNvSpPr>
          <p:nvPr>
            <p:ph type="body" idx="1"/>
          </p:nvPr>
        </p:nvSpPr>
        <p:spPr bwMode="auto">
          <a:xfrm>
            <a:off x="504825" y="1768475"/>
            <a:ext cx="9056688" cy="4976813"/>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p>
            <a:pPr lvl="0"/>
            <a:r>
              <a:rPr lang="en-GB" smtClean="0"/>
              <a:t>Для правки структуры щелкните мышью</a:t>
            </a:r>
          </a:p>
          <a:p>
            <a:pPr lvl="1"/>
            <a:r>
              <a:rPr lang="en-GB" smtClean="0"/>
              <a:t>Второй уровень структуры</a:t>
            </a:r>
          </a:p>
          <a:p>
            <a:pPr lvl="2"/>
            <a:r>
              <a:rPr lang="en-GB" smtClean="0"/>
              <a:t>Третий уровень структуры</a:t>
            </a:r>
          </a:p>
          <a:p>
            <a:pPr lvl="3"/>
            <a:r>
              <a:rPr lang="en-GB" smtClean="0"/>
              <a:t>Четвертый уровень структуры</a:t>
            </a:r>
          </a:p>
          <a:p>
            <a:pPr lvl="4"/>
            <a:r>
              <a:rPr lang="en-GB" smtClean="0"/>
              <a:t>Пятый уровень структуры</a:t>
            </a:r>
          </a:p>
          <a:p>
            <a:pPr lvl="4"/>
            <a:r>
              <a:rPr lang="en-GB" smtClean="0"/>
              <a:t>Шестой уровень структуры</a:t>
            </a:r>
          </a:p>
          <a:p>
            <a:pPr lvl="4"/>
            <a:r>
              <a:rPr lang="en-GB" smtClean="0"/>
              <a:t>Седьмой уровень структуры</a:t>
            </a:r>
          </a:p>
          <a:p>
            <a:pPr lvl="4"/>
            <a:r>
              <a:rPr lang="en-GB" smtClean="0"/>
              <a:t>Восьмой уровень структуры</a:t>
            </a:r>
          </a:p>
          <a:p>
            <a:pPr lvl="4"/>
            <a:r>
              <a:rPr lang="en-GB" smtClean="0"/>
              <a:t>Девятый уровень структуры</a:t>
            </a:r>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ctr" defTabSz="449263" rtl="0" fontAlgn="base" hangingPunct="0">
        <a:spcBef>
          <a:spcPct val="0"/>
        </a:spcBef>
        <a:spcAft>
          <a:spcPct val="0"/>
        </a:spcAft>
        <a:buClr>
          <a:srgbClr val="000000"/>
        </a:buClr>
        <a:buSzPct val="45000"/>
        <a:buFont typeface="Wingdings" charset="2"/>
        <a:defRPr sz="4400">
          <a:solidFill>
            <a:srgbClr val="000000"/>
          </a:solidFill>
          <a:latin typeface="+mj-lt"/>
          <a:ea typeface="+mj-ea"/>
          <a:cs typeface="+mj-cs"/>
        </a:defRPr>
      </a:lvl1pPr>
      <a:lvl2pPr algn="ctr" defTabSz="449263" rtl="0" fontAlgn="base" hangingPunct="0">
        <a:spcBef>
          <a:spcPct val="0"/>
        </a:spcBef>
        <a:spcAft>
          <a:spcPct val="0"/>
        </a:spcAft>
        <a:buClr>
          <a:srgbClr val="000000"/>
        </a:buClr>
        <a:buSzPct val="45000"/>
        <a:buFont typeface="Wingdings" charset="2"/>
        <a:defRPr sz="4400">
          <a:solidFill>
            <a:srgbClr val="000000"/>
          </a:solidFill>
          <a:latin typeface="Bitstream Vera Serif" pitchFamily="16" charset="0"/>
          <a:cs typeface="Lucida Sans Unicode" pitchFamily="32" charset="0"/>
        </a:defRPr>
      </a:lvl2pPr>
      <a:lvl3pPr algn="ctr" defTabSz="449263" rtl="0" fontAlgn="base" hangingPunct="0">
        <a:spcBef>
          <a:spcPct val="0"/>
        </a:spcBef>
        <a:spcAft>
          <a:spcPct val="0"/>
        </a:spcAft>
        <a:buClr>
          <a:srgbClr val="000000"/>
        </a:buClr>
        <a:buSzPct val="45000"/>
        <a:buFont typeface="Wingdings" charset="2"/>
        <a:defRPr sz="4400">
          <a:solidFill>
            <a:srgbClr val="000000"/>
          </a:solidFill>
          <a:latin typeface="Bitstream Vera Serif" pitchFamily="16" charset="0"/>
          <a:cs typeface="Lucida Sans Unicode" pitchFamily="32" charset="0"/>
        </a:defRPr>
      </a:lvl3pPr>
      <a:lvl4pPr algn="ctr" defTabSz="449263" rtl="0" fontAlgn="base" hangingPunct="0">
        <a:spcBef>
          <a:spcPct val="0"/>
        </a:spcBef>
        <a:spcAft>
          <a:spcPct val="0"/>
        </a:spcAft>
        <a:buClr>
          <a:srgbClr val="000000"/>
        </a:buClr>
        <a:buSzPct val="45000"/>
        <a:buFont typeface="Wingdings" charset="2"/>
        <a:defRPr sz="4400">
          <a:solidFill>
            <a:srgbClr val="000000"/>
          </a:solidFill>
          <a:latin typeface="Bitstream Vera Serif" pitchFamily="16" charset="0"/>
          <a:cs typeface="Lucida Sans Unicode" pitchFamily="32" charset="0"/>
        </a:defRPr>
      </a:lvl4pPr>
      <a:lvl5pPr algn="ctr" defTabSz="449263" rtl="0" fontAlgn="base" hangingPunct="0">
        <a:spcBef>
          <a:spcPct val="0"/>
        </a:spcBef>
        <a:spcAft>
          <a:spcPct val="0"/>
        </a:spcAft>
        <a:buClr>
          <a:srgbClr val="000000"/>
        </a:buClr>
        <a:buSzPct val="45000"/>
        <a:buFont typeface="Wingdings" charset="2"/>
        <a:defRPr sz="4400">
          <a:solidFill>
            <a:srgbClr val="000000"/>
          </a:solidFill>
          <a:latin typeface="Bitstream Vera Serif" pitchFamily="16" charset="0"/>
          <a:cs typeface="Lucida Sans Unicode" pitchFamily="32" charset="0"/>
        </a:defRPr>
      </a:lvl5pPr>
      <a:lvl6pPr marL="457200" algn="ctr" defTabSz="449263" rtl="0" fontAlgn="base" hangingPunct="0">
        <a:spcBef>
          <a:spcPct val="0"/>
        </a:spcBef>
        <a:spcAft>
          <a:spcPct val="0"/>
        </a:spcAft>
        <a:buClr>
          <a:srgbClr val="000000"/>
        </a:buClr>
        <a:buSzPct val="45000"/>
        <a:buFont typeface="Wingdings" charset="2"/>
        <a:defRPr sz="4400">
          <a:solidFill>
            <a:srgbClr val="000000"/>
          </a:solidFill>
          <a:latin typeface="Bitstream Vera Serif" pitchFamily="16" charset="0"/>
          <a:cs typeface="Lucida Sans Unicode" pitchFamily="32" charset="0"/>
        </a:defRPr>
      </a:lvl6pPr>
      <a:lvl7pPr marL="914400" algn="ctr" defTabSz="449263" rtl="0" fontAlgn="base" hangingPunct="0">
        <a:spcBef>
          <a:spcPct val="0"/>
        </a:spcBef>
        <a:spcAft>
          <a:spcPct val="0"/>
        </a:spcAft>
        <a:buClr>
          <a:srgbClr val="000000"/>
        </a:buClr>
        <a:buSzPct val="45000"/>
        <a:buFont typeface="Wingdings" charset="2"/>
        <a:defRPr sz="4400">
          <a:solidFill>
            <a:srgbClr val="000000"/>
          </a:solidFill>
          <a:latin typeface="Bitstream Vera Serif" pitchFamily="16" charset="0"/>
          <a:cs typeface="Lucida Sans Unicode" pitchFamily="32" charset="0"/>
        </a:defRPr>
      </a:lvl7pPr>
      <a:lvl8pPr marL="1371600" algn="ctr" defTabSz="449263" rtl="0" fontAlgn="base" hangingPunct="0">
        <a:spcBef>
          <a:spcPct val="0"/>
        </a:spcBef>
        <a:spcAft>
          <a:spcPct val="0"/>
        </a:spcAft>
        <a:buClr>
          <a:srgbClr val="000000"/>
        </a:buClr>
        <a:buSzPct val="45000"/>
        <a:buFont typeface="Wingdings" charset="2"/>
        <a:defRPr sz="4400">
          <a:solidFill>
            <a:srgbClr val="000000"/>
          </a:solidFill>
          <a:latin typeface="Bitstream Vera Serif" pitchFamily="16" charset="0"/>
          <a:cs typeface="Lucida Sans Unicode" pitchFamily="32" charset="0"/>
        </a:defRPr>
      </a:lvl8pPr>
      <a:lvl9pPr marL="1828800" algn="ctr" defTabSz="449263" rtl="0" fontAlgn="base" hangingPunct="0">
        <a:spcBef>
          <a:spcPct val="0"/>
        </a:spcBef>
        <a:spcAft>
          <a:spcPct val="0"/>
        </a:spcAft>
        <a:buClr>
          <a:srgbClr val="000000"/>
        </a:buClr>
        <a:buSzPct val="45000"/>
        <a:buFont typeface="Wingdings" charset="2"/>
        <a:defRPr sz="4400">
          <a:solidFill>
            <a:srgbClr val="000000"/>
          </a:solidFill>
          <a:latin typeface="Bitstream Vera Serif" pitchFamily="16" charset="0"/>
          <a:cs typeface="Lucida Sans Unicode" pitchFamily="32" charset="0"/>
        </a:defRPr>
      </a:lvl9pPr>
    </p:titleStyle>
    <p:bodyStyle>
      <a:lvl1pPr marL="420688" indent="-315913" algn="l" defTabSz="449263" rtl="0" fontAlgn="base" hangingPunct="0">
        <a:spcBef>
          <a:spcPct val="0"/>
        </a:spcBef>
        <a:spcAft>
          <a:spcPts val="1425"/>
        </a:spcAft>
        <a:buClr>
          <a:srgbClr val="000000"/>
        </a:buClr>
        <a:buSzPct val="45000"/>
        <a:buFont typeface="StarSymbol" charset="0"/>
        <a:buBlip>
          <a:blip r:embed="rId13"/>
        </a:buBlip>
        <a:defRPr sz="3200">
          <a:solidFill>
            <a:srgbClr val="000000"/>
          </a:solidFill>
          <a:latin typeface="+mn-lt"/>
          <a:ea typeface="+mn-ea"/>
          <a:cs typeface="+mn-cs"/>
        </a:defRPr>
      </a:lvl1pPr>
      <a:lvl2pPr marL="852488" indent="-282575" algn="l" defTabSz="449263" rtl="0" fontAlgn="base" hangingPunct="0">
        <a:spcBef>
          <a:spcPct val="0"/>
        </a:spcBef>
        <a:spcAft>
          <a:spcPts val="1138"/>
        </a:spcAft>
        <a:buClr>
          <a:srgbClr val="000000"/>
        </a:buClr>
        <a:buSzPct val="220000"/>
        <a:buFont typeface="StarSymbol" charset="0"/>
        <a:buBlip>
          <a:blip r:embed="rId14"/>
        </a:buBlip>
        <a:defRPr sz="2800">
          <a:solidFill>
            <a:srgbClr val="000000"/>
          </a:solidFill>
          <a:latin typeface="+mn-lt"/>
          <a:cs typeface="+mn-cs"/>
        </a:defRPr>
      </a:lvl2pPr>
      <a:lvl3pPr marL="1284288" indent="-212725" algn="l" defTabSz="449263" rtl="0" fontAlgn="base" hangingPunct="0">
        <a:spcBef>
          <a:spcPct val="0"/>
        </a:spcBef>
        <a:spcAft>
          <a:spcPts val="850"/>
        </a:spcAft>
        <a:buClr>
          <a:srgbClr val="000000"/>
        </a:buClr>
        <a:buSzPct val="45000"/>
        <a:buFont typeface="StarSymbol" charset="0"/>
        <a:buBlip>
          <a:blip r:embed="rId13"/>
        </a:buBlip>
        <a:defRPr sz="2400">
          <a:solidFill>
            <a:srgbClr val="000000"/>
          </a:solidFill>
          <a:latin typeface="+mn-lt"/>
          <a:cs typeface="+mn-cs"/>
        </a:defRPr>
      </a:lvl3pPr>
      <a:lvl4pPr marL="1712913" indent="-201613" algn="l" defTabSz="449263" rtl="0" fontAlgn="base" hangingPunct="0">
        <a:spcBef>
          <a:spcPct val="0"/>
        </a:spcBef>
        <a:spcAft>
          <a:spcPts val="575"/>
        </a:spcAft>
        <a:buClr>
          <a:srgbClr val="000000"/>
        </a:buClr>
        <a:buFont typeface="StarSymbol" charset="0"/>
        <a:buBlip>
          <a:blip r:embed="rId15"/>
        </a:buBlip>
        <a:defRPr sz="2000">
          <a:solidFill>
            <a:srgbClr val="000000"/>
          </a:solidFill>
          <a:latin typeface="+mn-lt"/>
          <a:cs typeface="+mn-cs"/>
        </a:defRPr>
      </a:lvl4pPr>
      <a:lvl5pPr marL="2147888" indent="-212725" algn="l" defTabSz="449263" rtl="0" fontAlgn="base" hangingPunct="0">
        <a:spcBef>
          <a:spcPct val="0"/>
        </a:spcBef>
        <a:spcAft>
          <a:spcPts val="288"/>
        </a:spcAft>
        <a:buClr>
          <a:srgbClr val="000000"/>
        </a:buClr>
        <a:buFont typeface="StarSymbol" charset="0"/>
        <a:buBlip>
          <a:blip r:embed="rId16"/>
        </a:buBlip>
        <a:defRPr sz="2000">
          <a:solidFill>
            <a:srgbClr val="000000"/>
          </a:solidFill>
          <a:latin typeface="+mn-lt"/>
          <a:cs typeface="+mn-cs"/>
        </a:defRPr>
      </a:lvl5pPr>
      <a:lvl6pPr marL="2605088" indent="-212725" algn="l" defTabSz="449263" rtl="0" fontAlgn="base" hangingPunct="0">
        <a:spcBef>
          <a:spcPct val="0"/>
        </a:spcBef>
        <a:spcAft>
          <a:spcPts val="288"/>
        </a:spcAft>
        <a:buClr>
          <a:srgbClr val="000000"/>
        </a:buClr>
        <a:buFont typeface="StarSymbol" charset="0"/>
        <a:buBlip>
          <a:blip r:embed="rId16"/>
        </a:buBlip>
        <a:defRPr sz="2000">
          <a:solidFill>
            <a:srgbClr val="000000"/>
          </a:solidFill>
          <a:latin typeface="+mn-lt"/>
          <a:cs typeface="+mn-cs"/>
        </a:defRPr>
      </a:lvl6pPr>
      <a:lvl7pPr marL="3062288" indent="-212725" algn="l" defTabSz="449263" rtl="0" fontAlgn="base" hangingPunct="0">
        <a:spcBef>
          <a:spcPct val="0"/>
        </a:spcBef>
        <a:spcAft>
          <a:spcPts val="288"/>
        </a:spcAft>
        <a:buClr>
          <a:srgbClr val="000000"/>
        </a:buClr>
        <a:buFont typeface="StarSymbol" charset="0"/>
        <a:buBlip>
          <a:blip r:embed="rId16"/>
        </a:buBlip>
        <a:defRPr sz="2000">
          <a:solidFill>
            <a:srgbClr val="000000"/>
          </a:solidFill>
          <a:latin typeface="+mn-lt"/>
          <a:cs typeface="+mn-cs"/>
        </a:defRPr>
      </a:lvl7pPr>
      <a:lvl8pPr marL="3519488" indent="-212725" algn="l" defTabSz="449263" rtl="0" fontAlgn="base" hangingPunct="0">
        <a:spcBef>
          <a:spcPct val="0"/>
        </a:spcBef>
        <a:spcAft>
          <a:spcPts val="288"/>
        </a:spcAft>
        <a:buClr>
          <a:srgbClr val="000000"/>
        </a:buClr>
        <a:buFont typeface="StarSymbol" charset="0"/>
        <a:buBlip>
          <a:blip r:embed="rId16"/>
        </a:buBlip>
        <a:defRPr sz="2000">
          <a:solidFill>
            <a:srgbClr val="000000"/>
          </a:solidFill>
          <a:latin typeface="+mn-lt"/>
          <a:cs typeface="+mn-cs"/>
        </a:defRPr>
      </a:lvl8pPr>
      <a:lvl9pPr marL="3976688" indent="-212725" algn="l" defTabSz="449263" rtl="0" fontAlgn="base" hangingPunct="0">
        <a:spcBef>
          <a:spcPct val="0"/>
        </a:spcBef>
        <a:spcAft>
          <a:spcPts val="288"/>
        </a:spcAft>
        <a:buClr>
          <a:srgbClr val="000000"/>
        </a:buClr>
        <a:buFont typeface="StarSymbol" charset="0"/>
        <a:buBlip>
          <a:blip r:embed="rId16"/>
        </a:buBlip>
        <a:defRPr sz="2000">
          <a:solidFill>
            <a:srgbClr val="000000"/>
          </a:solidFill>
          <a:latin typeface="+mn-lt"/>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21" name="Line 1"/>
          <p:cNvSpPr>
            <a:spLocks noChangeShapeType="1"/>
          </p:cNvSpPr>
          <p:nvPr/>
        </p:nvSpPr>
        <p:spPr bwMode="auto">
          <a:xfrm>
            <a:off x="615950" y="7032625"/>
            <a:ext cx="8910638" cy="1588"/>
          </a:xfrm>
          <a:prstGeom prst="line">
            <a:avLst/>
          </a:prstGeom>
          <a:noFill/>
          <a:ln w="36000">
            <a:solidFill>
              <a:srgbClr val="263E60"/>
            </a:solidFill>
            <a:miter lim="800000"/>
            <a:headEnd/>
            <a:tailEnd/>
          </a:ln>
          <a:effectLst/>
        </p:spPr>
        <p:txBody>
          <a:bodyPr/>
          <a:lstStyle/>
          <a:p>
            <a:endParaRPr lang="ru-RU"/>
          </a:p>
        </p:txBody>
      </p:sp>
      <p:sp>
        <p:nvSpPr>
          <p:cNvPr id="5122" name="Line 2"/>
          <p:cNvSpPr>
            <a:spLocks noChangeShapeType="1"/>
          </p:cNvSpPr>
          <p:nvPr/>
        </p:nvSpPr>
        <p:spPr bwMode="auto">
          <a:xfrm>
            <a:off x="615950" y="1273175"/>
            <a:ext cx="8910638" cy="1588"/>
          </a:xfrm>
          <a:prstGeom prst="line">
            <a:avLst/>
          </a:prstGeom>
          <a:noFill/>
          <a:ln w="36000">
            <a:solidFill>
              <a:srgbClr val="263E60"/>
            </a:solidFill>
            <a:miter lim="800000"/>
            <a:headEnd/>
            <a:tailEnd/>
          </a:ln>
          <a:effectLst/>
        </p:spPr>
        <p:txBody>
          <a:bodyPr/>
          <a:lstStyle/>
          <a:p>
            <a:endParaRPr lang="ru-RU"/>
          </a:p>
        </p:txBody>
      </p:sp>
      <p:sp>
        <p:nvSpPr>
          <p:cNvPr id="5123" name="Text Box 3"/>
          <p:cNvSpPr txBox="1">
            <a:spLocks noChangeArrowheads="1"/>
          </p:cNvSpPr>
          <p:nvPr/>
        </p:nvSpPr>
        <p:spPr bwMode="auto">
          <a:xfrm>
            <a:off x="615950" y="7148513"/>
            <a:ext cx="2576513" cy="346075"/>
          </a:xfrm>
          <a:prstGeom prst="rect">
            <a:avLst/>
          </a:prstGeom>
          <a:noFill/>
          <a:ln w="9525">
            <a:noFill/>
            <a:round/>
            <a:headEnd/>
            <a:tailEnd/>
          </a:ln>
          <a:effectLst/>
        </p:spPr>
        <p:txBody>
          <a:bodyPr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rPr>
              <a:t>  </a:t>
            </a:r>
          </a:p>
        </p:txBody>
      </p:sp>
      <p:sp>
        <p:nvSpPr>
          <p:cNvPr id="5124" name="Text Box 4"/>
          <p:cNvSpPr txBox="1">
            <a:spLocks noChangeArrowheads="1"/>
          </p:cNvSpPr>
          <p:nvPr/>
        </p:nvSpPr>
        <p:spPr bwMode="auto">
          <a:xfrm>
            <a:off x="9244013" y="7115175"/>
            <a:ext cx="365125" cy="346075"/>
          </a:xfrm>
          <a:prstGeom prst="rect">
            <a:avLst/>
          </a:prstGeom>
          <a:noFill/>
          <a:ln w="9525">
            <a:noFill/>
            <a:round/>
            <a:headEnd/>
            <a:tailEnd/>
          </a:ln>
          <a:effectLst/>
        </p:spPr>
        <p:txBody>
          <a:bodyPr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D8AFEA4C-45FA-4B41-8A0B-277CA856DEB7}" type="slidenum">
              <a:rPr lang="en-GB">
                <a:solidFill>
                  <a:srgbClr val="000000"/>
                </a:solidFill>
              </a:rPr>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a:t>
            </a:fld>
            <a:endParaRPr lang="en-GB">
              <a:solidFill>
                <a:srgbClr val="000000"/>
              </a:solidFill>
            </a:endParaRPr>
          </a:p>
        </p:txBody>
      </p:sp>
      <p:sp>
        <p:nvSpPr>
          <p:cNvPr id="5125" name="AutoShape 5"/>
          <p:cNvSpPr>
            <a:spLocks noChangeArrowheads="1"/>
          </p:cNvSpPr>
          <p:nvPr/>
        </p:nvSpPr>
        <p:spPr bwMode="auto">
          <a:xfrm>
            <a:off x="682625" y="465138"/>
            <a:ext cx="615950" cy="615950"/>
          </a:xfrm>
          <a:prstGeom prst="roundRect">
            <a:avLst>
              <a:gd name="adj" fmla="val 255"/>
            </a:avLst>
          </a:prstGeom>
          <a:noFill/>
          <a:ln w="36000">
            <a:solidFill>
              <a:srgbClr val="263E60"/>
            </a:solidFill>
            <a:miter lim="800000"/>
            <a:headEnd/>
            <a:tailEnd/>
          </a:ln>
          <a:effectLst/>
        </p:spPr>
        <p:txBody>
          <a:bodyPr wrap="none" anchor="ctr"/>
          <a:lstStyle/>
          <a:p>
            <a:endParaRPr lang="ru-RU"/>
          </a:p>
        </p:txBody>
      </p:sp>
      <p:sp>
        <p:nvSpPr>
          <p:cNvPr id="5126" name="AutoShape 6"/>
          <p:cNvSpPr>
            <a:spLocks noChangeArrowheads="1"/>
          </p:cNvSpPr>
          <p:nvPr/>
        </p:nvSpPr>
        <p:spPr bwMode="auto">
          <a:xfrm>
            <a:off x="862013" y="285750"/>
            <a:ext cx="614362" cy="615950"/>
          </a:xfrm>
          <a:prstGeom prst="roundRect">
            <a:avLst>
              <a:gd name="adj" fmla="val 255"/>
            </a:avLst>
          </a:prstGeom>
          <a:noFill/>
          <a:ln w="36000">
            <a:solidFill>
              <a:srgbClr val="263E60"/>
            </a:solidFill>
            <a:miter lim="800000"/>
            <a:headEnd/>
            <a:tailEnd/>
          </a:ln>
          <a:effectLst/>
        </p:spPr>
        <p:txBody>
          <a:bodyPr wrap="none" anchor="ctr"/>
          <a:lstStyle/>
          <a:p>
            <a:endParaRPr lang="ru-RU"/>
          </a:p>
        </p:txBody>
      </p:sp>
      <p:sp>
        <p:nvSpPr>
          <p:cNvPr id="5127" name="AutoShape 7"/>
          <p:cNvSpPr>
            <a:spLocks noChangeArrowheads="1"/>
          </p:cNvSpPr>
          <p:nvPr/>
        </p:nvSpPr>
        <p:spPr bwMode="auto">
          <a:xfrm>
            <a:off x="1077913" y="574675"/>
            <a:ext cx="615950" cy="615950"/>
          </a:xfrm>
          <a:prstGeom prst="roundRect">
            <a:avLst>
              <a:gd name="adj" fmla="val 255"/>
            </a:avLst>
          </a:prstGeom>
          <a:noFill/>
          <a:ln w="36000">
            <a:solidFill>
              <a:srgbClr val="263E60"/>
            </a:solidFill>
            <a:miter lim="800000"/>
            <a:headEnd/>
            <a:tailEnd/>
          </a:ln>
          <a:effectLst/>
        </p:spPr>
        <p:txBody>
          <a:bodyPr wrap="none" anchor="ctr"/>
          <a:lstStyle/>
          <a:p>
            <a:endParaRPr lang="ru-RU"/>
          </a:p>
        </p:txBody>
      </p:sp>
      <p:sp>
        <p:nvSpPr>
          <p:cNvPr id="5128" name="Rectangle 8"/>
          <p:cNvSpPr>
            <a:spLocks noGrp="1" noChangeArrowheads="1"/>
          </p:cNvSpPr>
          <p:nvPr>
            <p:ph type="title"/>
          </p:nvPr>
        </p:nvSpPr>
        <p:spPr bwMode="auto">
          <a:xfrm>
            <a:off x="504825" y="261938"/>
            <a:ext cx="9058275" cy="1339850"/>
          </a:xfrm>
          <a:prstGeom prst="rect">
            <a:avLst/>
          </a:prstGeom>
          <a:noFill/>
          <a:ln w="9525">
            <a:noFill/>
            <a:round/>
            <a:headEnd/>
            <a:tailEnd/>
          </a:ln>
          <a:effectLst/>
        </p:spPr>
        <p:txBody>
          <a:bodyPr vert="horz" wrap="square" lIns="0" tIns="0" rIns="0" bIns="0" numCol="1" anchor="ctr" anchorCtr="0" compatLnSpc="1">
            <a:prstTxWarp prst="textNoShape">
              <a:avLst/>
            </a:prstTxWarp>
          </a:bodyPr>
          <a:lstStyle/>
          <a:p>
            <a:pPr lvl="0"/>
            <a:r>
              <a:rPr lang="en-GB" smtClean="0"/>
              <a:t>Для правки текста заголовка щелкните мышью</a:t>
            </a:r>
          </a:p>
        </p:txBody>
      </p:sp>
      <p:sp>
        <p:nvSpPr>
          <p:cNvPr id="5129" name="Rectangle 9"/>
          <p:cNvSpPr>
            <a:spLocks noGrp="1" noChangeArrowheads="1"/>
          </p:cNvSpPr>
          <p:nvPr>
            <p:ph type="body" idx="1"/>
          </p:nvPr>
        </p:nvSpPr>
        <p:spPr bwMode="auto">
          <a:xfrm>
            <a:off x="504825" y="1768475"/>
            <a:ext cx="9058275" cy="4978400"/>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p>
            <a:pPr lvl="0"/>
            <a:r>
              <a:rPr lang="en-GB" smtClean="0"/>
              <a:t>Для правки структуры щелкните мышью</a:t>
            </a:r>
          </a:p>
          <a:p>
            <a:pPr lvl="1"/>
            <a:r>
              <a:rPr lang="en-GB" smtClean="0"/>
              <a:t>Второй уровень структуры</a:t>
            </a:r>
          </a:p>
          <a:p>
            <a:pPr lvl="2"/>
            <a:r>
              <a:rPr lang="en-GB" smtClean="0"/>
              <a:t>Третий уровень структуры</a:t>
            </a:r>
          </a:p>
          <a:p>
            <a:pPr lvl="3"/>
            <a:r>
              <a:rPr lang="en-GB" smtClean="0"/>
              <a:t>Четвертый уровень структуры</a:t>
            </a:r>
          </a:p>
          <a:p>
            <a:pPr lvl="4"/>
            <a:r>
              <a:rPr lang="en-GB" smtClean="0"/>
              <a:t>Пятый уровень структуры</a:t>
            </a:r>
          </a:p>
          <a:p>
            <a:pPr lvl="4"/>
            <a:r>
              <a:rPr lang="en-GB" smtClean="0"/>
              <a:t>Шестой уровень структуры</a:t>
            </a:r>
          </a:p>
          <a:p>
            <a:pPr lvl="4"/>
            <a:r>
              <a:rPr lang="en-GB" smtClean="0"/>
              <a:t>Седьмой уровень структуры</a:t>
            </a:r>
          </a:p>
          <a:p>
            <a:pPr lvl="4"/>
            <a:r>
              <a:rPr lang="en-GB" smtClean="0"/>
              <a:t>Восьмой уровень структуры</a:t>
            </a:r>
          </a:p>
          <a:p>
            <a:pPr lvl="4"/>
            <a:r>
              <a:rPr lang="en-GB" smtClean="0"/>
              <a:t>Девятый уровень структуры</a:t>
            </a: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449263" rtl="0" fontAlgn="base" hangingPunct="0">
        <a:spcBef>
          <a:spcPct val="0"/>
        </a:spcBef>
        <a:spcAft>
          <a:spcPct val="0"/>
        </a:spcAft>
        <a:buClr>
          <a:srgbClr val="000000"/>
        </a:buClr>
        <a:buSzPct val="45000"/>
        <a:buFont typeface="Wingdings" charset="2"/>
        <a:defRPr sz="4400">
          <a:solidFill>
            <a:srgbClr val="000000"/>
          </a:solidFill>
          <a:latin typeface="+mj-lt"/>
          <a:ea typeface="+mj-ea"/>
          <a:cs typeface="+mj-cs"/>
        </a:defRPr>
      </a:lvl1pPr>
      <a:lvl2pPr algn="ctr" defTabSz="449263" rtl="0" fontAlgn="base" hangingPunct="0">
        <a:spcBef>
          <a:spcPct val="0"/>
        </a:spcBef>
        <a:spcAft>
          <a:spcPct val="0"/>
        </a:spcAft>
        <a:buClr>
          <a:srgbClr val="000000"/>
        </a:buClr>
        <a:buSzPct val="45000"/>
        <a:buFont typeface="Wingdings" charset="2"/>
        <a:defRPr sz="4400">
          <a:solidFill>
            <a:srgbClr val="000000"/>
          </a:solidFill>
          <a:latin typeface="Bitstream Vera Serif" pitchFamily="16" charset="0"/>
          <a:cs typeface="Lucida Sans Unicode" pitchFamily="32" charset="0"/>
        </a:defRPr>
      </a:lvl2pPr>
      <a:lvl3pPr algn="ctr" defTabSz="449263" rtl="0" fontAlgn="base" hangingPunct="0">
        <a:spcBef>
          <a:spcPct val="0"/>
        </a:spcBef>
        <a:spcAft>
          <a:spcPct val="0"/>
        </a:spcAft>
        <a:buClr>
          <a:srgbClr val="000000"/>
        </a:buClr>
        <a:buSzPct val="45000"/>
        <a:buFont typeface="Wingdings" charset="2"/>
        <a:defRPr sz="4400">
          <a:solidFill>
            <a:srgbClr val="000000"/>
          </a:solidFill>
          <a:latin typeface="Bitstream Vera Serif" pitchFamily="16" charset="0"/>
          <a:cs typeface="Lucida Sans Unicode" pitchFamily="32" charset="0"/>
        </a:defRPr>
      </a:lvl3pPr>
      <a:lvl4pPr algn="ctr" defTabSz="449263" rtl="0" fontAlgn="base" hangingPunct="0">
        <a:spcBef>
          <a:spcPct val="0"/>
        </a:spcBef>
        <a:spcAft>
          <a:spcPct val="0"/>
        </a:spcAft>
        <a:buClr>
          <a:srgbClr val="000000"/>
        </a:buClr>
        <a:buSzPct val="45000"/>
        <a:buFont typeface="Wingdings" charset="2"/>
        <a:defRPr sz="4400">
          <a:solidFill>
            <a:srgbClr val="000000"/>
          </a:solidFill>
          <a:latin typeface="Bitstream Vera Serif" pitchFamily="16" charset="0"/>
          <a:cs typeface="Lucida Sans Unicode" pitchFamily="32" charset="0"/>
        </a:defRPr>
      </a:lvl4pPr>
      <a:lvl5pPr algn="ctr" defTabSz="449263" rtl="0" fontAlgn="base" hangingPunct="0">
        <a:spcBef>
          <a:spcPct val="0"/>
        </a:spcBef>
        <a:spcAft>
          <a:spcPct val="0"/>
        </a:spcAft>
        <a:buClr>
          <a:srgbClr val="000000"/>
        </a:buClr>
        <a:buSzPct val="45000"/>
        <a:buFont typeface="Wingdings" charset="2"/>
        <a:defRPr sz="4400">
          <a:solidFill>
            <a:srgbClr val="000000"/>
          </a:solidFill>
          <a:latin typeface="Bitstream Vera Serif" pitchFamily="16" charset="0"/>
          <a:cs typeface="Lucida Sans Unicode" pitchFamily="32" charset="0"/>
        </a:defRPr>
      </a:lvl5pPr>
      <a:lvl6pPr marL="457200" algn="ctr" defTabSz="449263" rtl="0" fontAlgn="base" hangingPunct="0">
        <a:spcBef>
          <a:spcPct val="0"/>
        </a:spcBef>
        <a:spcAft>
          <a:spcPct val="0"/>
        </a:spcAft>
        <a:buClr>
          <a:srgbClr val="000000"/>
        </a:buClr>
        <a:buSzPct val="45000"/>
        <a:buFont typeface="Wingdings" charset="2"/>
        <a:defRPr sz="4400">
          <a:solidFill>
            <a:srgbClr val="000000"/>
          </a:solidFill>
          <a:latin typeface="Bitstream Vera Serif" pitchFamily="16" charset="0"/>
          <a:cs typeface="Lucida Sans Unicode" pitchFamily="32" charset="0"/>
        </a:defRPr>
      </a:lvl6pPr>
      <a:lvl7pPr marL="914400" algn="ctr" defTabSz="449263" rtl="0" fontAlgn="base" hangingPunct="0">
        <a:spcBef>
          <a:spcPct val="0"/>
        </a:spcBef>
        <a:spcAft>
          <a:spcPct val="0"/>
        </a:spcAft>
        <a:buClr>
          <a:srgbClr val="000000"/>
        </a:buClr>
        <a:buSzPct val="45000"/>
        <a:buFont typeface="Wingdings" charset="2"/>
        <a:defRPr sz="4400">
          <a:solidFill>
            <a:srgbClr val="000000"/>
          </a:solidFill>
          <a:latin typeface="Bitstream Vera Serif" pitchFamily="16" charset="0"/>
          <a:cs typeface="Lucida Sans Unicode" pitchFamily="32" charset="0"/>
        </a:defRPr>
      </a:lvl7pPr>
      <a:lvl8pPr marL="1371600" algn="ctr" defTabSz="449263" rtl="0" fontAlgn="base" hangingPunct="0">
        <a:spcBef>
          <a:spcPct val="0"/>
        </a:spcBef>
        <a:spcAft>
          <a:spcPct val="0"/>
        </a:spcAft>
        <a:buClr>
          <a:srgbClr val="000000"/>
        </a:buClr>
        <a:buSzPct val="45000"/>
        <a:buFont typeface="Wingdings" charset="2"/>
        <a:defRPr sz="4400">
          <a:solidFill>
            <a:srgbClr val="000000"/>
          </a:solidFill>
          <a:latin typeface="Bitstream Vera Serif" pitchFamily="16" charset="0"/>
          <a:cs typeface="Lucida Sans Unicode" pitchFamily="32" charset="0"/>
        </a:defRPr>
      </a:lvl8pPr>
      <a:lvl9pPr marL="1828800" algn="ctr" defTabSz="449263" rtl="0" fontAlgn="base" hangingPunct="0">
        <a:spcBef>
          <a:spcPct val="0"/>
        </a:spcBef>
        <a:spcAft>
          <a:spcPct val="0"/>
        </a:spcAft>
        <a:buClr>
          <a:srgbClr val="000000"/>
        </a:buClr>
        <a:buSzPct val="45000"/>
        <a:buFont typeface="Wingdings" charset="2"/>
        <a:defRPr sz="4400">
          <a:solidFill>
            <a:srgbClr val="000000"/>
          </a:solidFill>
          <a:latin typeface="Bitstream Vera Serif" pitchFamily="16" charset="0"/>
          <a:cs typeface="Lucida Sans Unicode" pitchFamily="32" charset="0"/>
        </a:defRPr>
      </a:lvl9pPr>
    </p:titleStyle>
    <p:bodyStyle>
      <a:lvl1pPr marL="422275" indent="-317500" algn="l" defTabSz="449263" rtl="0" fontAlgn="base" hangingPunct="0">
        <a:spcBef>
          <a:spcPct val="0"/>
        </a:spcBef>
        <a:spcAft>
          <a:spcPts val="1425"/>
        </a:spcAft>
        <a:buClr>
          <a:srgbClr val="000000"/>
        </a:buClr>
        <a:buSzPct val="45000"/>
        <a:buFont typeface="StarSymbol" charset="0"/>
        <a:buBlip>
          <a:blip r:embed="rId13"/>
        </a:buBlip>
        <a:defRPr sz="3200">
          <a:solidFill>
            <a:srgbClr val="000000"/>
          </a:solidFill>
          <a:latin typeface="+mn-lt"/>
          <a:ea typeface="+mn-ea"/>
          <a:cs typeface="+mn-cs"/>
        </a:defRPr>
      </a:lvl1pPr>
      <a:lvl2pPr marL="854075" indent="-284163" algn="l" defTabSz="449263" rtl="0" fontAlgn="base" hangingPunct="0">
        <a:spcBef>
          <a:spcPct val="0"/>
        </a:spcBef>
        <a:spcAft>
          <a:spcPts val="1138"/>
        </a:spcAft>
        <a:buClr>
          <a:srgbClr val="000000"/>
        </a:buClr>
        <a:buSzPct val="189000"/>
        <a:buFont typeface="StarSymbol" charset="0"/>
        <a:buBlip>
          <a:blip r:embed="rId14"/>
        </a:buBlip>
        <a:defRPr sz="2800">
          <a:solidFill>
            <a:srgbClr val="000000"/>
          </a:solidFill>
          <a:latin typeface="+mn-lt"/>
          <a:cs typeface="+mn-cs"/>
        </a:defRPr>
      </a:lvl2pPr>
      <a:lvl3pPr marL="1285875" indent="-212725" algn="l" defTabSz="449263" rtl="0" fontAlgn="base" hangingPunct="0">
        <a:spcBef>
          <a:spcPct val="0"/>
        </a:spcBef>
        <a:spcAft>
          <a:spcPts val="850"/>
        </a:spcAft>
        <a:buClr>
          <a:srgbClr val="000000"/>
        </a:buClr>
        <a:buSzPct val="45000"/>
        <a:buFont typeface="StarSymbol" charset="0"/>
        <a:buBlip>
          <a:blip r:embed="rId13"/>
        </a:buBlip>
        <a:defRPr sz="2400">
          <a:solidFill>
            <a:srgbClr val="000000"/>
          </a:solidFill>
          <a:latin typeface="+mn-lt"/>
          <a:cs typeface="+mn-cs"/>
        </a:defRPr>
      </a:lvl3pPr>
      <a:lvl4pPr marL="1717675" indent="-206375" algn="l" defTabSz="449263" rtl="0" fontAlgn="base" hangingPunct="0">
        <a:spcBef>
          <a:spcPct val="0"/>
        </a:spcBef>
        <a:spcAft>
          <a:spcPts val="575"/>
        </a:spcAft>
        <a:buClr>
          <a:srgbClr val="000000"/>
        </a:buClr>
        <a:buSzPct val="25000"/>
        <a:buFont typeface="StarSymbol" charset="0"/>
        <a:buBlip>
          <a:blip r:embed="rId15"/>
        </a:buBlip>
        <a:defRPr sz="2000">
          <a:solidFill>
            <a:srgbClr val="000000"/>
          </a:solidFill>
          <a:latin typeface="+mn-lt"/>
          <a:cs typeface="+mn-cs"/>
        </a:defRPr>
      </a:lvl4pPr>
      <a:lvl5pPr marL="2149475" indent="-212725" algn="l" defTabSz="449263" rtl="0" fontAlgn="base" hangingPunct="0">
        <a:spcBef>
          <a:spcPct val="0"/>
        </a:spcBef>
        <a:spcAft>
          <a:spcPts val="288"/>
        </a:spcAft>
        <a:buClr>
          <a:srgbClr val="000000"/>
        </a:buClr>
        <a:buFont typeface="StarSymbol" charset="0"/>
        <a:buBlip>
          <a:blip r:embed="rId16"/>
        </a:buBlip>
        <a:defRPr sz="2000">
          <a:solidFill>
            <a:srgbClr val="000000"/>
          </a:solidFill>
          <a:latin typeface="+mn-lt"/>
          <a:cs typeface="+mn-cs"/>
        </a:defRPr>
      </a:lvl5pPr>
      <a:lvl6pPr marL="2606675" indent="-212725" algn="l" defTabSz="449263" rtl="0" fontAlgn="base" hangingPunct="0">
        <a:spcBef>
          <a:spcPct val="0"/>
        </a:spcBef>
        <a:spcAft>
          <a:spcPts val="288"/>
        </a:spcAft>
        <a:buClr>
          <a:srgbClr val="000000"/>
        </a:buClr>
        <a:buFont typeface="StarSymbol" charset="0"/>
        <a:buBlip>
          <a:blip r:embed="rId16"/>
        </a:buBlip>
        <a:defRPr sz="2000">
          <a:solidFill>
            <a:srgbClr val="000000"/>
          </a:solidFill>
          <a:latin typeface="+mn-lt"/>
          <a:cs typeface="+mn-cs"/>
        </a:defRPr>
      </a:lvl6pPr>
      <a:lvl7pPr marL="3063875" indent="-212725" algn="l" defTabSz="449263" rtl="0" fontAlgn="base" hangingPunct="0">
        <a:spcBef>
          <a:spcPct val="0"/>
        </a:spcBef>
        <a:spcAft>
          <a:spcPts val="288"/>
        </a:spcAft>
        <a:buClr>
          <a:srgbClr val="000000"/>
        </a:buClr>
        <a:buFont typeface="StarSymbol" charset="0"/>
        <a:buBlip>
          <a:blip r:embed="rId16"/>
        </a:buBlip>
        <a:defRPr sz="2000">
          <a:solidFill>
            <a:srgbClr val="000000"/>
          </a:solidFill>
          <a:latin typeface="+mn-lt"/>
          <a:cs typeface="+mn-cs"/>
        </a:defRPr>
      </a:lvl7pPr>
      <a:lvl8pPr marL="3521075" indent="-212725" algn="l" defTabSz="449263" rtl="0" fontAlgn="base" hangingPunct="0">
        <a:spcBef>
          <a:spcPct val="0"/>
        </a:spcBef>
        <a:spcAft>
          <a:spcPts val="288"/>
        </a:spcAft>
        <a:buClr>
          <a:srgbClr val="000000"/>
        </a:buClr>
        <a:buFont typeface="StarSymbol" charset="0"/>
        <a:buBlip>
          <a:blip r:embed="rId16"/>
        </a:buBlip>
        <a:defRPr sz="2000">
          <a:solidFill>
            <a:srgbClr val="000000"/>
          </a:solidFill>
          <a:latin typeface="+mn-lt"/>
          <a:cs typeface="+mn-cs"/>
        </a:defRPr>
      </a:lvl8pPr>
      <a:lvl9pPr marL="3978275" indent="-212725" algn="l" defTabSz="449263" rtl="0" fontAlgn="base" hangingPunct="0">
        <a:spcBef>
          <a:spcPct val="0"/>
        </a:spcBef>
        <a:spcAft>
          <a:spcPts val="288"/>
        </a:spcAft>
        <a:buClr>
          <a:srgbClr val="000000"/>
        </a:buClr>
        <a:buFont typeface="StarSymbol" charset="0"/>
        <a:buBlip>
          <a:blip r:embed="rId16"/>
        </a:buBlip>
        <a:defRPr sz="2000">
          <a:solidFill>
            <a:srgbClr val="000000"/>
          </a:solidFill>
          <a:latin typeface="+mn-lt"/>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4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5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4" cstate="print"/>
          <a:srcRect/>
          <a:stretch>
            <a:fillRect/>
          </a:stretch>
        </a:blipFill>
        <a:effectLst/>
      </p:bgPr>
    </p:bg>
    <p:spTree>
      <p:nvGrpSpPr>
        <p:cNvPr id="1" name=""/>
        <p:cNvGrpSpPr/>
        <p:nvPr/>
      </p:nvGrpSpPr>
      <p:grpSpPr>
        <a:xfrm>
          <a:off x="0" y="0"/>
          <a:ext cx="0" cy="0"/>
          <a:chOff x="0" y="0"/>
          <a:chExt cx="0" cy="0"/>
        </a:xfrm>
      </p:grpSpPr>
      <p:sp>
        <p:nvSpPr>
          <p:cNvPr id="7169" name="WordArt 1"/>
          <p:cNvSpPr>
            <a:spLocks noChangeArrowheads="1" noChangeShapeType="1" noTextEdit="1"/>
          </p:cNvSpPr>
          <p:nvPr/>
        </p:nvSpPr>
        <p:spPr bwMode="auto">
          <a:xfrm>
            <a:off x="936625" y="250825"/>
            <a:ext cx="8820150" cy="1944688"/>
          </a:xfrm>
          <a:prstGeom prst="rect">
            <a:avLst/>
          </a:prstGeom>
        </p:spPr>
        <p:txBody>
          <a:bodyPr wrap="none" fromWordArt="1">
            <a:prstTxWarp prst="textCurveDown">
              <a:avLst>
                <a:gd name="adj" fmla="val 0"/>
              </a:avLst>
            </a:prstTxWarp>
            <a:scene3d>
              <a:camera prst="legacyObliqueTopRight"/>
              <a:lightRig rig="legacyFlat3" dir="b"/>
            </a:scene3d>
            <a:sp3d extrusionH="430200" prstMaterial="legacyMatte">
              <a:extrusionClr>
                <a:srgbClr val="000080"/>
              </a:extrusionClr>
            </a:sp3d>
          </a:bodyPr>
          <a:lstStyle/>
          <a:p>
            <a:pPr algn="ctr"/>
            <a:r>
              <a:rPr lang="ru-RU" sz="3600">
                <a:ln w="9360">
                  <a:miter lim="800000"/>
                  <a:headEnd/>
                  <a:tailEnd/>
                </a:ln>
                <a:gradFill rotWithShape="0">
                  <a:gsLst>
                    <a:gs pos="0">
                      <a:srgbClr val="FFFFFF"/>
                    </a:gs>
                    <a:gs pos="100000">
                      <a:srgbClr val="000080"/>
                    </a:gs>
                  </a:gsLst>
                  <a:lin ang="2700000" scaled="1"/>
                </a:gradFill>
                <a:effectLst>
                  <a:outerShdw dist="152735" dir="2700000" algn="ctr" rotWithShape="0">
                    <a:srgbClr val="868686"/>
                  </a:outerShdw>
                </a:effectLst>
                <a:latin typeface="Arial Black"/>
              </a:rPr>
              <a:t>Презентация на тему : </a:t>
            </a:r>
          </a:p>
        </p:txBody>
      </p:sp>
      <p:sp>
        <p:nvSpPr>
          <p:cNvPr id="7170" name="Text Box 2"/>
          <p:cNvSpPr txBox="1">
            <a:spLocks noChangeArrowheads="1"/>
          </p:cNvSpPr>
          <p:nvPr/>
        </p:nvSpPr>
        <p:spPr bwMode="auto">
          <a:xfrm>
            <a:off x="792163" y="5003800"/>
            <a:ext cx="8616950" cy="2160588"/>
          </a:xfrm>
          <a:prstGeom prst="rect">
            <a:avLst/>
          </a:prstGeom>
          <a:noFill/>
          <a:ln w="9525">
            <a:noFill/>
            <a:round/>
            <a:headEnd/>
            <a:tailEnd/>
          </a:ln>
          <a:effectLst/>
        </p:spPr>
        <p:txBody>
          <a:bodyPr wrap="none" lIns="90000" tIns="45000" rIns="90000" bIns="45000"/>
          <a:lstStyle/>
          <a:p>
            <a:pPr algn="ct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5400" b="1" i="1">
              <a:solidFill>
                <a:srgbClr val="0047FF"/>
              </a:solidFill>
              <a:effectLst>
                <a:outerShdw blurRad="38100" dist="38100" dir="2700000" algn="tl">
                  <a:srgbClr val="C0C0C0"/>
                </a:outerShdw>
              </a:effectLst>
            </a:endParaRPr>
          </a:p>
          <a:p>
            <a:pPr algn="ct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5400" b="1" i="1">
                <a:solidFill>
                  <a:srgbClr val="0047FF"/>
                </a:solidFill>
                <a:effectLst>
                  <a:outerShdw blurRad="38100" dist="38100" dir="2700000" algn="tl">
                    <a:srgbClr val="C0C0C0"/>
                  </a:outerShdw>
                </a:effectLst>
              </a:rPr>
              <a:t>"Современные методы </a:t>
            </a:r>
          </a:p>
          <a:p>
            <a:pPr algn="ct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5400" b="1" i="1">
                <a:solidFill>
                  <a:srgbClr val="0047FF"/>
                </a:solidFill>
                <a:effectLst>
                  <a:outerShdw blurRad="38100" dist="38100" dir="2700000" algn="tl">
                    <a:srgbClr val="C0C0C0"/>
                  </a:outerShdw>
                </a:effectLst>
              </a:rPr>
              <a:t>селекции".</a:t>
            </a:r>
          </a:p>
        </p:txBody>
      </p:sp>
      <p:pic>
        <p:nvPicPr>
          <p:cNvPr id="7171" name="Picture 3"/>
          <p:cNvPicPr>
            <a:picLocks noChangeAspect="1" noChangeArrowheads="1"/>
          </p:cNvPicPr>
          <p:nvPr/>
        </p:nvPicPr>
        <p:blipFill>
          <a:blip r:embed="rId5" cstate="print"/>
          <a:srcRect/>
          <a:stretch>
            <a:fillRect/>
          </a:stretch>
        </p:blipFill>
        <p:spPr bwMode="auto">
          <a:xfrm>
            <a:off x="0" y="0"/>
            <a:ext cx="215900" cy="215900"/>
          </a:xfrm>
          <a:prstGeom prst="rect">
            <a:avLst/>
          </a:prstGeom>
          <a:noFill/>
          <a:ln w="9525">
            <a:noFill/>
            <a:round/>
            <a:headEnd/>
            <a:tailEnd/>
          </a:ln>
          <a:effectLst/>
        </p:spPr>
      </p:pic>
    </p:spTree>
  </p:cSld>
  <p:clrMapOvr>
    <a:masterClrMapping/>
  </p:clrMapOvr>
  <p:transition spd="med">
    <p:circle/>
    <p:sndAc>
      <p:stSnd loop="1">
        <p:snd r:embed="rId3" name="В%20мире%20животных.mp3"/>
      </p:stSnd>
    </p:sndAc>
  </p:transition>
  <p:timing>
    <p:tnLst>
      <p:par>
        <p:cTn id="1" dur="indefinite" restart="never" fill="hold"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ext Box 1"/>
          <p:cNvSpPr txBox="1">
            <a:spLocks noChangeArrowheads="1"/>
          </p:cNvSpPr>
          <p:nvPr/>
        </p:nvSpPr>
        <p:spPr bwMode="auto">
          <a:xfrm>
            <a:off x="-36513" y="3598863"/>
            <a:ext cx="10117138" cy="3411537"/>
          </a:xfrm>
          <a:prstGeom prst="rect">
            <a:avLst/>
          </a:prstGeom>
          <a:noFill/>
          <a:ln w="9525">
            <a:noFill/>
            <a:round/>
            <a:headEnd/>
            <a:tailEnd/>
          </a:ln>
          <a:effectLst/>
        </p:spPr>
        <p:txBody>
          <a:bodyPr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lang="en-GB" sz="2400">
              <a:solidFill>
                <a:srgbClr val="5C8526"/>
              </a:solidFill>
            </a:endParaRP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400">
                <a:solidFill>
                  <a:srgbClr val="5C8526"/>
                </a:solidFill>
              </a:rPr>
              <a:t>1.</a:t>
            </a:r>
            <a:r>
              <a:rPr lang="en-GB" sz="2400" u="sng">
                <a:solidFill>
                  <a:srgbClr val="5C8526"/>
                </a:solidFill>
              </a:rPr>
              <a:t>Одомашнивание животных</a:t>
            </a:r>
            <a:r>
              <a:rPr lang="en-GB" i="1">
                <a:solidFill>
                  <a:srgbClr val="5C8526"/>
                </a:solidFill>
                <a:effectLst>
                  <a:outerShdw blurRad="38100" dist="38100" dir="2700000" algn="tl">
                    <a:srgbClr val="C0C0C0"/>
                  </a:outerShdw>
                </a:effectLst>
              </a:rPr>
              <a:t> (древнейший метод селекции начал использоваться более 10 тыс. лет назад)‏</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400">
                <a:solidFill>
                  <a:srgbClr val="5C8526"/>
                </a:solidFill>
              </a:rPr>
              <a:t>2</a:t>
            </a:r>
            <a:r>
              <a:rPr lang="en-GB" sz="2400" b="1">
                <a:solidFill>
                  <a:srgbClr val="5C8526"/>
                </a:solidFill>
              </a:rPr>
              <a:t>.</a:t>
            </a:r>
            <a:r>
              <a:rPr lang="en-GB" sz="2400" u="sng">
                <a:solidFill>
                  <a:srgbClr val="5C8526"/>
                </a:solidFill>
              </a:rPr>
              <a:t>Искусственное осеменение</a:t>
            </a:r>
            <a:r>
              <a:rPr lang="en-GB" sz="2400">
                <a:solidFill>
                  <a:srgbClr val="5C8526"/>
                </a:solidFill>
              </a:rPr>
              <a:t> — </a:t>
            </a:r>
            <a:r>
              <a:rPr lang="en-GB" i="1">
                <a:solidFill>
                  <a:srgbClr val="5C8526"/>
                </a:solidFill>
                <a:effectLst>
                  <a:outerShdw blurRad="38100" dist="38100" dir="2700000" algn="tl">
                    <a:srgbClr val="C0C0C0"/>
                  </a:outerShdw>
                </a:effectLst>
              </a:rPr>
              <a:t>введение полученной от высокоценных самцов спермы в половые пути самки с целью её оплодотворения</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400">
                <a:solidFill>
                  <a:srgbClr val="5C8526"/>
                </a:solidFill>
              </a:rPr>
              <a:t>3.</a:t>
            </a:r>
            <a:r>
              <a:rPr lang="en-GB" sz="2400" u="sng">
                <a:solidFill>
                  <a:srgbClr val="5C8526"/>
                </a:solidFill>
              </a:rPr>
              <a:t>Полиэмбриония </a:t>
            </a:r>
            <a:r>
              <a:rPr lang="en-GB" sz="2400">
                <a:solidFill>
                  <a:srgbClr val="5C8526"/>
                </a:solidFill>
              </a:rPr>
              <a:t>— </a:t>
            </a:r>
            <a:r>
              <a:rPr lang="en-GB" i="1">
                <a:solidFill>
                  <a:srgbClr val="5C8526"/>
                </a:solidFill>
                <a:effectLst>
                  <a:outerShdw blurRad="38100" dist="38100" dir="2700000" algn="tl">
                    <a:srgbClr val="C0C0C0"/>
                  </a:outerShdw>
                </a:effectLst>
              </a:rPr>
              <a:t>искусственное образование нескольких зародышей из одной зиготы ценных пород с последующим их введением в матку беспородных животных)‏</a:t>
            </a:r>
          </a:p>
        </p:txBody>
      </p:sp>
      <p:sp>
        <p:nvSpPr>
          <p:cNvPr id="16386" name="Text Box 2"/>
          <p:cNvSpPr txBox="1">
            <a:spLocks noChangeArrowheads="1"/>
          </p:cNvSpPr>
          <p:nvPr/>
        </p:nvSpPr>
        <p:spPr bwMode="auto">
          <a:xfrm>
            <a:off x="180975" y="2160588"/>
            <a:ext cx="5051425" cy="1327150"/>
          </a:xfrm>
          <a:prstGeom prst="rect">
            <a:avLst/>
          </a:prstGeom>
          <a:noFill/>
          <a:ln w="9525">
            <a:noFill/>
            <a:round/>
            <a:headEnd/>
            <a:tailEnd/>
          </a:ln>
          <a:effectLst/>
        </p:spPr>
        <p:txBody>
          <a:bodyPr lIns="90000" tIns="45000" rIns="90000" bIns="45000"/>
          <a:lstStyle/>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200" i="1">
                <a:solidFill>
                  <a:srgbClr val="FF420E"/>
                </a:solidFill>
                <a:effectLst>
                  <a:outerShdw blurRad="38100" dist="38100" dir="2700000" algn="tl">
                    <a:srgbClr val="C0C0C0"/>
                  </a:outerShdw>
                </a:effectLst>
              </a:rPr>
              <a:t>Близкородственная ( индибридинг ) - используется для получения гомозиготных чистых линий между близкими родственниками.</a:t>
            </a:r>
          </a:p>
        </p:txBody>
      </p:sp>
      <p:sp>
        <p:nvSpPr>
          <p:cNvPr id="16387" name="Text Box 3"/>
          <p:cNvSpPr txBox="1">
            <a:spLocks noChangeArrowheads="1"/>
          </p:cNvSpPr>
          <p:nvPr/>
        </p:nvSpPr>
        <p:spPr bwMode="auto">
          <a:xfrm>
            <a:off x="5176838" y="2198688"/>
            <a:ext cx="4722812" cy="1325562"/>
          </a:xfrm>
          <a:prstGeom prst="rect">
            <a:avLst/>
          </a:prstGeom>
          <a:noFill/>
          <a:ln w="9525">
            <a:noFill/>
            <a:round/>
            <a:headEnd/>
            <a:tailEnd/>
          </a:ln>
          <a:effectLst/>
        </p:spPr>
        <p:txBody>
          <a:bodyPr lIns="90000" tIns="45000" rIns="90000" bIns="45000"/>
          <a:lstStyle/>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200" i="1">
                <a:solidFill>
                  <a:srgbClr val="FF420E"/>
                </a:solidFill>
                <a:effectLst>
                  <a:outerShdw blurRad="38100" dist="38100" dir="2700000" algn="tl">
                    <a:srgbClr val="C0C0C0"/>
                  </a:outerShdw>
                </a:effectLst>
              </a:rPr>
              <a:t>Неродственная ( аутбридинг ) - используется для получения гетерозиготных популяций и </a:t>
            </a:r>
          </a:p>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200" i="1">
                <a:solidFill>
                  <a:srgbClr val="FF420E"/>
                </a:solidFill>
                <a:effectLst>
                  <a:outerShdw blurRad="38100" dist="38100" dir="2700000" algn="tl">
                    <a:srgbClr val="C0C0C0"/>
                  </a:outerShdw>
                </a:effectLst>
              </a:rPr>
              <a:t>проявления гетерозиса</a:t>
            </a:r>
          </a:p>
        </p:txBody>
      </p:sp>
      <p:sp>
        <p:nvSpPr>
          <p:cNvPr id="16388" name="Text Box 4"/>
          <p:cNvSpPr txBox="1">
            <a:spLocks noChangeArrowheads="1"/>
          </p:cNvSpPr>
          <p:nvPr/>
        </p:nvSpPr>
        <p:spPr bwMode="auto">
          <a:xfrm>
            <a:off x="3240088" y="1079500"/>
            <a:ext cx="3419475" cy="1109663"/>
          </a:xfrm>
          <a:prstGeom prst="rect">
            <a:avLst/>
          </a:prstGeom>
          <a:noFill/>
          <a:ln w="9525">
            <a:noFill/>
            <a:round/>
            <a:headEnd/>
            <a:tailEnd/>
          </a:ln>
          <a:effectLst/>
        </p:spPr>
        <p:txBody>
          <a:bodyPr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200" u="sng">
                <a:solidFill>
                  <a:srgbClr val="FF3366"/>
                </a:solidFill>
              </a:rPr>
              <a:t>Гибридизация  </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a:solidFill>
                <a:srgbClr val="5C8526"/>
              </a:solidFill>
            </a:endParaRP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a:solidFill>
                <a:srgbClr val="5C8526"/>
              </a:solidFill>
            </a:endParaRPr>
          </a:p>
        </p:txBody>
      </p:sp>
      <p:sp>
        <p:nvSpPr>
          <p:cNvPr id="16389" name="Line 5"/>
          <p:cNvSpPr>
            <a:spLocks noChangeShapeType="1"/>
          </p:cNvSpPr>
          <p:nvPr/>
        </p:nvSpPr>
        <p:spPr bwMode="auto">
          <a:xfrm flipH="1">
            <a:off x="2874963" y="1619250"/>
            <a:ext cx="1628775" cy="539750"/>
          </a:xfrm>
          <a:prstGeom prst="line">
            <a:avLst/>
          </a:prstGeom>
          <a:noFill/>
          <a:ln w="9360">
            <a:solidFill>
              <a:srgbClr val="000000"/>
            </a:solidFill>
            <a:miter lim="800000"/>
            <a:headEnd/>
            <a:tailEnd type="triangle" w="med" len="med"/>
          </a:ln>
          <a:effectLst/>
        </p:spPr>
        <p:txBody>
          <a:bodyPr/>
          <a:lstStyle/>
          <a:p>
            <a:endParaRPr lang="ru-RU"/>
          </a:p>
        </p:txBody>
      </p:sp>
      <p:sp>
        <p:nvSpPr>
          <p:cNvPr id="16390" name="Line 6"/>
          <p:cNvSpPr>
            <a:spLocks noChangeShapeType="1"/>
          </p:cNvSpPr>
          <p:nvPr/>
        </p:nvSpPr>
        <p:spPr bwMode="auto">
          <a:xfrm>
            <a:off x="4859338" y="1619250"/>
            <a:ext cx="1800225" cy="539750"/>
          </a:xfrm>
          <a:prstGeom prst="line">
            <a:avLst/>
          </a:prstGeom>
          <a:noFill/>
          <a:ln w="9360">
            <a:solidFill>
              <a:srgbClr val="000000"/>
            </a:solidFill>
            <a:miter lim="800000"/>
            <a:headEnd/>
            <a:tailEnd type="triangle" w="med" len="med"/>
          </a:ln>
          <a:effectLst/>
        </p:spPr>
        <p:txBody>
          <a:bodyPr/>
          <a:lstStyle/>
          <a:p>
            <a:endParaRPr lang="ru-RU"/>
          </a:p>
        </p:txBody>
      </p:sp>
    </p:spTree>
  </p:cSld>
  <p:clrMapOvr>
    <a:masterClrMapping/>
  </p:clrMapOvr>
  <p:transition spd="med">
    <p:push dir="u"/>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ext Box 1"/>
          <p:cNvSpPr txBox="1">
            <a:spLocks noChangeArrowheads="1"/>
          </p:cNvSpPr>
          <p:nvPr/>
        </p:nvSpPr>
        <p:spPr bwMode="auto">
          <a:xfrm>
            <a:off x="180975" y="720725"/>
            <a:ext cx="9718675" cy="6230938"/>
          </a:xfrm>
          <a:prstGeom prst="rect">
            <a:avLst/>
          </a:prstGeom>
          <a:noFill/>
          <a:ln w="9525">
            <a:noFill/>
            <a:round/>
            <a:headEnd/>
            <a:tailEnd/>
          </a:ln>
          <a:effectLst/>
        </p:spPr>
        <p:txBody>
          <a:bodyPr lIns="90000" tIns="45000" rIns="90000" bIns="45000"/>
          <a:lstStyle/>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200" i="1">
                <a:solidFill>
                  <a:srgbClr val="DC2300"/>
                </a:solidFill>
                <a:effectLst>
                  <a:outerShdw blurRad="38100" dist="38100" dir="2700000" algn="tl">
                    <a:srgbClr val="C0C0C0"/>
                  </a:outerShdw>
                </a:effectLst>
              </a:rPr>
              <a:t>Традиционные, описанные выше методы селекции имеют ограничения в области изменения генотипа организма. Методы </a:t>
            </a:r>
            <a:r>
              <a:rPr lang="en-GB" sz="2200" i="1" u="sng">
                <a:solidFill>
                  <a:srgbClr val="DC2300"/>
                </a:solidFill>
                <a:effectLst>
                  <a:outerShdw blurRad="38100" dist="38100" dir="2700000" algn="tl">
                    <a:srgbClr val="C0C0C0"/>
                  </a:outerShdw>
                </a:effectLst>
              </a:rPr>
              <a:t>клеточной и генной</a:t>
            </a:r>
            <a:r>
              <a:rPr lang="en-GB" sz="2200" i="1">
                <a:solidFill>
                  <a:srgbClr val="DC2300"/>
                </a:solidFill>
                <a:effectLst>
                  <a:outerShdw blurRad="38100" dist="38100" dir="2700000" algn="tl">
                    <a:srgbClr val="C0C0C0"/>
                  </a:outerShdw>
                </a:effectLst>
              </a:rPr>
              <a:t> </a:t>
            </a:r>
            <a:r>
              <a:rPr lang="en-GB" sz="2200" i="1" u="sng">
                <a:solidFill>
                  <a:srgbClr val="DC2300"/>
                </a:solidFill>
                <a:effectLst>
                  <a:outerShdw blurRad="38100" dist="38100" dir="2700000" algn="tl">
                    <a:srgbClr val="C0C0C0"/>
                  </a:outerShdw>
                </a:effectLst>
              </a:rPr>
              <a:t>инженерии ,а так же биотехнологии </a:t>
            </a:r>
            <a:r>
              <a:rPr lang="en-GB" sz="2200" i="1">
                <a:solidFill>
                  <a:srgbClr val="DC2300"/>
                </a:solidFill>
                <a:effectLst>
                  <a:outerShdw blurRad="38100" dist="38100" dir="2700000" algn="tl">
                    <a:srgbClr val="C0C0C0"/>
                  </a:outerShdw>
                </a:effectLst>
              </a:rPr>
              <a:t>открывают возможности создания организмов с новыми, в том числе не встречающимися в природе, комбинациями наследственных признаков.</a:t>
            </a: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lang="en-GB" sz="2200" i="1">
              <a:solidFill>
                <a:srgbClr val="FF0000"/>
              </a:solidFill>
              <a:effectLst>
                <a:outerShdw blurRad="38100" dist="38100" dir="2700000" algn="tl">
                  <a:srgbClr val="C0C0C0"/>
                </a:outerShdw>
              </a:effectLst>
            </a:endParaRP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200" i="1" u="sng">
                <a:solidFill>
                  <a:srgbClr val="FF0000"/>
                </a:solidFill>
                <a:effectLst>
                  <a:outerShdw blurRad="38100" dist="38100" dir="2700000" algn="tl">
                    <a:srgbClr val="C0C0C0"/>
                  </a:outerShdw>
                </a:effectLst>
              </a:rPr>
              <a:t>   </a:t>
            </a:r>
            <a:r>
              <a:rPr lang="en-GB" sz="2400" i="1" u="sng">
                <a:solidFill>
                  <a:srgbClr val="FF0000"/>
                </a:solidFill>
                <a:effectLst>
                  <a:outerShdw blurRad="38100" dist="38100" dir="2700000" algn="tl">
                    <a:srgbClr val="C0C0C0"/>
                  </a:outerShdw>
                </a:effectLst>
              </a:rPr>
              <a:t>Генная инженерия </a:t>
            </a:r>
            <a:r>
              <a:rPr lang="en-GB" sz="2400" i="1">
                <a:solidFill>
                  <a:srgbClr val="FF0000"/>
                </a:solidFill>
                <a:effectLst>
                  <a:outerShdw blurRad="38100" dist="38100" dir="2700000" algn="tl">
                    <a:srgbClr val="C0C0C0"/>
                  </a:outerShdw>
                </a:effectLst>
              </a:rPr>
              <a:t>- это целенаправленный перенос нужных генов от одного вида живых организмов в другой. Как считают ученые, данное перспективное направление. получившее развитие в 1995-97 г.г.,в недалеком будущем позволит человеку целенаправленно улучшать наследственные качества организмов, получать ценные биологически активные вещества. Однако многие ученые высказывают опасения, что неконтролируемые работы в области генной инженерии могут привести к созданию опасных для человечества организмов.</a:t>
            </a: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lang="en-GB" sz="2400" i="1">
              <a:solidFill>
                <a:srgbClr val="FF0000"/>
              </a:solidFill>
              <a:effectLst>
                <a:outerShdw blurRad="38100" dist="38100" dir="2700000" algn="tl">
                  <a:srgbClr val="C0C0C0"/>
                </a:outerShdw>
              </a:effectLst>
            </a:endParaRP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lang="en-GB" sz="2200" i="1">
              <a:solidFill>
                <a:srgbClr val="FF0000"/>
              </a:solidFill>
              <a:effectLst>
                <a:outerShdw blurRad="38100" dist="38100" dir="2700000" algn="tl">
                  <a:srgbClr val="C0C0C0"/>
                </a:outerShdw>
              </a:effectLst>
            </a:endParaRP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lang="en-GB" sz="2200" i="1">
              <a:solidFill>
                <a:srgbClr val="FF3333"/>
              </a:solidFill>
              <a:effectLst>
                <a:outerShdw blurRad="38100" dist="38100" dir="2700000" algn="tl">
                  <a:srgbClr val="C0C0C0"/>
                </a:outerShdw>
              </a:effectLst>
            </a:endParaRP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lang="en-GB" sz="2200" i="1">
              <a:solidFill>
                <a:srgbClr val="FF3333"/>
              </a:solidFill>
              <a:effectLst>
                <a:outerShdw blurRad="38100" dist="38100" dir="2700000" algn="tl">
                  <a:srgbClr val="C0C0C0"/>
                </a:outerShdw>
              </a:effectLst>
            </a:endParaRPr>
          </a:p>
        </p:txBody>
      </p:sp>
    </p:spTree>
  </p:cSld>
  <p:clrMapOvr>
    <a:masterClrMapping/>
  </p:clrMapOvr>
  <p:transition spd="med">
    <p:strips dir="ld"/>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ext Box 1"/>
          <p:cNvSpPr txBox="1">
            <a:spLocks noChangeArrowheads="1"/>
          </p:cNvSpPr>
          <p:nvPr/>
        </p:nvSpPr>
        <p:spPr bwMode="auto">
          <a:xfrm>
            <a:off x="360363" y="147638"/>
            <a:ext cx="9359900" cy="7593012"/>
          </a:xfrm>
          <a:prstGeom prst="rect">
            <a:avLst/>
          </a:prstGeom>
          <a:noFill/>
          <a:ln w="9525">
            <a:noFill/>
            <a:round/>
            <a:headEnd/>
            <a:tailEnd/>
          </a:ln>
          <a:effectLst/>
        </p:spPr>
        <p:txBody>
          <a:bodyPr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200" i="1">
                <a:solidFill>
                  <a:srgbClr val="FF3366"/>
                </a:solidFill>
                <a:effectLst>
                  <a:outerShdw blurRad="38100" dist="38100" dir="2700000" algn="tl">
                    <a:srgbClr val="C0C0C0"/>
                  </a:outerShdw>
                </a:effectLst>
              </a:rPr>
              <a:t>           </a:t>
            </a:r>
            <a:r>
              <a:rPr lang="en-GB" sz="2400" i="1">
                <a:solidFill>
                  <a:srgbClr val="FF3366"/>
                </a:solidFill>
                <a:effectLst>
                  <a:outerShdw blurRad="38100" dist="38100" dir="2700000" algn="tl">
                    <a:srgbClr val="C0C0C0"/>
                  </a:outerShdw>
                </a:effectLst>
              </a:rPr>
              <a:t> </a:t>
            </a:r>
            <a:r>
              <a:rPr lang="en-GB" sz="2400" i="1" u="sng">
                <a:solidFill>
                  <a:srgbClr val="FF3366"/>
                </a:solidFill>
                <a:effectLst>
                  <a:outerShdw blurRad="38100" dist="38100" dir="2700000" algn="tl">
                    <a:srgbClr val="C0C0C0"/>
                  </a:outerShdw>
                </a:effectLst>
              </a:rPr>
              <a:t>Биотехнологии. Перспективы развития.</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400" i="1" u="sng">
              <a:solidFill>
                <a:srgbClr val="FF3366"/>
              </a:solidFill>
              <a:effectLst>
                <a:outerShdw blurRad="38100" dist="38100" dir="2700000" algn="tl">
                  <a:srgbClr val="C0C0C0"/>
                </a:outerShdw>
              </a:effectLst>
            </a:endParaRP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200" i="1">
                <a:solidFill>
                  <a:srgbClr val="FF3366"/>
                </a:solidFill>
                <a:effectLst>
                  <a:outerShdw blurRad="38100" dist="38100" dir="2700000" algn="tl">
                    <a:srgbClr val="C0C0C0"/>
                  </a:outerShdw>
                </a:effectLst>
              </a:rPr>
              <a:t>  </a:t>
            </a:r>
            <a:r>
              <a:rPr lang="en-GB" sz="2000" i="1">
                <a:solidFill>
                  <a:srgbClr val="FF3366"/>
                </a:solidFill>
                <a:effectLst>
                  <a:outerShdw blurRad="38100" dist="38100" dir="2700000" algn="tl">
                    <a:srgbClr val="C0C0C0"/>
                  </a:outerShdw>
                </a:effectLst>
              </a:rPr>
              <a:t>Успехи, достигнутые во второй половине 20 века в области цитологии, биохимии, молекулярной биологии и генетике, создали предпосылки для управления элементарными механизмами жизнедеятельности клетки, что способствовало бурному развитию биотехнологии.</a:t>
            </a: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i="1">
                <a:solidFill>
                  <a:srgbClr val="FF3366"/>
                </a:solidFill>
                <a:effectLst>
                  <a:outerShdw blurRad="38100" dist="38100" dir="2700000" algn="tl">
                    <a:srgbClr val="C0C0C0"/>
                  </a:outerShdw>
                </a:effectLst>
              </a:rPr>
              <a:t>    Особенностью биотехнологии является то, что она сочетает в себе самые передовые достижения научно — технического прогресса.</a:t>
            </a: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i="1">
                <a:solidFill>
                  <a:srgbClr val="FF3366"/>
                </a:solidFill>
                <a:effectLst>
                  <a:outerShdw blurRad="38100" dist="38100" dir="2700000" algn="tl">
                    <a:srgbClr val="C0C0C0"/>
                  </a:outerShdw>
                </a:effectLst>
              </a:rPr>
              <a:t>   Любой биотехнологический процесс включает ряд этапов:</a:t>
            </a: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i="1">
                <a:solidFill>
                  <a:srgbClr val="FF3366"/>
                </a:solidFill>
                <a:effectLst>
                  <a:outerShdw blurRad="38100" dist="38100" dir="2700000" algn="tl">
                    <a:srgbClr val="C0C0C0"/>
                  </a:outerShdw>
                </a:effectLst>
              </a:rPr>
              <a:t>- подготовка объекта</a:t>
            </a: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i="1">
                <a:solidFill>
                  <a:srgbClr val="FF3366"/>
                </a:solidFill>
                <a:effectLst>
                  <a:outerShdw blurRad="38100" dist="38100" dir="2700000" algn="tl">
                    <a:srgbClr val="C0C0C0"/>
                  </a:outerShdw>
                </a:effectLst>
              </a:rPr>
              <a:t>- его культивирование</a:t>
            </a: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i="1">
                <a:solidFill>
                  <a:srgbClr val="FF3366"/>
                </a:solidFill>
                <a:effectLst>
                  <a:outerShdw blurRad="38100" dist="38100" dir="2700000" algn="tl">
                    <a:srgbClr val="C0C0C0"/>
                  </a:outerShdw>
                </a:effectLst>
              </a:rPr>
              <a:t>- выделение</a:t>
            </a: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i="1">
                <a:solidFill>
                  <a:srgbClr val="FF3366"/>
                </a:solidFill>
                <a:effectLst>
                  <a:outerShdw blurRad="38100" dist="38100" dir="2700000" algn="tl">
                    <a:srgbClr val="C0C0C0"/>
                  </a:outerShdw>
                </a:effectLst>
              </a:rPr>
              <a:t>- очистка</a:t>
            </a: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i="1">
                <a:solidFill>
                  <a:srgbClr val="FF3366"/>
                </a:solidFill>
                <a:effectLst>
                  <a:outerShdw blurRad="38100" dist="38100" dir="2700000" algn="tl">
                    <a:srgbClr val="C0C0C0"/>
                  </a:outerShdw>
                </a:effectLst>
              </a:rPr>
              <a:t>- модификация</a:t>
            </a: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i="1">
                <a:solidFill>
                  <a:srgbClr val="FF3366"/>
                </a:solidFill>
                <a:effectLst>
                  <a:outerShdw blurRad="38100" dist="38100" dir="2700000" algn="tl">
                    <a:srgbClr val="C0C0C0"/>
                  </a:outerShdw>
                </a:effectLst>
              </a:rPr>
              <a:t>- использование полученных продуктов</a:t>
            </a: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i="1">
                <a:solidFill>
                  <a:srgbClr val="FF3366"/>
                </a:solidFill>
                <a:effectLst>
                  <a:outerShdw blurRad="38100" dist="38100" dir="2700000" algn="tl">
                    <a:srgbClr val="C0C0C0"/>
                  </a:outerShdw>
                </a:effectLst>
              </a:rPr>
              <a:t> Ученые уверены, что дальнейшее развитие биотехнологии позволит решить многие важные проблемы человечества:</a:t>
            </a: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i="1">
                <a:solidFill>
                  <a:srgbClr val="FF3366"/>
                </a:solidFill>
                <a:effectLst>
                  <a:outerShdw blurRad="38100" dist="38100" dir="2700000" algn="tl">
                    <a:srgbClr val="C0C0C0"/>
                  </a:outerShdw>
                </a:effectLst>
              </a:rPr>
              <a:t>-  ликвидация нехватки продовольствия  в слаборазвитых странах</a:t>
            </a: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i="1">
                <a:solidFill>
                  <a:srgbClr val="FF3366"/>
                </a:solidFill>
                <a:effectLst>
                  <a:outerShdw blurRad="38100" dist="38100" dir="2700000" algn="tl">
                    <a:srgbClr val="C0C0C0"/>
                  </a:outerShdw>
                </a:effectLst>
              </a:rPr>
              <a:t>-создание высокоурожайных сортов растений, устойчивых к неблагоприятным факторам , разработка биотехнологических путей защиты растений</a:t>
            </a: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i="1">
                <a:solidFill>
                  <a:srgbClr val="FF3366"/>
                </a:solidFill>
                <a:effectLst>
                  <a:outerShdw blurRad="38100" dist="38100" dir="2700000" algn="tl">
                    <a:srgbClr val="C0C0C0"/>
                  </a:outerShdw>
                </a:effectLst>
              </a:rPr>
              <a:t>- выпуск ( на промышленной основе ) биологических средств борьбы с вредителями на основе использования их естественных врагов и паразитов, а так же токсических продуктов, образуемых живыми организмами.</a:t>
            </a: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i="1">
              <a:solidFill>
                <a:srgbClr val="FF3366"/>
              </a:solidFill>
              <a:effectLst>
                <a:outerShdw blurRad="38100" dist="38100" dir="2700000" algn="tl">
                  <a:srgbClr val="C0C0C0"/>
                </a:outerShdw>
              </a:effectLst>
            </a:endParaRPr>
          </a:p>
        </p:txBody>
      </p:sp>
    </p:spTree>
  </p:cSld>
  <p:clrMapOvr>
    <a:masterClrMapping/>
  </p:clrMapOvr>
  <p:transition spd="med">
    <p:strips dir="rd"/>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ext Box 1"/>
          <p:cNvSpPr txBox="1">
            <a:spLocks noChangeArrowheads="1"/>
          </p:cNvSpPr>
          <p:nvPr/>
        </p:nvSpPr>
        <p:spPr bwMode="auto">
          <a:xfrm>
            <a:off x="360363" y="387350"/>
            <a:ext cx="4319587" cy="7173913"/>
          </a:xfrm>
          <a:prstGeom prst="rect">
            <a:avLst/>
          </a:prstGeom>
          <a:noFill/>
          <a:ln w="9525">
            <a:noFill/>
            <a:round/>
            <a:headEnd/>
            <a:tailEnd/>
          </a:ln>
          <a:effectLst/>
        </p:spPr>
        <p:txBody>
          <a:bodyPr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i="1">
                <a:solidFill>
                  <a:srgbClr val="FF3366"/>
                </a:solidFill>
                <a:effectLst>
                  <a:outerShdw blurRad="38100" dist="38100" dir="2700000" algn="tl">
                    <a:srgbClr val="C0C0C0"/>
                  </a:outerShdw>
                </a:effectLst>
              </a:rPr>
              <a:t>-разработка биологических удобрений для повышения урожайности растений, включают в себя различные бактерии</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i="1">
                <a:solidFill>
                  <a:srgbClr val="FF3366"/>
                </a:solidFill>
                <a:effectLst>
                  <a:outerShdw blurRad="38100" dist="38100" dir="2700000" algn="tl">
                    <a:srgbClr val="C0C0C0"/>
                  </a:outerShdw>
                </a:effectLst>
              </a:rPr>
              <a:t>-распространение использования биогумуса</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i="1">
                <a:solidFill>
                  <a:srgbClr val="FF3366"/>
                </a:solidFill>
                <a:effectLst>
                  <a:outerShdw blurRad="38100" dist="38100" dir="2700000" algn="tl">
                    <a:srgbClr val="C0C0C0"/>
                  </a:outerShdw>
                </a:effectLst>
              </a:rPr>
              <a:t>- применение ( на промышленной основе )метода вегетативного размножения с/х растений </a:t>
            </a:r>
            <a:r>
              <a:rPr lang="en-GB" sz="2000" i="1" u="sng">
                <a:solidFill>
                  <a:srgbClr val="FF3366"/>
                </a:solidFill>
                <a:effectLst>
                  <a:outerShdw blurRad="38100" dist="38100" dir="2700000" algn="tl">
                    <a:srgbClr val="C0C0C0"/>
                  </a:outerShdw>
                </a:effectLst>
              </a:rPr>
              <a:t>культурой тканей</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i="1">
                <a:solidFill>
                  <a:srgbClr val="FF3366"/>
                </a:solidFill>
                <a:effectLst>
                  <a:outerShdw blurRad="38100" dist="38100" dir="2700000" algn="tl">
                    <a:srgbClr val="C0C0C0"/>
                  </a:outerShdw>
                </a:effectLst>
              </a:rPr>
              <a:t>широкое применение в медицине, получение антибиотиков, ферментов, аминокислот с помощью биосинтеза.</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i="1">
                <a:solidFill>
                  <a:srgbClr val="FF3366"/>
                </a:solidFill>
                <a:effectLst>
                  <a:outerShdw blurRad="38100" dist="38100" dir="2700000" algn="tl">
                    <a:srgbClr val="C0C0C0"/>
                  </a:outerShdw>
                </a:effectLst>
              </a:rPr>
              <a:t>-биотехнологии находят все большее применение в добыче и переработке полезных ископаемых. Биотехнология позволяет получать </a:t>
            </a:r>
            <a:r>
              <a:rPr lang="en-GB" sz="2000" i="1" u="sng">
                <a:solidFill>
                  <a:srgbClr val="FF3366"/>
                </a:solidFill>
                <a:effectLst>
                  <a:outerShdw blurRad="38100" dist="38100" dir="2700000" algn="tl">
                    <a:srgbClr val="C0C0C0"/>
                  </a:outerShdw>
                </a:effectLst>
              </a:rPr>
              <a:t>экологически чистые виды топлива </a:t>
            </a:r>
            <a:r>
              <a:rPr lang="en-GB" sz="2000" i="1">
                <a:solidFill>
                  <a:srgbClr val="FF3366"/>
                </a:solidFill>
                <a:effectLst>
                  <a:outerShdw blurRad="38100" dist="38100" dir="2700000" algn="tl">
                    <a:srgbClr val="C0C0C0"/>
                  </a:outerShdw>
                </a:effectLst>
              </a:rPr>
              <a:t> путем биопереработки отходов промышленного и с/х производств.</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000" i="1">
              <a:solidFill>
                <a:srgbClr val="FF3366"/>
              </a:solidFill>
              <a:effectLst>
                <a:outerShdw blurRad="38100" dist="38100" dir="2700000" algn="tl">
                  <a:srgbClr val="C0C0C0"/>
                </a:outerShdw>
              </a:effectLst>
            </a:endParaRPr>
          </a:p>
        </p:txBody>
      </p:sp>
      <p:pic>
        <p:nvPicPr>
          <p:cNvPr id="20482" name="Picture 2"/>
          <p:cNvPicPr>
            <a:picLocks noChangeAspect="1" noChangeArrowheads="1"/>
          </p:cNvPicPr>
          <p:nvPr/>
        </p:nvPicPr>
        <p:blipFill>
          <a:blip r:embed="rId3" cstate="print"/>
          <a:srcRect/>
          <a:stretch>
            <a:fillRect/>
          </a:stretch>
        </p:blipFill>
        <p:spPr bwMode="auto">
          <a:xfrm>
            <a:off x="3419475" y="-862013"/>
            <a:ext cx="10080625" cy="141288"/>
          </a:xfrm>
          <a:prstGeom prst="rect">
            <a:avLst/>
          </a:prstGeom>
          <a:noFill/>
          <a:ln w="9525">
            <a:noFill/>
            <a:round/>
            <a:headEnd/>
            <a:tailEnd/>
          </a:ln>
          <a:effectLst/>
        </p:spPr>
      </p:pic>
    </p:spTree>
  </p:cSld>
  <p:clrMapOvr>
    <a:masterClrMapping/>
  </p:clrMapOvr>
  <p:transition spd="med">
    <p:strips/>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ext Box 1"/>
          <p:cNvSpPr txBox="1">
            <a:spLocks noChangeArrowheads="1"/>
          </p:cNvSpPr>
          <p:nvPr/>
        </p:nvSpPr>
        <p:spPr bwMode="auto">
          <a:xfrm>
            <a:off x="180975" y="0"/>
            <a:ext cx="9718675" cy="7761288"/>
          </a:xfrm>
          <a:prstGeom prst="rect">
            <a:avLst/>
          </a:prstGeom>
          <a:noFill/>
          <a:ln w="9525">
            <a:noFill/>
            <a:round/>
            <a:headEnd/>
            <a:tailEnd/>
          </a:ln>
          <a:effectLst/>
        </p:spPr>
        <p:txBody>
          <a:bodyPr lIns="90000" tIns="45000" rIns="90000" bIns="45000"/>
          <a:lstStyle/>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800" b="1" i="1" u="sng">
                <a:solidFill>
                  <a:srgbClr val="FFFF99"/>
                </a:solidFill>
              </a:rPr>
              <a:t>Клеточная инженерия. </a:t>
            </a: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000" b="1" i="1">
                <a:solidFill>
                  <a:srgbClr val="FF9966"/>
                </a:solidFill>
              </a:rPr>
              <a:t>  </a:t>
            </a:r>
            <a:r>
              <a:rPr lang="en-GB" sz="2200" b="1" i="1">
                <a:solidFill>
                  <a:srgbClr val="FF9966"/>
                </a:solidFill>
              </a:rPr>
              <a:t>Основана на культивировании отдельных клеток или тканей на искусственных питательных средах. Такие клеточные культуры используются для синтеза ценных веществ, производство незараженного  посадочного материала, получения клеточных гибридов. Метод гибридизации клеток приобретает все большее значение в селекции. Оказалось, что если взять клетки разных органов и тканей или клетки разных организмов, объединить их с помощью специальных приемов, разработанных учеными в одну, то образуется новая, гибридная клетка. Свойства этой клетки существенно отличаются от свойств родительских клеток. Таким путем можно получать клетки, выделяющие необходимые человеку лекарства.</a:t>
            </a: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lang="en-GB" sz="2200" b="1" i="1">
              <a:solidFill>
                <a:srgbClr val="FF9966"/>
              </a:solidFill>
            </a:endParaRP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000" b="1" i="1">
                <a:solidFill>
                  <a:srgbClr val="FF420E"/>
                </a:solidFill>
              </a:rPr>
              <a:t>  Успехи клеточной инженерии могут открыть новые возможности в селекции животных. В 1997 г. научная общественность была взбудоражена сообщением, что в Англии были проведены успешные эксперименты по генетическому клонированию овцы. Для этого использовали ядра соматических клеток, полученных из ткани молочной железы взрослой овцы. Из яйцеклетки удалялось ядро и замещалось ядром соматической клетки. Образовавшуюся диплоидную зиготу стимулировали к дроблению электрошоком и трансплантировали в овцу-реципиента. Через 148 дней приемная мама родила живую овечку, её назвали Долли.</a:t>
            </a: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lang="en-GB" sz="2000" b="1" i="1">
              <a:solidFill>
                <a:srgbClr val="FF420E"/>
              </a:solidFill>
            </a:endParaRPr>
          </a:p>
        </p:txBody>
      </p:sp>
    </p:spTree>
  </p:cSld>
  <p:clrMapOvr>
    <a:masterClrMapping/>
  </p:clrMapOvr>
  <p:transition spd="med">
    <p:strips dir="ru"/>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1"/>
          <p:cNvPicPr>
            <a:picLocks noChangeAspect="1" noChangeArrowheads="1"/>
          </p:cNvPicPr>
          <p:nvPr/>
        </p:nvPicPr>
        <p:blipFill>
          <a:blip r:embed="rId3" cstate="print"/>
          <a:srcRect/>
          <a:stretch>
            <a:fillRect/>
          </a:stretch>
        </p:blipFill>
        <p:spPr bwMode="auto">
          <a:xfrm>
            <a:off x="1619250" y="1979613"/>
            <a:ext cx="7019925" cy="4500562"/>
          </a:xfrm>
          <a:prstGeom prst="rect">
            <a:avLst/>
          </a:prstGeom>
          <a:noFill/>
          <a:ln w="9525">
            <a:noFill/>
            <a:round/>
            <a:headEnd/>
            <a:tailEnd/>
          </a:ln>
          <a:effectLst/>
        </p:spPr>
      </p:pic>
      <p:sp>
        <p:nvSpPr>
          <p:cNvPr id="22530" name="Text Box 2"/>
          <p:cNvSpPr txBox="1">
            <a:spLocks noChangeArrowheads="1"/>
          </p:cNvSpPr>
          <p:nvPr/>
        </p:nvSpPr>
        <p:spPr bwMode="auto">
          <a:xfrm>
            <a:off x="1800225" y="900113"/>
            <a:ext cx="7046913" cy="468312"/>
          </a:xfrm>
          <a:prstGeom prst="rect">
            <a:avLst/>
          </a:prstGeom>
          <a:noFill/>
          <a:ln w="9525">
            <a:noFill/>
            <a:round/>
            <a:headEnd/>
            <a:tailEnd/>
          </a:ln>
          <a:effectLst/>
        </p:spPr>
        <p:txBody>
          <a:bodyPr wrap="none"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600" b="1" u="sng">
                <a:solidFill>
                  <a:srgbClr val="280099"/>
                </a:solidFill>
              </a:rPr>
              <a:t>Схема генетического клонирования овцы</a:t>
            </a:r>
          </a:p>
        </p:txBody>
      </p:sp>
    </p:spTree>
  </p:cSld>
  <p:clrMapOvr>
    <a:masterClrMapping/>
  </p:clrMapOvr>
  <p:transition spd="med">
    <p:dissolv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 Box 1"/>
          <p:cNvSpPr txBox="1">
            <a:spLocks noChangeArrowheads="1"/>
          </p:cNvSpPr>
          <p:nvPr/>
        </p:nvSpPr>
        <p:spPr bwMode="auto">
          <a:xfrm>
            <a:off x="0" y="1439863"/>
            <a:ext cx="10080625" cy="4605337"/>
          </a:xfrm>
          <a:prstGeom prst="rect">
            <a:avLst/>
          </a:prstGeom>
          <a:noFill/>
          <a:ln w="9525">
            <a:noFill/>
            <a:round/>
            <a:headEnd/>
            <a:tailEnd/>
          </a:ln>
          <a:effectLst/>
        </p:spPr>
        <p:txBody>
          <a:bodyPr lIns="90000" tIns="45000" rIns="90000" bIns="45000"/>
          <a:lstStyle/>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200" b="1" i="1">
                <a:solidFill>
                  <a:srgbClr val="00FFFF"/>
                </a:solidFill>
                <a:effectLst>
                  <a:outerShdw blurRad="38100" dist="38100" dir="2700000" algn="tl">
                    <a:srgbClr val="C0C0C0"/>
                  </a:outerShdw>
                </a:effectLst>
              </a:rPr>
              <a:t> </a:t>
            </a:r>
            <a:r>
              <a:rPr lang="en-GB" sz="2400" b="1" i="1">
                <a:solidFill>
                  <a:srgbClr val="00FFFF"/>
                </a:solidFill>
                <a:effectLst>
                  <a:outerShdw blurRad="38100" dist="38100" dir="2700000" algn="tl">
                    <a:srgbClr val="C0C0C0"/>
                  </a:outerShdw>
                </a:effectLst>
              </a:rPr>
              <a:t> Одной из конечных целей клонирования является клонирование человека. Однако, одна из главных проблем обозначившихся на пути клонирования : быстрое старение клонов относительно других представителей того же вида, достигая возраста организма из которого они были клонированы.</a:t>
            </a: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400" b="1" i="1">
                <a:solidFill>
                  <a:srgbClr val="00FFFF"/>
                </a:solidFill>
                <a:effectLst>
                  <a:outerShdw blurRad="38100" dist="38100" dir="2700000" algn="tl">
                    <a:srgbClr val="C0C0C0"/>
                  </a:outerShdw>
                </a:effectLst>
              </a:rPr>
              <a:t>   Другой проблемой является то, что пока клонирование не удается с первого раза ( например, для клонирования Долли понадобилось 277 попыток ) .</a:t>
            </a: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400" b="1" i="1">
                <a:solidFill>
                  <a:srgbClr val="00FFFF"/>
                </a:solidFill>
                <a:effectLst>
                  <a:outerShdw blurRad="38100" dist="38100" dir="2700000" algn="tl">
                    <a:srgbClr val="C0C0C0"/>
                  </a:outerShdw>
                </a:effectLst>
              </a:rPr>
              <a:t>    Многие вопросы до сих пор остаются нераскрытыми, неизвестно каким образом ДНК клетки вымени способны управлять развитием всего нового организма и будет ли это выполняться для других животных и человека. </a:t>
            </a:r>
          </a:p>
        </p:txBody>
      </p:sp>
    </p:spTree>
  </p:cSld>
  <p:clrMapOvr>
    <a:masterClrMapping/>
  </p:clrMapOvr>
  <p:transition spd="med">
    <p:split/>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ext Box 1"/>
          <p:cNvSpPr txBox="1">
            <a:spLocks noChangeArrowheads="1"/>
          </p:cNvSpPr>
          <p:nvPr/>
        </p:nvSpPr>
        <p:spPr bwMode="auto">
          <a:xfrm>
            <a:off x="631825" y="180975"/>
            <a:ext cx="9088438" cy="7497763"/>
          </a:xfrm>
          <a:prstGeom prst="rect">
            <a:avLst/>
          </a:prstGeom>
          <a:noFill/>
          <a:ln w="9525">
            <a:noFill/>
            <a:round/>
            <a:headEnd/>
            <a:tailEnd/>
          </a:ln>
          <a:effectLst/>
        </p:spPr>
        <p:txBody>
          <a:bodyPr lIns="90000" tIns="45000" rIns="90000" bIns="45000"/>
          <a:lstStyle/>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b="1" i="1" u="sng">
                <a:solidFill>
                  <a:srgbClr val="DC2300"/>
                </a:solidFill>
                <a:effectLst>
                  <a:outerShdw blurRad="38100" dist="38100" dir="2700000" algn="tl">
                    <a:srgbClr val="C0C0C0"/>
                  </a:outerShdw>
                </a:effectLst>
              </a:rPr>
              <a:t>Тенденции дальнейших исследований в области клонирования.</a:t>
            </a: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400" b="1" i="1">
                <a:solidFill>
                  <a:srgbClr val="DC2300"/>
                </a:solidFill>
                <a:effectLst>
                  <a:outerShdw blurRad="38100" dist="38100" dir="2700000" algn="tl">
                    <a:srgbClr val="C0C0C0"/>
                  </a:outerShdw>
                </a:effectLst>
              </a:rPr>
              <a:t>   В 1997 году чикагский ученый — медик Р.  Сид Объявил по национальному радио о намерении создать первую в США и мире клинику клонирования человека и обещал потомство бездетным родителям. Несмотря на разразившийся скандал, юристы доказали, что запретов на создание клиники нет.</a:t>
            </a: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400" b="1" i="1">
                <a:solidFill>
                  <a:srgbClr val="DC2300"/>
                </a:solidFill>
                <a:effectLst>
                  <a:outerShdw blurRad="38100" dist="38100" dir="2700000" algn="tl">
                    <a:srgbClr val="C0C0C0"/>
                  </a:outerShdw>
                </a:effectLst>
              </a:rPr>
              <a:t>   Английские ученые так же готовы приступить к клонированию человека. Правительство Британии дает "добро" на проведение данных опытов в медицинских целях. Специальная комиссия во главе с гл. врачом Британии Лаймом Дональдсоном пришли к заключению : клонирование необходимо для "дублирования" отдельных органов, клеток и тканей.</a:t>
            </a: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400" b="1" i="1">
                <a:solidFill>
                  <a:srgbClr val="DC2300"/>
                </a:solidFill>
                <a:effectLst>
                  <a:outerShdw blurRad="38100" dist="38100" dir="2700000" algn="tl">
                    <a:srgbClr val="C0C0C0"/>
                  </a:outerShdw>
                </a:effectLst>
              </a:rPr>
              <a:t>   Как утверждают ученые — оптимисты в скором будущем можно будет выращивать органы про запас, что поможет искоренить неизлечимые болезни, т.к. интерес к исследованиям по клонированию человека растет.</a:t>
            </a: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400" b="1" i="1">
              <a:solidFill>
                <a:srgbClr val="DC2300"/>
              </a:solidFill>
              <a:effectLst>
                <a:outerShdw blurRad="38100" dist="38100" dir="2700000" algn="tl">
                  <a:srgbClr val="C0C0C0"/>
                </a:outerShdw>
              </a:effectLst>
            </a:endParaRPr>
          </a:p>
        </p:txBody>
      </p:sp>
    </p:spTree>
  </p:cSld>
  <p:clrMapOvr>
    <a:masterClrMapping/>
  </p:clrMapOvr>
  <p:transition spd="med">
    <p:split dir="in"/>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Text Box 1"/>
          <p:cNvSpPr txBox="1">
            <a:spLocks noChangeArrowheads="1"/>
          </p:cNvSpPr>
          <p:nvPr/>
        </p:nvSpPr>
        <p:spPr bwMode="auto">
          <a:xfrm>
            <a:off x="720725" y="539750"/>
            <a:ext cx="8280400" cy="2592388"/>
          </a:xfrm>
          <a:prstGeom prst="rect">
            <a:avLst/>
          </a:prstGeom>
          <a:solidFill>
            <a:srgbClr val="008000"/>
          </a:solidFill>
          <a:ln w="9525">
            <a:noFill/>
            <a:round/>
            <a:headEnd/>
            <a:tailEnd/>
          </a:ln>
          <a:effectLst/>
        </p:spPr>
        <p:txBody>
          <a:bodyPr lIns="90000" tIns="45000" rIns="90000" bIns="45000"/>
          <a:lstStyle/>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4000" dirty="0">
                <a:solidFill>
                  <a:srgbClr val="000000"/>
                </a:solidFill>
              </a:rPr>
              <a:t> </a:t>
            </a:r>
            <a:r>
              <a:rPr lang="en-GB" sz="4000" b="1" i="1" dirty="0" err="1">
                <a:solidFill>
                  <a:srgbClr val="000080"/>
                </a:solidFill>
                <a:effectLst>
                  <a:outerShdw blurRad="38100" dist="38100" dir="2700000" algn="tl">
                    <a:srgbClr val="000000"/>
                  </a:outerShdw>
                </a:effectLst>
              </a:rPr>
              <a:t>Селекция</a:t>
            </a:r>
            <a:r>
              <a:rPr lang="en-GB" sz="4000" b="1" i="1" dirty="0">
                <a:solidFill>
                  <a:srgbClr val="000080"/>
                </a:solidFill>
                <a:effectLst>
                  <a:outerShdw blurRad="38100" dist="38100" dir="2700000" algn="tl">
                    <a:srgbClr val="000000"/>
                  </a:outerShdw>
                </a:effectLst>
              </a:rPr>
              <a:t> </a:t>
            </a:r>
            <a:r>
              <a:rPr lang="en-GB" sz="4000" dirty="0">
                <a:solidFill>
                  <a:srgbClr val="000080"/>
                </a:solidFill>
              </a:rPr>
              <a:t>— </a:t>
            </a:r>
            <a:r>
              <a:rPr lang="en-GB" sz="3200" dirty="0" err="1">
                <a:solidFill>
                  <a:srgbClr val="000080"/>
                </a:solidFill>
              </a:rPr>
              <a:t>наука,занимающаяся</a:t>
            </a:r>
            <a:r>
              <a:rPr lang="en-GB" sz="4000" dirty="0">
                <a:solidFill>
                  <a:srgbClr val="000080"/>
                </a:solidFill>
              </a:rPr>
              <a:t> </a:t>
            </a:r>
            <a:r>
              <a:rPr lang="en-GB" sz="3200" dirty="0" err="1">
                <a:solidFill>
                  <a:srgbClr val="000080"/>
                </a:solidFill>
              </a:rPr>
              <a:t>выведением</a:t>
            </a:r>
            <a:r>
              <a:rPr lang="en-GB" sz="3200" dirty="0">
                <a:solidFill>
                  <a:srgbClr val="000080"/>
                </a:solidFill>
              </a:rPr>
              <a:t> </a:t>
            </a:r>
            <a:r>
              <a:rPr lang="en-GB" sz="3200" dirty="0" err="1">
                <a:solidFill>
                  <a:srgbClr val="000080"/>
                </a:solidFill>
              </a:rPr>
              <a:t>новых</a:t>
            </a:r>
            <a:r>
              <a:rPr lang="en-GB" sz="3200" dirty="0">
                <a:solidFill>
                  <a:srgbClr val="000080"/>
                </a:solidFill>
              </a:rPr>
              <a:t> и </a:t>
            </a:r>
            <a:r>
              <a:rPr lang="en-GB" sz="3200" dirty="0" err="1">
                <a:solidFill>
                  <a:srgbClr val="000080"/>
                </a:solidFill>
              </a:rPr>
              <a:t>улучшением</a:t>
            </a:r>
            <a:r>
              <a:rPr lang="en-GB" sz="3200" dirty="0">
                <a:solidFill>
                  <a:srgbClr val="000080"/>
                </a:solidFill>
              </a:rPr>
              <a:t> </a:t>
            </a:r>
            <a:r>
              <a:rPr lang="en-GB" sz="3200" dirty="0" err="1">
                <a:solidFill>
                  <a:srgbClr val="000080"/>
                </a:solidFill>
              </a:rPr>
              <a:t>существующих</a:t>
            </a:r>
            <a:r>
              <a:rPr lang="en-GB" sz="3200" dirty="0">
                <a:solidFill>
                  <a:srgbClr val="000080"/>
                </a:solidFill>
              </a:rPr>
              <a:t> </a:t>
            </a:r>
            <a:r>
              <a:rPr lang="en-GB" sz="3200" dirty="0" err="1">
                <a:solidFill>
                  <a:srgbClr val="000080"/>
                </a:solidFill>
              </a:rPr>
              <a:t>пород</a:t>
            </a:r>
            <a:r>
              <a:rPr lang="en-GB" sz="3200" dirty="0">
                <a:solidFill>
                  <a:srgbClr val="000080"/>
                </a:solidFill>
              </a:rPr>
              <a:t>  </a:t>
            </a:r>
            <a:r>
              <a:rPr lang="en-GB" sz="3200" dirty="0" err="1">
                <a:solidFill>
                  <a:srgbClr val="000080"/>
                </a:solidFill>
              </a:rPr>
              <a:t>животных</a:t>
            </a:r>
            <a:r>
              <a:rPr lang="en-GB" sz="3200" dirty="0">
                <a:solidFill>
                  <a:srgbClr val="000080"/>
                </a:solidFill>
              </a:rPr>
              <a:t>, </a:t>
            </a:r>
            <a:r>
              <a:rPr lang="en-GB" sz="3200" dirty="0" err="1">
                <a:solidFill>
                  <a:srgbClr val="000080"/>
                </a:solidFill>
              </a:rPr>
              <a:t>сортов</a:t>
            </a:r>
            <a:r>
              <a:rPr lang="en-GB" sz="3200" dirty="0">
                <a:solidFill>
                  <a:srgbClr val="000080"/>
                </a:solidFill>
              </a:rPr>
              <a:t> </a:t>
            </a:r>
            <a:r>
              <a:rPr lang="en-GB" sz="3200" dirty="0" err="1">
                <a:solidFill>
                  <a:srgbClr val="000080"/>
                </a:solidFill>
              </a:rPr>
              <a:t>растений</a:t>
            </a:r>
            <a:r>
              <a:rPr lang="en-GB" sz="3200" dirty="0">
                <a:solidFill>
                  <a:srgbClr val="000080"/>
                </a:solidFill>
              </a:rPr>
              <a:t> и </a:t>
            </a:r>
            <a:r>
              <a:rPr lang="en-GB" sz="3200" dirty="0" err="1">
                <a:solidFill>
                  <a:srgbClr val="000080"/>
                </a:solidFill>
              </a:rPr>
              <a:t>штаммов</a:t>
            </a:r>
            <a:r>
              <a:rPr lang="en-GB" sz="3200" dirty="0">
                <a:solidFill>
                  <a:srgbClr val="000080"/>
                </a:solidFill>
              </a:rPr>
              <a:t> </a:t>
            </a:r>
            <a:r>
              <a:rPr lang="en-GB" sz="3200" dirty="0" err="1">
                <a:solidFill>
                  <a:srgbClr val="000080"/>
                </a:solidFill>
              </a:rPr>
              <a:t>микроорганизмов</a:t>
            </a:r>
            <a:r>
              <a:rPr lang="en-GB" sz="3200" dirty="0">
                <a:solidFill>
                  <a:srgbClr val="000080"/>
                </a:solidFill>
              </a:rPr>
              <a:t>.</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3200" dirty="0">
              <a:solidFill>
                <a:srgbClr val="000080"/>
              </a:solidFill>
            </a:endParaRPr>
          </a:p>
        </p:txBody>
      </p:sp>
      <p:sp>
        <p:nvSpPr>
          <p:cNvPr id="8194" name="Text Box 2"/>
          <p:cNvSpPr txBox="1">
            <a:spLocks noChangeArrowheads="1"/>
          </p:cNvSpPr>
          <p:nvPr/>
        </p:nvSpPr>
        <p:spPr bwMode="auto">
          <a:xfrm>
            <a:off x="1079500" y="3240088"/>
            <a:ext cx="7559675" cy="4146550"/>
          </a:xfrm>
          <a:prstGeom prst="rect">
            <a:avLst/>
          </a:prstGeom>
          <a:noFill/>
          <a:ln w="9525">
            <a:noFill/>
            <a:round/>
            <a:headEnd/>
            <a:tailEnd/>
          </a:ln>
          <a:effectLst/>
        </p:spPr>
        <p:txBody>
          <a:bodyPr lIns="90000" tIns="45000" rIns="90000" bIns="45000"/>
          <a:lstStyle/>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200" b="1" i="1">
                <a:solidFill>
                  <a:srgbClr val="000000"/>
                </a:solidFill>
                <a:effectLst>
                  <a:outerShdw blurRad="38100" dist="38100" dir="2700000" algn="tl">
                    <a:srgbClr val="C0C0C0"/>
                  </a:outerShdw>
                </a:effectLst>
              </a:rPr>
              <a:t> </a:t>
            </a:r>
            <a:r>
              <a:rPr lang="en-GB" sz="3600" b="1" i="1" u="sng">
                <a:solidFill>
                  <a:srgbClr val="000000"/>
                </a:solidFill>
                <a:effectLst>
                  <a:outerShdw blurRad="38100" dist="38100" dir="2700000" algn="tl">
                    <a:srgbClr val="C0C0C0"/>
                  </a:outerShdw>
                </a:effectLst>
              </a:rPr>
              <a:t> Порода, сорт, штамм</a:t>
            </a:r>
            <a:r>
              <a:rPr lang="en-GB" sz="3200" b="1" i="1">
                <a:solidFill>
                  <a:srgbClr val="000000"/>
                </a:solidFill>
                <a:effectLst>
                  <a:outerShdw blurRad="38100" dist="38100" dir="2700000" algn="tl">
                    <a:srgbClr val="C0C0C0"/>
                  </a:outerShdw>
                </a:effectLst>
              </a:rPr>
              <a:t> - </a:t>
            </a:r>
            <a:r>
              <a:rPr lang="en-GB" sz="2800">
                <a:solidFill>
                  <a:srgbClr val="000000"/>
                </a:solidFill>
                <a:effectLst>
                  <a:outerShdw blurRad="38100" dist="38100" dir="2700000" algn="tl">
                    <a:srgbClr val="C0C0C0"/>
                  </a:outerShdw>
                </a:effectLst>
              </a:rPr>
              <a:t>популяция особей определенного вида, искусственно созданная человеком, которая характеризуется определенным генофондом, наследственно закрепленным морфологическими и физиологическими признаками, определенным уровнем и характером продуктивности, обладающая определенными признаками, отвечающими потребностям человека и уровню производительных сил общества.</a:t>
            </a:r>
          </a:p>
          <a:p>
            <a:pPr algn="just">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800">
              <a:solidFill>
                <a:srgbClr val="000000"/>
              </a:solidFill>
              <a:effectLst>
                <a:outerShdw blurRad="38100" dist="38100" dir="2700000" algn="tl">
                  <a:srgbClr val="C0C0C0"/>
                </a:outerShdw>
              </a:effectLst>
            </a:endParaRPr>
          </a:p>
        </p:txBody>
      </p:sp>
    </p:spTree>
  </p:cSld>
  <p:clrMapOvr>
    <a:masterClrMapping/>
  </p:clrMapOvr>
  <p:transition spd="med">
    <p:circl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Text Box 1"/>
          <p:cNvSpPr txBox="1">
            <a:spLocks noChangeArrowheads="1"/>
          </p:cNvSpPr>
          <p:nvPr/>
        </p:nvSpPr>
        <p:spPr bwMode="auto">
          <a:xfrm>
            <a:off x="2700338" y="2160588"/>
            <a:ext cx="2520950" cy="433387"/>
          </a:xfrm>
          <a:prstGeom prst="rect">
            <a:avLst/>
          </a:prstGeom>
          <a:noFill/>
          <a:ln w="9525">
            <a:noFill/>
            <a:round/>
            <a:headEnd/>
            <a:tailEnd/>
          </a:ln>
          <a:effectLst/>
        </p:spPr>
        <p:txBody>
          <a:bodyPr wrap="none" anchor="ctr"/>
          <a:lstStyle/>
          <a:p>
            <a:endParaRPr lang="ru-RU"/>
          </a:p>
        </p:txBody>
      </p:sp>
      <p:sp>
        <p:nvSpPr>
          <p:cNvPr id="9218" name="Text Box 2"/>
          <p:cNvSpPr txBox="1">
            <a:spLocks noChangeArrowheads="1"/>
          </p:cNvSpPr>
          <p:nvPr/>
        </p:nvSpPr>
        <p:spPr bwMode="auto">
          <a:xfrm>
            <a:off x="2339975" y="1093788"/>
            <a:ext cx="4140200" cy="433387"/>
          </a:xfrm>
          <a:prstGeom prst="rect">
            <a:avLst/>
          </a:prstGeom>
          <a:noFill/>
          <a:ln w="9525">
            <a:noFill/>
            <a:round/>
            <a:headEnd/>
            <a:tailEnd/>
          </a:ln>
          <a:effectLst/>
        </p:spPr>
        <p:txBody>
          <a:bodyPr wrap="none" anchor="ctr"/>
          <a:lstStyle/>
          <a:p>
            <a:endParaRPr lang="ru-RU"/>
          </a:p>
        </p:txBody>
      </p:sp>
      <p:sp>
        <p:nvSpPr>
          <p:cNvPr id="9219" name="Text Box 3"/>
          <p:cNvSpPr txBox="1">
            <a:spLocks noChangeArrowheads="1"/>
          </p:cNvSpPr>
          <p:nvPr/>
        </p:nvSpPr>
        <p:spPr bwMode="auto">
          <a:xfrm>
            <a:off x="3600450" y="720725"/>
            <a:ext cx="3419475" cy="434975"/>
          </a:xfrm>
          <a:prstGeom prst="rect">
            <a:avLst/>
          </a:prstGeom>
          <a:noFill/>
          <a:ln w="9525">
            <a:noFill/>
            <a:round/>
            <a:headEnd/>
            <a:tailEnd/>
          </a:ln>
          <a:effectLst/>
        </p:spPr>
        <p:txBody>
          <a:bodyPr wrap="none" anchor="ctr"/>
          <a:lstStyle/>
          <a:p>
            <a:endParaRPr lang="ru-RU"/>
          </a:p>
        </p:txBody>
      </p:sp>
      <p:sp>
        <p:nvSpPr>
          <p:cNvPr id="9220" name="WordArt 4"/>
          <p:cNvSpPr>
            <a:spLocks noChangeArrowheads="1" noChangeShapeType="1" noTextEdit="1"/>
          </p:cNvSpPr>
          <p:nvPr/>
        </p:nvSpPr>
        <p:spPr bwMode="auto">
          <a:xfrm>
            <a:off x="900113" y="720725"/>
            <a:ext cx="8280400" cy="2519363"/>
          </a:xfrm>
          <a:prstGeom prst="rect">
            <a:avLst/>
          </a:prstGeom>
        </p:spPr>
        <p:txBody>
          <a:bodyPr spcFirstLastPara="1" wrap="none" fromWordArt="1">
            <a:prstTxWarp prst="textArchUp">
              <a:avLst>
                <a:gd name="adj" fmla="val 10798452"/>
              </a:avLst>
            </a:prstTxWarp>
          </a:bodyPr>
          <a:lstStyle/>
          <a:p>
            <a:pPr algn="ctr"/>
            <a:r>
              <a:rPr lang="ru-RU" sz="3600">
                <a:ln w="9360">
                  <a:solidFill>
                    <a:srgbClr val="000000"/>
                  </a:solidFill>
                  <a:miter lim="800000"/>
                  <a:headEnd/>
                  <a:tailEnd/>
                </a:ln>
                <a:solidFill>
                  <a:srgbClr val="FF9966"/>
                </a:solidFill>
                <a:effectLst>
                  <a:outerShdw dist="152735" dir="2700000" algn="ctr" rotWithShape="0">
                    <a:srgbClr val="808080"/>
                  </a:outerShdw>
                </a:effectLst>
                <a:latin typeface="Thorndale"/>
              </a:rPr>
              <a:t>Основные задачи селекции:</a:t>
            </a:r>
          </a:p>
        </p:txBody>
      </p:sp>
      <p:sp>
        <p:nvSpPr>
          <p:cNvPr id="9221" name="Text Box 5"/>
          <p:cNvSpPr txBox="1">
            <a:spLocks noChangeArrowheads="1"/>
          </p:cNvSpPr>
          <p:nvPr/>
        </p:nvSpPr>
        <p:spPr bwMode="auto">
          <a:xfrm>
            <a:off x="215900" y="2195513"/>
            <a:ext cx="9467850" cy="5580062"/>
          </a:xfrm>
          <a:prstGeom prst="rect">
            <a:avLst/>
          </a:prstGeom>
          <a:noFill/>
          <a:ln w="9525">
            <a:noFill/>
            <a:round/>
            <a:headEnd/>
            <a:tailEnd/>
          </a:ln>
          <a:effectLst/>
        </p:spPr>
        <p:txBody>
          <a:bodyPr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200">
                <a:solidFill>
                  <a:srgbClr val="660066"/>
                </a:solidFill>
                <a:effectLst>
                  <a:outerShdw blurRad="38100" dist="38100" dir="2700000" algn="tl">
                    <a:srgbClr val="C0C0C0"/>
                  </a:outerShdw>
                </a:effectLst>
              </a:rPr>
              <a:t>1. Повышение продуктивности сортов растений, пород животных, штаммов микроорганизмов.</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200">
                <a:solidFill>
                  <a:srgbClr val="660066"/>
                </a:solidFill>
                <a:effectLst>
                  <a:outerShdw blurRad="38100" dist="38100" dir="2700000" algn="tl">
                    <a:srgbClr val="C0C0C0"/>
                  </a:outerShdw>
                </a:effectLst>
              </a:rPr>
              <a:t>2. Изучение разнообразия растений, животных и микроорганизмов, являющихся </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200">
                <a:solidFill>
                  <a:srgbClr val="660066"/>
                </a:solidFill>
                <a:effectLst>
                  <a:outerShdw blurRad="38100" dist="38100" dir="2700000" algn="tl">
                    <a:srgbClr val="C0C0C0"/>
                  </a:outerShdw>
                </a:effectLst>
              </a:rPr>
              <a:t>   объектами селекционных работ.</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200">
                <a:solidFill>
                  <a:srgbClr val="660066"/>
                </a:solidFill>
                <a:effectLst>
                  <a:outerShdw blurRad="38100" dist="38100" dir="2700000" algn="tl">
                    <a:srgbClr val="C0C0C0"/>
                  </a:outerShdw>
                </a:effectLst>
              </a:rPr>
              <a:t>3. Анализ закономерностей наследственной изменчивости при гибридизации и мутационном процессе.</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200">
                <a:solidFill>
                  <a:srgbClr val="660066"/>
                </a:solidFill>
                <a:effectLst>
                  <a:outerShdw blurRad="38100" dist="38100" dir="2700000" algn="tl">
                    <a:srgbClr val="C0C0C0"/>
                  </a:outerShdw>
                </a:effectLst>
              </a:rPr>
              <a:t>4. Исследование роли среды в развитии признаков и свойств организмов.</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200">
                <a:solidFill>
                  <a:srgbClr val="660066"/>
                </a:solidFill>
                <a:effectLst>
                  <a:outerShdw blurRad="38100" dist="38100" dir="2700000" algn="tl">
                    <a:srgbClr val="C0C0C0"/>
                  </a:outerShdw>
                </a:effectLst>
              </a:rPr>
              <a:t>5. Разработка систем искусственного отбора, способствующих усилению и    закреплению полезных для человека признаков у организмов с различными типами размножения.</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200">
                <a:solidFill>
                  <a:srgbClr val="660066"/>
                </a:solidFill>
                <a:effectLst>
                  <a:outerShdw blurRad="38100" dist="38100" dir="2700000" algn="tl">
                    <a:srgbClr val="C0C0C0"/>
                  </a:outerShdw>
                </a:effectLst>
              </a:rPr>
              <a:t>6. Создание устойчивых к заболеваниям и климатическим условиям сортов и пород. </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200">
                <a:solidFill>
                  <a:srgbClr val="660066"/>
                </a:solidFill>
                <a:effectLst>
                  <a:outerShdw blurRad="38100" dist="38100" dir="2700000" algn="tl">
                    <a:srgbClr val="C0C0C0"/>
                  </a:outerShdw>
                </a:effectLst>
              </a:rPr>
              <a:t>7. Получение сортов,пород и штаммов,пригодных для механизированного       выращивания, разведения и уборки.</a:t>
            </a:r>
          </a:p>
        </p:txBody>
      </p:sp>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additive="repl">
                                        <p:cTn id="6" dur="1" fill="hold">
                                          <p:stCondLst>
                                            <p:cond delay="0"/>
                                          </p:stCondLst>
                                        </p:cTn>
                                        <p:tgtEl>
                                          <p:spTgt spid="9221"/>
                                        </p:tgtEl>
                                        <p:attrNameLst>
                                          <p:attrName>style.visibility</p:attrName>
                                        </p:attrNameLst>
                                      </p:cBhvr>
                                      <p:to>
                                        <p:strVal val="visible"/>
                                      </p:to>
                                    </p:set>
                                    <p:animEffect transition="in" filter="strips(downLeft)">
                                      <p:cBhvr additive="repl">
                                        <p:cTn id="7" dur="500"/>
                                        <p:tgtEl>
                                          <p:spTgt spid="9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Text Box 1"/>
          <p:cNvSpPr txBox="1">
            <a:spLocks noChangeArrowheads="1"/>
          </p:cNvSpPr>
          <p:nvPr/>
        </p:nvSpPr>
        <p:spPr bwMode="auto">
          <a:xfrm>
            <a:off x="2339975" y="165100"/>
            <a:ext cx="6853238" cy="2174875"/>
          </a:xfrm>
          <a:prstGeom prst="rect">
            <a:avLst/>
          </a:prstGeom>
          <a:noFill/>
          <a:ln w="9525">
            <a:noFill/>
            <a:round/>
            <a:headEnd/>
            <a:tailEnd/>
          </a:ln>
          <a:effectLst/>
        </p:spPr>
        <p:txBody>
          <a:bodyPr wrap="none"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400" b="1" i="1">
                <a:solidFill>
                  <a:srgbClr val="FF0000"/>
                </a:solidFill>
              </a:rPr>
              <a:t>К основным методам селекции относятся:</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400" b="1" i="1">
                <a:solidFill>
                  <a:srgbClr val="FF0000"/>
                </a:solidFill>
              </a:rPr>
              <a:t>- гибридизация</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400" b="1" i="1">
                <a:solidFill>
                  <a:srgbClr val="FF0000"/>
                </a:solidFill>
              </a:rPr>
              <a:t>- отбор</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400" b="1" i="1">
                <a:solidFill>
                  <a:srgbClr val="FF0000"/>
                </a:solidFill>
              </a:rPr>
              <a:t> </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400" b="1" i="1">
              <a:solidFill>
                <a:srgbClr val="FF0000"/>
              </a:solidFill>
            </a:endParaRP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2400" b="1" i="1">
              <a:solidFill>
                <a:srgbClr val="FF0000"/>
              </a:solidFill>
            </a:endParaRPr>
          </a:p>
        </p:txBody>
      </p:sp>
      <p:sp>
        <p:nvSpPr>
          <p:cNvPr id="10242" name="Text Box 2"/>
          <p:cNvSpPr txBox="1">
            <a:spLocks noChangeArrowheads="1"/>
          </p:cNvSpPr>
          <p:nvPr/>
        </p:nvSpPr>
        <p:spPr bwMode="auto">
          <a:xfrm>
            <a:off x="0" y="2700338"/>
            <a:ext cx="10080625" cy="4886325"/>
          </a:xfrm>
          <a:prstGeom prst="rect">
            <a:avLst/>
          </a:prstGeom>
          <a:noFill/>
          <a:ln w="9525">
            <a:noFill/>
            <a:round/>
            <a:headEnd/>
            <a:tailEnd/>
          </a:ln>
          <a:effectLst/>
        </p:spPr>
        <p:txBody>
          <a:bodyPr wrap="none"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a:solidFill>
                  <a:srgbClr val="000000"/>
                </a:solidFill>
              </a:rPr>
              <a:t>                   </a:t>
            </a:r>
            <a:r>
              <a:rPr lang="en-GB" b="1">
                <a:solidFill>
                  <a:srgbClr val="000000"/>
                </a:solidFill>
              </a:rPr>
              <a:t> </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400">
                <a:solidFill>
                  <a:srgbClr val="2300DC"/>
                </a:solidFill>
              </a:rPr>
              <a:t>  Традиционными методами селекции являются </a:t>
            </a:r>
            <a:r>
              <a:rPr lang="en-GB" sz="2400" u="sng">
                <a:solidFill>
                  <a:srgbClr val="2300DC"/>
                </a:solidFill>
              </a:rPr>
              <a:t>гибридизация</a:t>
            </a:r>
            <a:r>
              <a:rPr lang="en-GB" sz="2400">
                <a:solidFill>
                  <a:srgbClr val="2300DC"/>
                </a:solidFill>
              </a:rPr>
              <a:t> и </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400" u="sng">
                <a:solidFill>
                  <a:srgbClr val="2300DC"/>
                </a:solidFill>
              </a:rPr>
              <a:t>отбор</a:t>
            </a:r>
            <a:r>
              <a:rPr lang="en-GB" sz="2400">
                <a:solidFill>
                  <a:srgbClr val="2300DC"/>
                </a:solidFill>
              </a:rPr>
              <a:t>.</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400">
                <a:solidFill>
                  <a:srgbClr val="2300DC"/>
                </a:solidFill>
              </a:rPr>
              <a:t>Выделяют следующие типы гибридизации:</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400">
                <a:solidFill>
                  <a:srgbClr val="2300DC"/>
                </a:solidFill>
              </a:rPr>
              <a:t>1.</a:t>
            </a:r>
            <a:r>
              <a:rPr lang="en-GB" sz="2400" u="sng">
                <a:solidFill>
                  <a:srgbClr val="2300DC"/>
                </a:solidFill>
              </a:rPr>
              <a:t>Близкородственная (инбридинг)</a:t>
            </a:r>
            <a:r>
              <a:rPr lang="en-GB" sz="2400" i="1" u="sng">
                <a:solidFill>
                  <a:srgbClr val="2300DC"/>
                </a:solidFill>
                <a:effectLst>
                  <a:outerShdw blurRad="38100" dist="38100" dir="2700000" algn="tl">
                    <a:srgbClr val="C0C0C0"/>
                  </a:outerShdw>
                </a:effectLst>
              </a:rPr>
              <a:t> </a:t>
            </a:r>
            <a:r>
              <a:rPr lang="en-GB" sz="2400" i="1">
                <a:solidFill>
                  <a:srgbClr val="2300DC"/>
                </a:solidFill>
                <a:effectLst>
                  <a:outerShdw blurRad="38100" dist="38100" dir="2700000" algn="tl">
                    <a:srgbClr val="C0C0C0"/>
                  </a:outerShdw>
                </a:effectLst>
              </a:rPr>
              <a:t>—</a:t>
            </a:r>
            <a:r>
              <a:rPr lang="en-GB" sz="2200" i="1">
                <a:solidFill>
                  <a:srgbClr val="2300DC"/>
                </a:solidFill>
                <a:effectLst>
                  <a:outerShdw blurRad="38100" dist="38100" dir="2700000" algn="tl">
                    <a:srgbClr val="C0C0C0"/>
                  </a:outerShdw>
                </a:effectLst>
              </a:rPr>
              <a:t> принудительное самоопыление</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200" i="1">
                <a:solidFill>
                  <a:srgbClr val="2300DC"/>
                </a:solidFill>
                <a:effectLst>
                  <a:outerShdw blurRad="38100" dist="38100" dir="2700000" algn="tl">
                    <a:srgbClr val="C0C0C0"/>
                  </a:outerShdw>
                </a:effectLst>
              </a:rPr>
              <a:t>перекрестно-опыляемых растений,большинство генов переходит </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200" i="1">
                <a:solidFill>
                  <a:srgbClr val="2300DC"/>
                </a:solidFill>
                <a:effectLst>
                  <a:outerShdw blurRad="38100" dist="38100" dir="2700000" algn="tl">
                    <a:srgbClr val="C0C0C0"/>
                  </a:outerShdw>
                </a:effectLst>
              </a:rPr>
              <a:t>гомозиготное состояние и проявляется имбредная депрессия</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lang="en-GB" sz="2400">
              <a:solidFill>
                <a:srgbClr val="2300DC"/>
              </a:solidFill>
            </a:endParaRP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400">
                <a:solidFill>
                  <a:srgbClr val="2300DC"/>
                </a:solidFill>
              </a:rPr>
              <a:t>                         2.</a:t>
            </a:r>
            <a:r>
              <a:rPr lang="en-GB" sz="2400" u="sng">
                <a:solidFill>
                  <a:srgbClr val="2300DC"/>
                </a:solidFill>
              </a:rPr>
              <a:t>Неродственная ( аутбридинг )‏</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lang="en-GB">
              <a:solidFill>
                <a:srgbClr val="2300DC"/>
              </a:solidFill>
            </a:endParaRP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a:solidFill>
                  <a:srgbClr val="2300DC"/>
                </a:solidFill>
              </a:rPr>
              <a:t>Межвидовое </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a:solidFill>
                  <a:srgbClr val="2300DC"/>
                </a:solidFill>
              </a:rPr>
              <a:t>скрещивание.</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a:solidFill>
                  <a:srgbClr val="2300DC"/>
                </a:solidFill>
              </a:rPr>
              <a:t>                                   Внутривидовое</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a:solidFill>
                  <a:srgbClr val="2300DC"/>
                </a:solidFill>
              </a:rPr>
              <a:t>                                     скрещивание</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i="1">
                <a:solidFill>
                  <a:srgbClr val="2300DC"/>
                </a:solidFill>
                <a:effectLst>
                  <a:outerShdw blurRad="38100" dist="38100" dir="2700000" algn="tl">
                    <a:srgbClr val="C0C0C0"/>
                  </a:outerShdw>
                </a:effectLst>
              </a:rPr>
              <a:t>                           Скрещивание особей </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i="1">
                <a:solidFill>
                  <a:srgbClr val="2300DC"/>
                </a:solidFill>
                <a:effectLst>
                  <a:outerShdw blurRad="38100" dist="38100" dir="2700000" algn="tl">
                    <a:srgbClr val="C0C0C0"/>
                  </a:outerShdw>
                </a:effectLst>
              </a:rPr>
              <a:t>                 разных сортов, но одного вида.</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lang="en-GB" i="1">
              <a:solidFill>
                <a:srgbClr val="2300DC"/>
              </a:solidFill>
              <a:effectLst>
                <a:outerShdw blurRad="38100" dist="38100" dir="2700000" algn="tl">
                  <a:srgbClr val="C0C0C0"/>
                </a:outerShdw>
              </a:effectLst>
            </a:endParaRPr>
          </a:p>
        </p:txBody>
      </p:sp>
      <p:cxnSp>
        <p:nvCxnSpPr>
          <p:cNvPr id="10243" name="AutoShape 3"/>
          <p:cNvCxnSpPr>
            <a:cxnSpLocks noChangeShapeType="1"/>
            <a:stCxn id="10242" idx="3"/>
            <a:endCxn id="10242" idx="3"/>
          </p:cNvCxnSpPr>
          <p:nvPr/>
        </p:nvCxnSpPr>
        <p:spPr bwMode="auto">
          <a:xfrm>
            <a:off x="10080625" y="5143500"/>
            <a:ext cx="1588" cy="1588"/>
          </a:xfrm>
          <a:prstGeom prst="bentConnector3">
            <a:avLst>
              <a:gd name="adj1" fmla="val 50000"/>
            </a:avLst>
          </a:prstGeom>
          <a:noFill/>
          <a:ln w="9360">
            <a:solidFill>
              <a:srgbClr val="000000"/>
            </a:solidFill>
            <a:round/>
            <a:headEnd/>
            <a:tailEnd/>
          </a:ln>
          <a:effectLst/>
        </p:spPr>
      </p:cxnSp>
      <p:sp>
        <p:nvSpPr>
          <p:cNvPr id="10244" name="Line 4"/>
          <p:cNvSpPr>
            <a:spLocks noChangeShapeType="1"/>
          </p:cNvSpPr>
          <p:nvPr/>
        </p:nvSpPr>
        <p:spPr bwMode="auto">
          <a:xfrm>
            <a:off x="4679950" y="5580063"/>
            <a:ext cx="1260475" cy="539750"/>
          </a:xfrm>
          <a:prstGeom prst="line">
            <a:avLst/>
          </a:prstGeom>
          <a:noFill/>
          <a:ln w="9360">
            <a:solidFill>
              <a:srgbClr val="000000"/>
            </a:solidFill>
            <a:miter lim="800000"/>
            <a:headEnd/>
            <a:tailEnd type="triangle" w="med" len="med"/>
          </a:ln>
          <a:effectLst/>
        </p:spPr>
        <p:txBody>
          <a:bodyPr/>
          <a:lstStyle/>
          <a:p>
            <a:endParaRPr lang="ru-RU"/>
          </a:p>
        </p:txBody>
      </p:sp>
      <p:sp>
        <p:nvSpPr>
          <p:cNvPr id="10245" name="Line 5"/>
          <p:cNvSpPr>
            <a:spLocks noChangeShapeType="1"/>
          </p:cNvSpPr>
          <p:nvPr/>
        </p:nvSpPr>
        <p:spPr bwMode="auto">
          <a:xfrm flipH="1">
            <a:off x="3414713" y="5580063"/>
            <a:ext cx="909637" cy="360362"/>
          </a:xfrm>
          <a:prstGeom prst="line">
            <a:avLst/>
          </a:prstGeom>
          <a:noFill/>
          <a:ln w="9360">
            <a:solidFill>
              <a:srgbClr val="000000"/>
            </a:solidFill>
            <a:miter lim="800000"/>
            <a:headEnd/>
            <a:tailEnd type="triangle" w="med" len="med"/>
          </a:ln>
          <a:effectLst/>
        </p:spPr>
        <p:txBody>
          <a:bodyPr/>
          <a:lstStyle/>
          <a:p>
            <a:endParaRPr lang="ru-RU"/>
          </a:p>
        </p:txBody>
      </p:sp>
      <p:sp>
        <p:nvSpPr>
          <p:cNvPr id="10246" name="Text Box 6"/>
          <p:cNvSpPr txBox="1">
            <a:spLocks noChangeArrowheads="1"/>
          </p:cNvSpPr>
          <p:nvPr/>
        </p:nvSpPr>
        <p:spPr bwMode="auto">
          <a:xfrm>
            <a:off x="5310188" y="6119813"/>
            <a:ext cx="1800225" cy="758825"/>
          </a:xfrm>
          <a:prstGeom prst="rect">
            <a:avLst/>
          </a:prstGeom>
          <a:noFill/>
          <a:ln w="9525">
            <a:noFill/>
            <a:round/>
            <a:headEnd/>
            <a:tailEnd/>
          </a:ln>
          <a:effectLst/>
        </p:spPr>
        <p:txBody>
          <a:bodyPr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2300DC"/>
                </a:solidFill>
              </a:rPr>
              <a:t>Отдаленное</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2300DC"/>
                </a:solidFill>
              </a:rPr>
              <a:t>скрещивание</a:t>
            </a:r>
          </a:p>
        </p:txBody>
      </p:sp>
      <p:sp>
        <p:nvSpPr>
          <p:cNvPr id="10247" name="Text Box 7"/>
          <p:cNvSpPr txBox="1">
            <a:spLocks noChangeArrowheads="1"/>
          </p:cNvSpPr>
          <p:nvPr/>
        </p:nvSpPr>
        <p:spPr bwMode="auto">
          <a:xfrm>
            <a:off x="180975" y="5759450"/>
            <a:ext cx="4678363" cy="612775"/>
          </a:xfrm>
          <a:prstGeom prst="rect">
            <a:avLst/>
          </a:prstGeom>
          <a:noFill/>
          <a:ln w="9525">
            <a:noFill/>
            <a:round/>
            <a:headEnd/>
            <a:tailEnd/>
          </a:ln>
          <a:effectLst/>
        </p:spPr>
        <p:txBody>
          <a:bodyPr wrap="none" anchor="ctr"/>
          <a:lstStyle/>
          <a:p>
            <a:endParaRPr lang="ru-RU"/>
          </a:p>
        </p:txBody>
      </p:sp>
      <p:sp>
        <p:nvSpPr>
          <p:cNvPr id="10248" name="Text Box 8"/>
          <p:cNvSpPr txBox="1">
            <a:spLocks noChangeArrowheads="1"/>
          </p:cNvSpPr>
          <p:nvPr/>
        </p:nvSpPr>
        <p:spPr bwMode="auto">
          <a:xfrm>
            <a:off x="2520950" y="5400675"/>
            <a:ext cx="690563" cy="346075"/>
          </a:xfrm>
          <a:prstGeom prst="rect">
            <a:avLst/>
          </a:prstGeom>
          <a:noFill/>
          <a:ln w="9525">
            <a:noFill/>
            <a:round/>
            <a:headEnd/>
            <a:tailEnd/>
          </a:ln>
          <a:effectLst/>
        </p:spPr>
        <p:txBody>
          <a:bodyPr wrap="none"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rPr>
              <a:t>        </a:t>
            </a:r>
          </a:p>
        </p:txBody>
      </p:sp>
      <p:sp>
        <p:nvSpPr>
          <p:cNvPr id="10249" name="Text Box 9"/>
          <p:cNvSpPr txBox="1">
            <a:spLocks noChangeArrowheads="1"/>
          </p:cNvSpPr>
          <p:nvPr/>
        </p:nvSpPr>
        <p:spPr bwMode="auto">
          <a:xfrm>
            <a:off x="5221288" y="5053013"/>
            <a:ext cx="538162" cy="433387"/>
          </a:xfrm>
          <a:prstGeom prst="rect">
            <a:avLst/>
          </a:prstGeom>
          <a:noFill/>
          <a:ln w="9525">
            <a:noFill/>
            <a:round/>
            <a:headEnd/>
            <a:tailEnd/>
          </a:ln>
          <a:effectLst/>
        </p:spPr>
        <p:txBody>
          <a:bodyPr wrap="none" anchor="ctr"/>
          <a:lstStyle/>
          <a:p>
            <a:endParaRPr lang="ru-RU"/>
          </a:p>
        </p:txBody>
      </p:sp>
      <p:sp>
        <p:nvSpPr>
          <p:cNvPr id="10250" name="Text Box 10"/>
          <p:cNvSpPr txBox="1">
            <a:spLocks noChangeArrowheads="1"/>
          </p:cNvSpPr>
          <p:nvPr/>
        </p:nvSpPr>
        <p:spPr bwMode="auto">
          <a:xfrm>
            <a:off x="2520950" y="4859338"/>
            <a:ext cx="4138613" cy="887412"/>
          </a:xfrm>
          <a:prstGeom prst="rect">
            <a:avLst/>
          </a:prstGeom>
          <a:noFill/>
          <a:ln w="9525">
            <a:noFill/>
            <a:round/>
            <a:headEnd/>
            <a:tailEnd/>
          </a:ln>
          <a:effectLst/>
        </p:spPr>
        <p:txBody>
          <a:bodyPr wrap="none" anchor="ctr"/>
          <a:lstStyle/>
          <a:p>
            <a:endParaRPr lang="ru-RU"/>
          </a:p>
        </p:txBody>
      </p:sp>
      <p:sp>
        <p:nvSpPr>
          <p:cNvPr id="10251" name="Text Box 11"/>
          <p:cNvSpPr txBox="1">
            <a:spLocks noChangeArrowheads="1"/>
          </p:cNvSpPr>
          <p:nvPr/>
        </p:nvSpPr>
        <p:spPr bwMode="auto">
          <a:xfrm>
            <a:off x="5040313" y="5040313"/>
            <a:ext cx="1619250" cy="433387"/>
          </a:xfrm>
          <a:prstGeom prst="rect">
            <a:avLst/>
          </a:prstGeom>
          <a:noFill/>
          <a:ln w="9525">
            <a:noFill/>
            <a:round/>
            <a:headEnd/>
            <a:tailEnd/>
          </a:ln>
          <a:effectLst/>
        </p:spPr>
        <p:txBody>
          <a:bodyPr wrap="none" anchor="ctr"/>
          <a:lstStyle/>
          <a:p>
            <a:endParaRPr lang="ru-RU"/>
          </a:p>
        </p:txBody>
      </p:sp>
      <p:sp>
        <p:nvSpPr>
          <p:cNvPr id="10252" name="Text Box 12"/>
          <p:cNvSpPr txBox="1">
            <a:spLocks noChangeArrowheads="1"/>
          </p:cNvSpPr>
          <p:nvPr/>
        </p:nvSpPr>
        <p:spPr bwMode="auto">
          <a:xfrm>
            <a:off x="5221288" y="6659563"/>
            <a:ext cx="3957637" cy="900112"/>
          </a:xfrm>
          <a:prstGeom prst="rect">
            <a:avLst/>
          </a:prstGeom>
          <a:noFill/>
          <a:ln w="9525">
            <a:noFill/>
            <a:round/>
            <a:headEnd/>
            <a:tailEnd/>
          </a:ln>
          <a:effectLst/>
        </p:spPr>
        <p:txBody>
          <a:bodyPr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i="1">
                <a:solidFill>
                  <a:srgbClr val="2323DC"/>
                </a:solidFill>
                <a:effectLst>
                  <a:outerShdw blurRad="38100" dist="38100" dir="2700000" algn="tl">
                    <a:srgbClr val="C0C0C0"/>
                  </a:outerShdw>
                </a:effectLst>
              </a:rPr>
              <a:t>скрещивание особей разных видов</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i="1">
                <a:solidFill>
                  <a:srgbClr val="2323DC"/>
                </a:solidFill>
                <a:effectLst>
                  <a:outerShdw blurRad="38100" dist="38100" dir="2700000" algn="tl">
                    <a:srgbClr val="C0C0C0"/>
                  </a:outerShdw>
                </a:effectLst>
              </a:rPr>
              <a:t>и родов</a:t>
            </a:r>
          </a:p>
        </p:txBody>
      </p:sp>
      <p:sp>
        <p:nvSpPr>
          <p:cNvPr id="10253" name="WordArt 13"/>
          <p:cNvSpPr>
            <a:spLocks noChangeArrowheads="1" noChangeShapeType="1" noTextEdit="1"/>
          </p:cNvSpPr>
          <p:nvPr/>
        </p:nvSpPr>
        <p:spPr bwMode="auto">
          <a:xfrm>
            <a:off x="0" y="720725"/>
            <a:ext cx="10080625" cy="2339975"/>
          </a:xfrm>
          <a:prstGeom prst="rect">
            <a:avLst/>
          </a:prstGeom>
        </p:spPr>
        <p:txBody>
          <a:bodyPr wrap="none" fromWordArt="1">
            <a:prstTxWarp prst="textCurveDown">
              <a:avLst>
                <a:gd name="adj" fmla="val 45833"/>
              </a:avLst>
            </a:prstTxWarp>
          </a:bodyPr>
          <a:lstStyle/>
          <a:p>
            <a:pPr algn="ctr"/>
            <a:r>
              <a:rPr lang="ru-RU" sz="3600">
                <a:ln w="9360">
                  <a:solidFill>
                    <a:srgbClr val="000000"/>
                  </a:solidFill>
                  <a:miter lim="800000"/>
                  <a:headEnd/>
                  <a:tailEnd/>
                </a:ln>
                <a:gradFill rotWithShape="0">
                  <a:gsLst>
                    <a:gs pos="0">
                      <a:srgbClr val="FFFFFF"/>
                    </a:gs>
                    <a:gs pos="100000">
                      <a:srgbClr val="000080"/>
                    </a:gs>
                  </a:gsLst>
                  <a:lin ang="2700000" scaled="1"/>
                </a:gradFill>
                <a:effectLst>
                  <a:outerShdw dist="152735" dir="2700000" algn="ctr" rotWithShape="0">
                    <a:srgbClr val="868686"/>
                  </a:outerShdw>
                </a:effectLst>
                <a:latin typeface="Arial Black"/>
              </a:rPr>
              <a:t>Методы селекции растений и микроорганизмов</a:t>
            </a:r>
          </a:p>
        </p:txBody>
      </p:sp>
      <p:sp>
        <p:nvSpPr>
          <p:cNvPr id="10254" name="Line 14"/>
          <p:cNvSpPr>
            <a:spLocks noChangeShapeType="1"/>
          </p:cNvSpPr>
          <p:nvPr/>
        </p:nvSpPr>
        <p:spPr bwMode="auto">
          <a:xfrm>
            <a:off x="5580063" y="5400675"/>
            <a:ext cx="2338387" cy="179388"/>
          </a:xfrm>
          <a:prstGeom prst="line">
            <a:avLst/>
          </a:prstGeom>
          <a:noFill/>
          <a:ln w="9360">
            <a:solidFill>
              <a:srgbClr val="000000"/>
            </a:solidFill>
            <a:miter lim="800000"/>
            <a:headEnd/>
            <a:tailEnd type="triangle" w="med" len="med"/>
          </a:ln>
          <a:effectLst/>
        </p:spPr>
        <p:txBody>
          <a:bodyPr/>
          <a:lstStyle/>
          <a:p>
            <a:endParaRPr lang="ru-RU"/>
          </a:p>
        </p:txBody>
      </p:sp>
      <p:sp>
        <p:nvSpPr>
          <p:cNvPr id="10255" name="Text Box 15"/>
          <p:cNvSpPr txBox="1">
            <a:spLocks noChangeArrowheads="1"/>
          </p:cNvSpPr>
          <p:nvPr/>
        </p:nvSpPr>
        <p:spPr bwMode="auto">
          <a:xfrm>
            <a:off x="7918450" y="5580063"/>
            <a:ext cx="1595438" cy="601662"/>
          </a:xfrm>
          <a:prstGeom prst="rect">
            <a:avLst/>
          </a:prstGeom>
          <a:noFill/>
          <a:ln w="9525">
            <a:noFill/>
            <a:round/>
            <a:headEnd/>
            <a:tailEnd/>
          </a:ln>
          <a:effectLst/>
        </p:spPr>
        <p:txBody>
          <a:bodyPr wrap="none" lIns="90000" tIns="45000" rIns="90000" bIns="45000"/>
          <a:lstStyle/>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2323DC"/>
                </a:solidFill>
              </a:rPr>
              <a:t>Межродовое</a:t>
            </a:r>
          </a:p>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2323DC"/>
                </a:solidFill>
              </a:rPr>
              <a:t>скрещивание</a:t>
            </a:r>
          </a:p>
        </p:txBody>
      </p:sp>
      <p:sp>
        <p:nvSpPr>
          <p:cNvPr id="10256" name="Line 16"/>
          <p:cNvSpPr>
            <a:spLocks noChangeShapeType="1"/>
          </p:cNvSpPr>
          <p:nvPr/>
        </p:nvSpPr>
        <p:spPr bwMode="auto">
          <a:xfrm flipH="1">
            <a:off x="1074738" y="5400675"/>
            <a:ext cx="1809750" cy="360363"/>
          </a:xfrm>
          <a:prstGeom prst="line">
            <a:avLst/>
          </a:prstGeom>
          <a:noFill/>
          <a:ln w="9360">
            <a:solidFill>
              <a:srgbClr val="000000"/>
            </a:solidFill>
            <a:miter lim="800000"/>
            <a:headEnd/>
            <a:tailEnd type="triangle" w="med" len="med"/>
          </a:ln>
          <a:effectLst/>
        </p:spPr>
        <p:txBody>
          <a:bodyPr/>
          <a:lstStyle/>
          <a:p>
            <a:endParaRPr lang="ru-RU"/>
          </a:p>
        </p:txBody>
      </p:sp>
      <p:sp>
        <p:nvSpPr>
          <p:cNvPr id="10257" name="Text Box 17"/>
          <p:cNvSpPr txBox="1">
            <a:spLocks noChangeArrowheads="1"/>
          </p:cNvSpPr>
          <p:nvPr/>
        </p:nvSpPr>
        <p:spPr bwMode="auto">
          <a:xfrm>
            <a:off x="1439863" y="1260475"/>
            <a:ext cx="1619250" cy="539750"/>
          </a:xfrm>
          <a:prstGeom prst="rect">
            <a:avLst/>
          </a:prstGeom>
          <a:noFill/>
          <a:ln w="9525">
            <a:noFill/>
            <a:round/>
            <a:headEnd/>
            <a:tailEnd/>
          </a:ln>
          <a:effectLst/>
        </p:spPr>
        <p:txBody>
          <a:bodyPr lIns="90000" tIns="45000" rIns="90000" bIns="45000"/>
          <a:lstStyle/>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0000"/>
                </a:solidFill>
                <a:effectLst>
                  <a:outerShdw blurRad="38100" dist="38100" dir="2700000" algn="tl">
                    <a:srgbClr val="C0C0C0"/>
                  </a:outerShdw>
                </a:effectLst>
              </a:rPr>
              <a:t>Массовый </a:t>
            </a:r>
          </a:p>
        </p:txBody>
      </p:sp>
      <p:sp>
        <p:nvSpPr>
          <p:cNvPr id="10258" name="Text Box 18"/>
          <p:cNvSpPr txBox="1">
            <a:spLocks noChangeArrowheads="1"/>
          </p:cNvSpPr>
          <p:nvPr/>
        </p:nvSpPr>
        <p:spPr bwMode="auto">
          <a:xfrm>
            <a:off x="5759450" y="554038"/>
            <a:ext cx="1619250" cy="433387"/>
          </a:xfrm>
          <a:prstGeom prst="rect">
            <a:avLst/>
          </a:prstGeom>
          <a:noFill/>
          <a:ln w="9525">
            <a:noFill/>
            <a:round/>
            <a:headEnd/>
            <a:tailEnd/>
          </a:ln>
          <a:effectLst/>
        </p:spPr>
        <p:txBody>
          <a:bodyPr wrap="none" anchor="ctr"/>
          <a:lstStyle/>
          <a:p>
            <a:endParaRPr lang="ru-RU"/>
          </a:p>
        </p:txBody>
      </p:sp>
      <p:sp>
        <p:nvSpPr>
          <p:cNvPr id="10259" name="Text Box 19"/>
          <p:cNvSpPr txBox="1">
            <a:spLocks noChangeArrowheads="1"/>
          </p:cNvSpPr>
          <p:nvPr/>
        </p:nvSpPr>
        <p:spPr bwMode="auto">
          <a:xfrm>
            <a:off x="5940425" y="554038"/>
            <a:ext cx="1978025" cy="1066800"/>
          </a:xfrm>
          <a:prstGeom prst="rect">
            <a:avLst/>
          </a:prstGeom>
          <a:noFill/>
          <a:ln w="9525">
            <a:noFill/>
            <a:round/>
            <a:headEnd/>
            <a:tailEnd/>
          </a:ln>
          <a:effectLst/>
        </p:spPr>
        <p:txBody>
          <a:bodyPr lIns="90000" tIns="45000" rIns="90000" bIns="45000"/>
          <a:lstStyle/>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200">
                <a:solidFill>
                  <a:srgbClr val="FF420E"/>
                </a:solidFill>
              </a:rPr>
              <a:t>- </a:t>
            </a:r>
            <a:r>
              <a:rPr lang="en-GB">
                <a:solidFill>
                  <a:srgbClr val="000000"/>
                </a:solidFill>
              </a:rPr>
              <a:t> </a:t>
            </a:r>
            <a:r>
              <a:rPr lang="en-GB" sz="2200" b="1" i="1">
                <a:solidFill>
                  <a:srgbClr val="FF420E"/>
                </a:solidFill>
              </a:rPr>
              <a:t>мутагенез  </a:t>
            </a:r>
          </a:p>
        </p:txBody>
      </p:sp>
      <p:sp>
        <p:nvSpPr>
          <p:cNvPr id="10260" name="Line 20"/>
          <p:cNvSpPr>
            <a:spLocks noChangeShapeType="1"/>
          </p:cNvSpPr>
          <p:nvPr/>
        </p:nvSpPr>
        <p:spPr bwMode="auto">
          <a:xfrm flipH="1">
            <a:off x="2335213" y="1079500"/>
            <a:ext cx="730250" cy="179388"/>
          </a:xfrm>
          <a:prstGeom prst="line">
            <a:avLst/>
          </a:prstGeom>
          <a:noFill/>
          <a:ln w="9360">
            <a:solidFill>
              <a:srgbClr val="000000"/>
            </a:solidFill>
            <a:miter lim="800000"/>
            <a:headEnd/>
            <a:tailEnd type="triangle" w="med" len="med"/>
          </a:ln>
          <a:effectLst/>
        </p:spPr>
        <p:txBody>
          <a:bodyPr/>
          <a:lstStyle/>
          <a:p>
            <a:endParaRPr lang="ru-RU"/>
          </a:p>
        </p:txBody>
      </p:sp>
      <p:sp>
        <p:nvSpPr>
          <p:cNvPr id="10261" name="Line 21"/>
          <p:cNvSpPr>
            <a:spLocks noChangeShapeType="1"/>
          </p:cNvSpPr>
          <p:nvPr/>
        </p:nvSpPr>
        <p:spPr bwMode="auto">
          <a:xfrm>
            <a:off x="3060700" y="1079500"/>
            <a:ext cx="900113" cy="179388"/>
          </a:xfrm>
          <a:prstGeom prst="line">
            <a:avLst/>
          </a:prstGeom>
          <a:noFill/>
          <a:ln w="9360">
            <a:solidFill>
              <a:srgbClr val="000000"/>
            </a:solidFill>
            <a:miter lim="800000"/>
            <a:headEnd/>
            <a:tailEnd type="triangle" w="med" len="med"/>
          </a:ln>
          <a:effectLst/>
        </p:spPr>
        <p:txBody>
          <a:bodyPr/>
          <a:lstStyle/>
          <a:p>
            <a:endParaRPr lang="ru-RU"/>
          </a:p>
        </p:txBody>
      </p:sp>
      <p:sp>
        <p:nvSpPr>
          <p:cNvPr id="10262" name="Text Box 22"/>
          <p:cNvSpPr txBox="1">
            <a:spLocks noChangeArrowheads="1"/>
          </p:cNvSpPr>
          <p:nvPr/>
        </p:nvSpPr>
        <p:spPr bwMode="auto">
          <a:xfrm>
            <a:off x="3529013" y="1260475"/>
            <a:ext cx="2230437" cy="376238"/>
          </a:xfrm>
          <a:prstGeom prst="rect">
            <a:avLst/>
          </a:prstGeom>
          <a:noFill/>
          <a:ln w="9525">
            <a:noFill/>
            <a:round/>
            <a:headEnd/>
            <a:tailEnd/>
          </a:ln>
          <a:effectLst/>
        </p:spPr>
        <p:txBody>
          <a:bodyPr wrap="none" lIns="90000" tIns="45000" rIns="90000" bIns="45000"/>
          <a:lstStyle/>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FF3366"/>
                </a:solidFill>
                <a:effectLst>
                  <a:outerShdw blurRad="38100" dist="38100" dir="2700000" algn="tl">
                    <a:srgbClr val="C0C0C0"/>
                  </a:outerShdw>
                </a:effectLst>
              </a:rPr>
              <a:t>Индивидуальный</a:t>
            </a:r>
          </a:p>
        </p:txBody>
      </p:sp>
      <p:sp>
        <p:nvSpPr>
          <p:cNvPr id="10263" name="Text Box 23"/>
          <p:cNvSpPr txBox="1">
            <a:spLocks noChangeArrowheads="1"/>
          </p:cNvSpPr>
          <p:nvPr/>
        </p:nvSpPr>
        <p:spPr bwMode="auto">
          <a:xfrm>
            <a:off x="6480175" y="900113"/>
            <a:ext cx="1800225" cy="433387"/>
          </a:xfrm>
          <a:prstGeom prst="rect">
            <a:avLst/>
          </a:prstGeom>
          <a:noFill/>
          <a:ln w="9525">
            <a:noFill/>
            <a:round/>
            <a:headEnd/>
            <a:tailEnd/>
          </a:ln>
          <a:effectLst/>
        </p:spPr>
        <p:txBody>
          <a:bodyPr wrap="none" anchor="ctr"/>
          <a:lstStyle/>
          <a:p>
            <a:endParaRPr lang="ru-RU"/>
          </a:p>
        </p:txBody>
      </p:sp>
      <p:sp>
        <p:nvSpPr>
          <p:cNvPr id="10264" name="Text Box 24"/>
          <p:cNvSpPr txBox="1">
            <a:spLocks noChangeArrowheads="1"/>
          </p:cNvSpPr>
          <p:nvPr/>
        </p:nvSpPr>
        <p:spPr bwMode="auto">
          <a:xfrm>
            <a:off x="360363" y="3240088"/>
            <a:ext cx="180975" cy="603250"/>
          </a:xfrm>
          <a:prstGeom prst="rect">
            <a:avLst/>
          </a:prstGeom>
          <a:noFill/>
          <a:ln w="9525">
            <a:noFill/>
            <a:round/>
            <a:headEnd/>
            <a:tailEnd/>
          </a:ln>
          <a:effectLst/>
        </p:spPr>
        <p:txBody>
          <a:bodyPr wrap="none" lIns="90000" tIns="45000" rIns="90000" bIns="45000"/>
          <a:lstStyle/>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a:solidFill>
                <a:srgbClr val="000000"/>
              </a:solidFill>
            </a:endParaRPr>
          </a:p>
          <a:p>
            <a:pPr>
              <a:lnSpc>
                <a:spcPct val="93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a:solidFill>
                <a:srgbClr val="000000"/>
              </a:solidFill>
            </a:endParaRPr>
          </a:p>
        </p:txBody>
      </p:sp>
    </p:spTree>
  </p:cSld>
  <p:clrMapOvr>
    <a:masterClrMapping/>
  </p:clrMapOvr>
  <p:transition spd="med">
    <p:checke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5" name="Picture 1"/>
          <p:cNvPicPr>
            <a:picLocks noChangeAspect="1" noChangeArrowheads="1"/>
          </p:cNvPicPr>
          <p:nvPr/>
        </p:nvPicPr>
        <p:blipFill>
          <a:blip r:embed="rId3" cstate="print"/>
          <a:srcRect/>
          <a:stretch>
            <a:fillRect/>
          </a:stretch>
        </p:blipFill>
        <p:spPr bwMode="auto">
          <a:xfrm>
            <a:off x="900113" y="1619250"/>
            <a:ext cx="8640762" cy="5940425"/>
          </a:xfrm>
          <a:prstGeom prst="rect">
            <a:avLst/>
          </a:prstGeom>
          <a:noFill/>
          <a:ln w="9525">
            <a:noFill/>
            <a:round/>
            <a:headEnd/>
            <a:tailEnd/>
          </a:ln>
          <a:effectLst/>
        </p:spPr>
      </p:pic>
      <p:sp>
        <p:nvSpPr>
          <p:cNvPr id="11266" name="Text Box 2"/>
          <p:cNvSpPr txBox="1">
            <a:spLocks noChangeArrowheads="1"/>
          </p:cNvSpPr>
          <p:nvPr/>
        </p:nvSpPr>
        <p:spPr bwMode="auto">
          <a:xfrm>
            <a:off x="1800225" y="714375"/>
            <a:ext cx="7959725" cy="546100"/>
          </a:xfrm>
          <a:prstGeom prst="rect">
            <a:avLst/>
          </a:prstGeom>
          <a:noFill/>
          <a:ln w="9525">
            <a:noFill/>
            <a:round/>
            <a:headEnd/>
            <a:tailEnd/>
          </a:ln>
          <a:effectLst/>
        </p:spPr>
        <p:txBody>
          <a:bodyPr wrap="none"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200">
                <a:solidFill>
                  <a:srgbClr val="0047FF"/>
                </a:solidFill>
                <a:effectLst>
                  <a:outerShdw blurRad="38100" dist="38100" dir="2700000" algn="tl">
                    <a:srgbClr val="C0C0C0"/>
                  </a:outerShdw>
                </a:effectLst>
              </a:rPr>
              <a:t>Получение сорта Бере зимняя Мичурина</a:t>
            </a:r>
          </a:p>
        </p:txBody>
      </p:sp>
    </p:spTree>
  </p:cSld>
  <p:clrMapOvr>
    <a:masterClrMapping/>
  </p:clrMapOvr>
  <p:transition spd="med">
    <p:fade thruBlk="1"/>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ext Box 1"/>
          <p:cNvSpPr txBox="1">
            <a:spLocks noChangeArrowheads="1"/>
          </p:cNvSpPr>
          <p:nvPr/>
        </p:nvSpPr>
        <p:spPr bwMode="auto">
          <a:xfrm>
            <a:off x="3419475" y="2339975"/>
            <a:ext cx="539750" cy="433388"/>
          </a:xfrm>
          <a:prstGeom prst="rect">
            <a:avLst/>
          </a:prstGeom>
          <a:noFill/>
          <a:ln w="9525">
            <a:noFill/>
            <a:round/>
            <a:headEnd/>
            <a:tailEnd/>
          </a:ln>
          <a:effectLst/>
        </p:spPr>
        <p:txBody>
          <a:bodyPr wrap="none" anchor="ctr"/>
          <a:lstStyle/>
          <a:p>
            <a:endParaRPr lang="ru-RU"/>
          </a:p>
        </p:txBody>
      </p:sp>
      <p:sp>
        <p:nvSpPr>
          <p:cNvPr id="12290" name="Text Box 2"/>
          <p:cNvSpPr txBox="1">
            <a:spLocks noChangeArrowheads="1"/>
          </p:cNvSpPr>
          <p:nvPr/>
        </p:nvSpPr>
        <p:spPr bwMode="auto">
          <a:xfrm>
            <a:off x="1619250" y="1979613"/>
            <a:ext cx="3060700" cy="433387"/>
          </a:xfrm>
          <a:prstGeom prst="rect">
            <a:avLst/>
          </a:prstGeom>
          <a:noFill/>
          <a:ln w="9525">
            <a:noFill/>
            <a:round/>
            <a:headEnd/>
            <a:tailEnd/>
          </a:ln>
          <a:effectLst/>
        </p:spPr>
        <p:txBody>
          <a:bodyPr wrap="none" anchor="ctr"/>
          <a:lstStyle/>
          <a:p>
            <a:endParaRPr lang="ru-RU"/>
          </a:p>
        </p:txBody>
      </p:sp>
      <p:sp>
        <p:nvSpPr>
          <p:cNvPr id="12291" name="Text Box 3"/>
          <p:cNvSpPr txBox="1">
            <a:spLocks noChangeArrowheads="1"/>
          </p:cNvSpPr>
          <p:nvPr/>
        </p:nvSpPr>
        <p:spPr bwMode="auto">
          <a:xfrm>
            <a:off x="720725" y="700088"/>
            <a:ext cx="8999538" cy="1279525"/>
          </a:xfrm>
          <a:prstGeom prst="rect">
            <a:avLst/>
          </a:prstGeom>
          <a:noFill/>
          <a:ln w="9525">
            <a:noFill/>
            <a:round/>
            <a:headEnd/>
            <a:tailEnd/>
          </a:ln>
          <a:effectLst/>
        </p:spPr>
        <p:txBody>
          <a:bodyPr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400">
                <a:solidFill>
                  <a:srgbClr val="2300DC"/>
                </a:solidFill>
              </a:rPr>
              <a:t>3.</a:t>
            </a:r>
            <a:r>
              <a:rPr lang="en-GB" sz="2400" u="sng">
                <a:solidFill>
                  <a:srgbClr val="2300DC"/>
                </a:solidFill>
              </a:rPr>
              <a:t>Межлинейное скрещивание-</a:t>
            </a:r>
            <a:r>
              <a:rPr lang="en-GB" sz="2200">
                <a:solidFill>
                  <a:srgbClr val="2300DC"/>
                </a:solidFill>
              </a:rPr>
              <a:t> </a:t>
            </a:r>
            <a:r>
              <a:rPr lang="en-GB" sz="2200">
                <a:solidFill>
                  <a:srgbClr val="2300DC"/>
                </a:solidFill>
                <a:effectLst>
                  <a:outerShdw blurRad="38100" dist="38100" dir="2700000" algn="tl">
                    <a:srgbClr val="C0C0C0"/>
                  </a:outerShdw>
                </a:effectLst>
              </a:rPr>
              <a:t>(аутбридинг)</a:t>
            </a:r>
            <a:r>
              <a:rPr lang="en-GB" sz="2000" i="1">
                <a:solidFill>
                  <a:srgbClr val="2300DC"/>
                </a:solidFill>
                <a:effectLst>
                  <a:outerShdw blurRad="38100" dist="38100" dir="2700000" algn="tl">
                    <a:srgbClr val="C0C0C0"/>
                  </a:outerShdw>
                </a:effectLst>
              </a:rPr>
              <a:t> направленно на получение эффекта гетерозиса- гибридной силы, причиной которого является отсутствие проявления рецессивных аллелей в гетерозиготном состоянии.</a:t>
            </a:r>
          </a:p>
        </p:txBody>
      </p:sp>
      <p:sp>
        <p:nvSpPr>
          <p:cNvPr id="12292" name="Text Box 4"/>
          <p:cNvSpPr txBox="1">
            <a:spLocks noChangeArrowheads="1"/>
          </p:cNvSpPr>
          <p:nvPr/>
        </p:nvSpPr>
        <p:spPr bwMode="auto">
          <a:xfrm>
            <a:off x="180975" y="2339975"/>
            <a:ext cx="7620000" cy="611188"/>
          </a:xfrm>
          <a:prstGeom prst="rect">
            <a:avLst/>
          </a:prstGeom>
          <a:noFill/>
          <a:ln w="9525">
            <a:noFill/>
            <a:round/>
            <a:headEnd/>
            <a:tailEnd/>
          </a:ln>
          <a:effectLst/>
        </p:spPr>
        <p:txBody>
          <a:bodyPr wrap="none"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400">
                <a:solidFill>
                  <a:srgbClr val="2300DC"/>
                </a:solidFill>
              </a:rPr>
              <a:t>                                 4</a:t>
            </a:r>
            <a:r>
              <a:rPr lang="en-GB" sz="2400" u="sng">
                <a:solidFill>
                  <a:srgbClr val="2300DC"/>
                </a:solidFill>
              </a:rPr>
              <a:t>.Отдаленное скрещивание</a:t>
            </a:r>
          </a:p>
        </p:txBody>
      </p:sp>
      <p:sp>
        <p:nvSpPr>
          <p:cNvPr id="12293" name="Freeform 5"/>
          <p:cNvSpPr>
            <a:spLocks/>
          </p:cNvSpPr>
          <p:nvPr/>
        </p:nvSpPr>
        <p:spPr bwMode="auto">
          <a:xfrm>
            <a:off x="3228975" y="2725738"/>
            <a:ext cx="1074738" cy="514350"/>
          </a:xfrm>
          <a:custGeom>
            <a:avLst/>
            <a:gdLst/>
            <a:ahLst/>
            <a:cxnLst>
              <a:cxn ang="0">
                <a:pos x="2986" y="0"/>
              </a:cxn>
              <a:cxn ang="0">
                <a:pos x="0" y="1429"/>
              </a:cxn>
            </a:cxnLst>
            <a:rect l="0" t="0" r="r" b="b"/>
            <a:pathLst>
              <a:path w="2987" h="1430">
                <a:moveTo>
                  <a:pt x="2986" y="0"/>
                </a:moveTo>
                <a:lnTo>
                  <a:pt x="0" y="1429"/>
                </a:lnTo>
              </a:path>
            </a:pathLst>
          </a:custGeom>
          <a:noFill/>
          <a:ln w="9360">
            <a:solidFill>
              <a:srgbClr val="000000"/>
            </a:solidFill>
            <a:round/>
            <a:headEnd/>
            <a:tailEnd type="triangle" w="med" len="med"/>
          </a:ln>
          <a:effectLst/>
        </p:spPr>
        <p:txBody>
          <a:bodyPr wrap="none" anchor="ctr"/>
          <a:lstStyle/>
          <a:p>
            <a:endParaRPr lang="ru-RU"/>
          </a:p>
        </p:txBody>
      </p:sp>
      <p:sp>
        <p:nvSpPr>
          <p:cNvPr id="12294" name="Freeform 6"/>
          <p:cNvSpPr>
            <a:spLocks/>
          </p:cNvSpPr>
          <p:nvPr/>
        </p:nvSpPr>
        <p:spPr bwMode="auto">
          <a:xfrm>
            <a:off x="5221288" y="2700338"/>
            <a:ext cx="1077912" cy="539750"/>
          </a:xfrm>
          <a:custGeom>
            <a:avLst/>
            <a:gdLst/>
            <a:ahLst/>
            <a:cxnLst>
              <a:cxn ang="0">
                <a:pos x="0" y="0"/>
              </a:cxn>
              <a:cxn ang="0">
                <a:pos x="2999" y="1499"/>
              </a:cxn>
            </a:cxnLst>
            <a:rect l="0" t="0" r="r" b="b"/>
            <a:pathLst>
              <a:path w="3000" h="1500">
                <a:moveTo>
                  <a:pt x="0" y="0"/>
                </a:moveTo>
                <a:lnTo>
                  <a:pt x="2999" y="1499"/>
                </a:lnTo>
              </a:path>
            </a:pathLst>
          </a:custGeom>
          <a:noFill/>
          <a:ln w="9360">
            <a:solidFill>
              <a:srgbClr val="000000"/>
            </a:solidFill>
            <a:round/>
            <a:headEnd/>
            <a:tailEnd type="triangle" w="med" len="med"/>
          </a:ln>
          <a:effectLst/>
        </p:spPr>
        <p:txBody>
          <a:bodyPr wrap="none" anchor="ctr"/>
          <a:lstStyle/>
          <a:p>
            <a:endParaRPr lang="ru-RU"/>
          </a:p>
        </p:txBody>
      </p:sp>
      <p:sp>
        <p:nvSpPr>
          <p:cNvPr id="12295" name="Text Box 7"/>
          <p:cNvSpPr txBox="1">
            <a:spLocks noChangeArrowheads="1"/>
          </p:cNvSpPr>
          <p:nvPr/>
        </p:nvSpPr>
        <p:spPr bwMode="auto">
          <a:xfrm>
            <a:off x="1439863" y="3419475"/>
            <a:ext cx="3419475" cy="344488"/>
          </a:xfrm>
          <a:prstGeom prst="rect">
            <a:avLst/>
          </a:prstGeom>
          <a:noFill/>
          <a:ln w="9525">
            <a:noFill/>
            <a:round/>
            <a:headEnd/>
            <a:tailEnd/>
          </a:ln>
          <a:effectLst/>
        </p:spPr>
        <p:txBody>
          <a:bodyPr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i="1">
                <a:solidFill>
                  <a:srgbClr val="2300DC"/>
                </a:solidFill>
                <a:effectLst>
                  <a:outerShdw blurRad="38100" dist="38100" dir="2700000" algn="tl">
                    <a:srgbClr val="C0C0C0"/>
                  </a:outerShdw>
                </a:effectLst>
              </a:rPr>
              <a:t>географически отдаленное</a:t>
            </a:r>
          </a:p>
        </p:txBody>
      </p:sp>
      <p:sp>
        <p:nvSpPr>
          <p:cNvPr id="12296" name="Text Box 8"/>
          <p:cNvSpPr txBox="1">
            <a:spLocks noChangeArrowheads="1"/>
          </p:cNvSpPr>
          <p:nvPr/>
        </p:nvSpPr>
        <p:spPr bwMode="auto">
          <a:xfrm>
            <a:off x="5707063" y="3419475"/>
            <a:ext cx="3033712" cy="344488"/>
          </a:xfrm>
          <a:prstGeom prst="rect">
            <a:avLst/>
          </a:prstGeom>
          <a:noFill/>
          <a:ln w="9525">
            <a:noFill/>
            <a:round/>
            <a:headEnd/>
            <a:tailEnd/>
          </a:ln>
          <a:effectLst/>
        </p:spPr>
        <p:txBody>
          <a:bodyPr wrap="none"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i="1">
                <a:solidFill>
                  <a:srgbClr val="2300DC"/>
                </a:solidFill>
                <a:effectLst>
                  <a:outerShdw blurRad="38100" dist="38100" dir="2700000" algn="tl">
                    <a:srgbClr val="C0C0C0"/>
                  </a:outerShdw>
                </a:effectLst>
              </a:rPr>
              <a:t>биологически отдаленное</a:t>
            </a:r>
          </a:p>
        </p:txBody>
      </p:sp>
      <p:sp>
        <p:nvSpPr>
          <p:cNvPr id="12297" name="Text Box 9"/>
          <p:cNvSpPr txBox="1">
            <a:spLocks noChangeArrowheads="1"/>
          </p:cNvSpPr>
          <p:nvPr/>
        </p:nvSpPr>
        <p:spPr bwMode="auto">
          <a:xfrm>
            <a:off x="3419475" y="3598863"/>
            <a:ext cx="1439863" cy="434975"/>
          </a:xfrm>
          <a:prstGeom prst="rect">
            <a:avLst/>
          </a:prstGeom>
          <a:noFill/>
          <a:ln w="9525">
            <a:noFill/>
            <a:round/>
            <a:headEnd/>
            <a:tailEnd/>
          </a:ln>
          <a:effectLst/>
        </p:spPr>
        <p:txBody>
          <a:bodyPr wrap="none" anchor="ctr"/>
          <a:lstStyle/>
          <a:p>
            <a:endParaRPr lang="ru-RU"/>
          </a:p>
        </p:txBody>
      </p:sp>
      <p:sp>
        <p:nvSpPr>
          <p:cNvPr id="12298" name="Text Box 10"/>
          <p:cNvSpPr txBox="1">
            <a:spLocks noChangeArrowheads="1"/>
          </p:cNvSpPr>
          <p:nvPr/>
        </p:nvSpPr>
        <p:spPr bwMode="auto">
          <a:xfrm>
            <a:off x="4859338" y="3419475"/>
            <a:ext cx="180975" cy="433388"/>
          </a:xfrm>
          <a:prstGeom prst="rect">
            <a:avLst/>
          </a:prstGeom>
          <a:noFill/>
          <a:ln w="9525">
            <a:noFill/>
            <a:round/>
            <a:headEnd/>
            <a:tailEnd/>
          </a:ln>
          <a:effectLst/>
        </p:spPr>
        <p:txBody>
          <a:bodyPr wrap="none" anchor="ctr"/>
          <a:lstStyle/>
          <a:p>
            <a:endParaRPr lang="ru-RU"/>
          </a:p>
        </p:txBody>
      </p:sp>
      <p:sp>
        <p:nvSpPr>
          <p:cNvPr id="12299" name="Text Box 11"/>
          <p:cNvSpPr txBox="1">
            <a:spLocks noChangeArrowheads="1"/>
          </p:cNvSpPr>
          <p:nvPr/>
        </p:nvSpPr>
        <p:spPr bwMode="auto">
          <a:xfrm>
            <a:off x="2339975" y="3433763"/>
            <a:ext cx="1439863" cy="433387"/>
          </a:xfrm>
          <a:prstGeom prst="rect">
            <a:avLst/>
          </a:prstGeom>
          <a:noFill/>
          <a:ln w="9525">
            <a:noFill/>
            <a:round/>
            <a:headEnd/>
            <a:tailEnd/>
          </a:ln>
          <a:effectLst/>
        </p:spPr>
        <p:txBody>
          <a:bodyPr wrap="none" anchor="ctr"/>
          <a:lstStyle/>
          <a:p>
            <a:endParaRPr lang="ru-RU"/>
          </a:p>
        </p:txBody>
      </p:sp>
      <p:sp>
        <p:nvSpPr>
          <p:cNvPr id="12300" name="Text Box 12"/>
          <p:cNvSpPr txBox="1">
            <a:spLocks noChangeArrowheads="1"/>
          </p:cNvSpPr>
          <p:nvPr/>
        </p:nvSpPr>
        <p:spPr bwMode="auto">
          <a:xfrm>
            <a:off x="14288" y="3960813"/>
            <a:ext cx="10066337" cy="3238500"/>
          </a:xfrm>
          <a:prstGeom prst="rect">
            <a:avLst/>
          </a:prstGeom>
          <a:noFill/>
          <a:ln w="9525">
            <a:noFill/>
            <a:round/>
            <a:headEnd/>
            <a:tailEnd/>
          </a:ln>
          <a:effectLst/>
        </p:spPr>
        <p:txBody>
          <a:bodyPr wrap="none"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400" b="1" u="sng">
                <a:solidFill>
                  <a:srgbClr val="2300DC"/>
                </a:solidFill>
              </a:rPr>
              <a:t>Отдалённая гибридизация</a:t>
            </a:r>
            <a:r>
              <a:rPr lang="en-GB" i="1">
                <a:solidFill>
                  <a:srgbClr val="2300DC"/>
                </a:solidFill>
                <a:effectLst>
                  <a:outerShdw blurRad="38100" dist="38100" dir="2700000" algn="tl">
                    <a:srgbClr val="C0C0C0"/>
                  </a:outerShdw>
                </a:effectLst>
              </a:rPr>
              <a:t> позволяет в одном организме совместить признаки ,</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i="1">
                <a:solidFill>
                  <a:srgbClr val="2300DC"/>
                </a:solidFill>
                <a:effectLst>
                  <a:outerShdw blurRad="38100" dist="38100" dir="2700000" algn="tl">
                    <a:srgbClr val="C0C0C0"/>
                  </a:outerShdw>
                </a:effectLst>
              </a:rPr>
              <a:t>характерные для растений разных  видов и даже родов .Получить такие формы из-за</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i="1">
                <a:solidFill>
                  <a:srgbClr val="2300DC"/>
                </a:solidFill>
                <a:effectLst>
                  <a:outerShdw blurRad="38100" dist="38100" dir="2700000" algn="tl">
                    <a:srgbClr val="C0C0C0"/>
                  </a:outerShdw>
                </a:effectLst>
              </a:rPr>
              <a:t>нескрещиваемости родителей и  бесплодия гибридов очень сложно. Стремительность</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i="1">
                <a:solidFill>
                  <a:srgbClr val="2300DC"/>
                </a:solidFill>
                <a:effectLst>
                  <a:outerShdw blurRad="38100" dist="38100" dir="2700000" algn="tl">
                    <a:srgbClr val="C0C0C0"/>
                  </a:outerShdw>
                </a:effectLst>
              </a:rPr>
              <a:t>гибридов связана  с содержанием в геноме различных хромосом, которые в мейозе не</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i="1">
                <a:solidFill>
                  <a:srgbClr val="2300DC"/>
                </a:solidFill>
                <a:effectLst>
                  <a:outerShdw blurRad="38100" dist="38100" dir="2700000" algn="tl">
                    <a:srgbClr val="C0C0C0"/>
                  </a:outerShdw>
                </a:effectLst>
              </a:rPr>
              <a:t>конъюгируют .Для восстановления плодовитости  у отдалённых гибридов известный</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i="1">
                <a:solidFill>
                  <a:srgbClr val="2300DC"/>
                </a:solidFill>
                <a:effectLst>
                  <a:outerShdw blurRad="38100" dist="38100" dir="2700000" algn="tl">
                    <a:srgbClr val="C0C0C0"/>
                  </a:outerShdw>
                </a:effectLst>
              </a:rPr>
              <a:t>генетик Георгий Дмитриевич Карпеченко ещё  в 1924 г. предложил использовать метод</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i="1">
                <a:solidFill>
                  <a:srgbClr val="2300DC"/>
                </a:solidFill>
                <a:effectLst>
                  <a:outerShdw blurRad="38100" dist="38100" dir="2700000" algn="tl">
                    <a:srgbClr val="C0C0C0"/>
                  </a:outerShdw>
                </a:effectLst>
              </a:rPr>
              <a:t>полиплоидии, работая  с  гибридами редьки и капусты.</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400" i="1" u="sng">
                <a:solidFill>
                  <a:srgbClr val="2300DC"/>
                </a:solidFill>
                <a:effectLst>
                  <a:outerShdw blurRad="38100" dist="38100" dir="2700000" algn="tl">
                    <a:srgbClr val="C0C0C0"/>
                  </a:outerShdw>
                </a:effectLst>
              </a:rPr>
              <a:t>Искусственный мутогенез —</a:t>
            </a:r>
            <a:r>
              <a:rPr lang="en-GB" i="1">
                <a:solidFill>
                  <a:srgbClr val="2300DC"/>
                </a:solidFill>
                <a:effectLst>
                  <a:outerShdw blurRad="38100" dist="38100" dir="2700000" algn="tl">
                    <a:srgbClr val="C0C0C0"/>
                  </a:outerShdw>
                </a:effectLst>
              </a:rPr>
              <a:t> контролируемый человеком процесс возникновения</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i="1">
                <a:solidFill>
                  <a:srgbClr val="2300DC"/>
                </a:solidFill>
                <a:effectLst>
                  <a:outerShdw blurRad="38100" dist="38100" dir="2700000" algn="tl">
                    <a:srgbClr val="C0C0C0"/>
                  </a:outerShdw>
                </a:effectLst>
              </a:rPr>
              <a:t>мутаций, успешно применяемых в селекции микроорганизмов.</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i="1">
                <a:solidFill>
                  <a:srgbClr val="2300DC"/>
                </a:solidFill>
                <a:effectLst>
                  <a:outerShdw blurRad="38100" dist="38100" dir="2700000" algn="tl">
                    <a:srgbClr val="C0C0C0"/>
                  </a:outerShdw>
                </a:effectLst>
              </a:rPr>
              <a:t> </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lang="en-GB" i="1">
              <a:solidFill>
                <a:srgbClr val="2300DC"/>
              </a:solidFill>
              <a:effectLst>
                <a:outerShdw blurRad="38100" dist="38100" dir="2700000" algn="tl">
                  <a:srgbClr val="C0C0C0"/>
                </a:outerShdw>
              </a:effectLst>
            </a:endParaRPr>
          </a:p>
        </p:txBody>
      </p:sp>
    </p:spTree>
  </p:cSld>
  <p:clrMapOvr>
    <a:masterClrMapping/>
  </p:clrMapOvr>
  <p:transition spd="med">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path" accel="50000" decel="50000" fill="hold" grpId="0" nodeType="clickEffect" nodePh="1">
                                  <p:stCondLst>
                                    <p:cond delay="0"/>
                                  </p:stCondLst>
                                  <p:endCondLst>
                                    <p:cond evt="begin" delay="0">
                                      <p:tn val="5"/>
                                    </p:cond>
                                  </p:endCondLst>
                                  <p:childTnLst>
                                    <p:animMotion origin="layout" path="M 0 0  C 0.001 0.0453  0.011 0.08661  0.028 0.11325  C 0.028 0.11459  0.055 0.15056  0.055 0.14923  C 0.07 0.16922  0.079 0.1972  0.079 0.22651  C 0.079 0.28514  0.044 0.33177  0 0.3331  C -0.044 0.33177  -0.079 0.28514  -0.079 0.22651  C -0.079 0.1972  -0.07 0.16922  -0.055 0.14923  C -0.055 0.15056  -0.028 0.11459  -0.028 0.11325  C -0.011 0.08661  -0.001 0.0453  0 0  Z">
                                      <p:cBhvr additive="repl">
                                        <p:cTn id="6" dur="2000" fill="hold"/>
                                        <p:tgtEl>
                                          <p:spTgt spid="12289"/>
                                        </p:tgtEl>
                                      </p:cBhvr>
                                    </p:animMotion>
                                  </p:childTnLst>
                                </p:cTn>
                              </p:par>
                              <p:par>
                                <p:cTn id="7" presetID="18" presetClass="path" accel="50000" decel="50000" fill="hold" grpId="0" nodeType="withEffect" nodePh="1">
                                  <p:stCondLst>
                                    <p:cond delay="0"/>
                                  </p:stCondLst>
                                  <p:endCondLst>
                                    <p:cond evt="begin" delay="0">
                                      <p:tn val="7"/>
                                    </p:cond>
                                  </p:endCondLst>
                                  <p:childTnLst>
                                    <p:animMotion origin="layout" path="M 0 0  C 0.001 0.0453  0.011 0.08661  0.028 0.11325  C 0.028 0.11459  0.055 0.15056  0.055 0.14923  C 0.07 0.16922  0.079 0.1972  0.079 0.22651  C 0.079 0.28514  0.044 0.33177  0 0.3331  C -0.044 0.33177  -0.079 0.28514  -0.079 0.22651  C -0.079 0.1972  -0.07 0.16922  -0.055 0.14923  C -0.055 0.15056  -0.028 0.11459  -0.028 0.11325  C -0.011 0.08661  -0.001 0.0453  0 0  Z">
                                      <p:cBhvr additive="repl">
                                        <p:cTn id="8" dur="2000" fill="hold"/>
                                        <p:tgtEl>
                                          <p:spTgt spid="12290"/>
                                        </p:tgtEl>
                                      </p:cBhvr>
                                    </p:animMotion>
                                  </p:childTnLst>
                                </p:cTn>
                              </p:par>
                              <p:par>
                                <p:cTn id="9" presetID="18" presetClass="path" accel="50000" decel="50000" fill="hold" nodeType="withEffect">
                                  <p:stCondLst>
                                    <p:cond delay="0"/>
                                  </p:stCondLst>
                                  <p:childTnLst>
                                    <p:animMotion origin="layout" path="M 0 0  C 0.001 0.0453  0.011 0.08661  0.028 0.11325  C 0.028 0.11459  0.055 0.15056  0.055 0.14923  C 0.07 0.16922  0.079 0.1972  0.079 0.22651  C 0.079 0.28514  0.044 0.33177  0 0.3331  C -0.044 0.33177  -0.079 0.28514  -0.079 0.22651  C -0.079 0.1972  -0.07 0.16922  -0.055 0.14923  C -0.055 0.15056  -0.028 0.11459  -0.028 0.11325  C -0.011 0.08661  -0.001 0.0453  0 0  Z">
                                      <p:cBhvr additive="repl">
                                        <p:cTn id="10" dur="2000" fill="hold"/>
                                        <p:tgtEl>
                                          <p:spTgt spid="12291"/>
                                        </p:tgtEl>
                                      </p:cBhvr>
                                    </p:animMotion>
                                  </p:childTnLst>
                                </p:cTn>
                              </p:par>
                              <p:par>
                                <p:cTn id="11" presetID="18" presetClass="path" accel="50000" decel="50000" fill="hold" nodeType="withEffect">
                                  <p:stCondLst>
                                    <p:cond delay="0"/>
                                  </p:stCondLst>
                                  <p:childTnLst>
                                    <p:animMotion origin="layout" path="M 0 0  C 0.001 0.0453  0.011 0.08661  0.028 0.11325  C 0.028 0.11459  0.055 0.15056  0.055 0.14923  C 0.07 0.16922  0.079 0.1972  0.079 0.22651  C 0.079 0.28514  0.044 0.33177  0 0.3331  C -0.044 0.33177  -0.079 0.28514  -0.079 0.22651  C -0.079 0.1972  -0.07 0.16922  -0.055 0.14923  C -0.055 0.15056  -0.028 0.11459  -0.028 0.11325  C -0.011 0.08661  -0.001 0.0453  0 0  Z">
                                      <p:cBhvr additive="repl">
                                        <p:cTn id="12" dur="2000" fill="hold"/>
                                        <p:tgtEl>
                                          <p:spTgt spid="12292"/>
                                        </p:tgtEl>
                                      </p:cBhvr>
                                    </p:animMotion>
                                  </p:childTnLst>
                                </p:cTn>
                              </p:par>
                              <p:par>
                                <p:cTn id="13" presetID="18" presetClass="path" accel="50000" decel="50000" fill="hold" grpId="0" nodeType="withEffect">
                                  <p:stCondLst>
                                    <p:cond delay="0"/>
                                  </p:stCondLst>
                                  <p:childTnLst>
                                    <p:animMotion origin="layout" path="M 0 0  C 0.001 0.0453  0.011 0.08661  0.028 0.11325  C 0.028 0.11459  0.055 0.15056  0.055 0.14923  C 0.07 0.16922  0.079 0.1972  0.079 0.22651  C 0.079 0.28514  0.044 0.33177  0 0.3331  C -0.044 0.33177  -0.079 0.28514  -0.079 0.22651  C -0.079 0.1972  -0.07 0.16922  -0.055 0.14923  C -0.055 0.15056  -0.028 0.11459  -0.028 0.11325  C -0.011 0.08661  -0.001 0.0453  0 0  Z">
                                      <p:cBhvr additive="repl">
                                        <p:cTn id="14" dur="2000" fill="hold"/>
                                        <p:tgtEl>
                                          <p:spTgt spid="12293"/>
                                        </p:tgtEl>
                                      </p:cBhvr>
                                    </p:animMotion>
                                  </p:childTnLst>
                                </p:cTn>
                              </p:par>
                              <p:par>
                                <p:cTn id="15" presetID="18" presetClass="path" accel="50000" decel="50000" fill="hold" grpId="0" nodeType="withEffect">
                                  <p:stCondLst>
                                    <p:cond delay="0"/>
                                  </p:stCondLst>
                                  <p:childTnLst>
                                    <p:animMotion origin="layout" path="M 0 0  C 0.001 0.0453  0.011 0.08661  0.028 0.11325  C 0.028 0.11459  0.055 0.15056  0.055 0.14923  C 0.07 0.16922  0.079 0.1972  0.079 0.22651  C 0.079 0.28514  0.044 0.33177  0 0.3331  C -0.044 0.33177  -0.079 0.28514  -0.079 0.22651  C -0.079 0.1972  -0.07 0.16922  -0.055 0.14923  C -0.055 0.15056  -0.028 0.11459  -0.028 0.11325  C -0.011 0.08661  -0.001 0.0453  0 0  Z">
                                      <p:cBhvr additive="repl">
                                        <p:cTn id="16" dur="2000" fill="hold"/>
                                        <p:tgtEl>
                                          <p:spTgt spid="12294"/>
                                        </p:tgtEl>
                                      </p:cBhvr>
                                    </p:animMotion>
                                  </p:childTnLst>
                                </p:cTn>
                              </p:par>
                              <p:par>
                                <p:cTn id="17" presetID="18" presetClass="path" accel="50000" decel="50000" fill="hold" nodeType="withEffect">
                                  <p:stCondLst>
                                    <p:cond delay="0"/>
                                  </p:stCondLst>
                                  <p:childTnLst>
                                    <p:animMotion origin="layout" path="M 0 0  C 0.001 0.0453  0.011 0.08661  0.028 0.11325  C 0.028 0.11459  0.055 0.15056  0.055 0.14923  C 0.07 0.16922  0.079 0.1972  0.079 0.22651  C 0.079 0.28514  0.044 0.33177  0 0.3331  C -0.044 0.33177  -0.079 0.28514  -0.079 0.22651  C -0.079 0.1972  -0.07 0.16922  -0.055 0.14923  C -0.055 0.15056  -0.028 0.11459  -0.028 0.11325  C -0.011 0.08661  -0.001 0.0453  0 0  Z">
                                      <p:cBhvr additive="repl">
                                        <p:cTn id="18" dur="2000" fill="hold"/>
                                        <p:tgtEl>
                                          <p:spTgt spid="12295"/>
                                        </p:tgtEl>
                                      </p:cBhvr>
                                    </p:animMotion>
                                  </p:childTnLst>
                                </p:cTn>
                              </p:par>
                              <p:par>
                                <p:cTn id="19" presetID="18" presetClass="path" accel="50000" decel="50000" fill="hold" nodeType="withEffect">
                                  <p:stCondLst>
                                    <p:cond delay="0"/>
                                  </p:stCondLst>
                                  <p:childTnLst>
                                    <p:animMotion origin="layout" path="M 0 0  C 0.001 0.0453  0.011 0.08661  0.028 0.11325  C 0.028 0.11459  0.055 0.15056  0.055 0.14923  C 0.07 0.16922  0.079 0.1972  0.079 0.22651  C 0.079 0.28514  0.044 0.33177  0 0.3331  C -0.044 0.33177  -0.079 0.28514  -0.079 0.22651  C -0.079 0.1972  -0.07 0.16922  -0.055 0.14923  C -0.055 0.15056  -0.028 0.11459  -0.028 0.11325  C -0.011 0.08661  -0.001 0.0453  0 0  Z">
                                      <p:cBhvr additive="repl">
                                        <p:cTn id="20" dur="2000" fill="hold"/>
                                        <p:tgtEl>
                                          <p:spTgt spid="12296"/>
                                        </p:tgtEl>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9" grpId="0" animBg="1"/>
      <p:bldP spid="12290" grpId="0" animBg="1"/>
      <p:bldP spid="12293" grpId="0" animBg="1"/>
      <p:bldP spid="1229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ext Box 1"/>
          <p:cNvSpPr txBox="1">
            <a:spLocks noChangeArrowheads="1"/>
          </p:cNvSpPr>
          <p:nvPr/>
        </p:nvSpPr>
        <p:spPr bwMode="auto">
          <a:xfrm>
            <a:off x="1670050" y="360363"/>
            <a:ext cx="8229600" cy="1001712"/>
          </a:xfrm>
          <a:prstGeom prst="rect">
            <a:avLst/>
          </a:prstGeom>
          <a:noFill/>
          <a:ln w="9525">
            <a:noFill/>
            <a:round/>
            <a:headEnd/>
            <a:tailEnd/>
          </a:ln>
          <a:effectLst/>
        </p:spPr>
        <p:txBody>
          <a:bodyPr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3200">
                <a:solidFill>
                  <a:srgbClr val="00AE00"/>
                </a:solidFill>
                <a:effectLst>
                  <a:outerShdw blurRad="38100" dist="38100" dir="2700000" algn="tl">
                    <a:srgbClr val="C0C0C0"/>
                  </a:outerShdw>
                </a:effectLst>
              </a:rPr>
              <a:t>Использование эффекта гетерозиса в создании гибридных форм кукурузы</a:t>
            </a:r>
            <a:r>
              <a:rPr lang="en-GB" sz="3200">
                <a:solidFill>
                  <a:srgbClr val="000000"/>
                </a:solidFill>
              </a:rPr>
              <a:t>.</a:t>
            </a:r>
          </a:p>
        </p:txBody>
      </p:sp>
      <p:pic>
        <p:nvPicPr>
          <p:cNvPr id="13314" name="Picture 2"/>
          <p:cNvPicPr>
            <a:picLocks noChangeAspect="1" noChangeArrowheads="1"/>
          </p:cNvPicPr>
          <p:nvPr/>
        </p:nvPicPr>
        <p:blipFill>
          <a:blip r:embed="rId3" cstate="print"/>
          <a:srcRect/>
          <a:stretch>
            <a:fillRect/>
          </a:stretch>
        </p:blipFill>
        <p:spPr bwMode="auto">
          <a:xfrm>
            <a:off x="2339975" y="1439863"/>
            <a:ext cx="5578475" cy="5580062"/>
          </a:xfrm>
          <a:prstGeom prst="rect">
            <a:avLst/>
          </a:prstGeom>
          <a:noFill/>
          <a:ln w="9525">
            <a:noFill/>
            <a:round/>
            <a:headEnd/>
            <a:tailEnd/>
          </a:ln>
          <a:effectLst/>
        </p:spPr>
      </p:pic>
    </p:spTree>
  </p:cSld>
  <p:clrMapOvr>
    <a:masterClrMapping/>
  </p:clrMapOvr>
  <p:transition spd="med">
    <p:fade thruBlk="1"/>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ext Box 1"/>
          <p:cNvSpPr txBox="1">
            <a:spLocks noChangeArrowheads="1"/>
          </p:cNvSpPr>
          <p:nvPr/>
        </p:nvSpPr>
        <p:spPr bwMode="auto">
          <a:xfrm>
            <a:off x="1260475" y="431800"/>
            <a:ext cx="6759575" cy="468313"/>
          </a:xfrm>
          <a:prstGeom prst="rect">
            <a:avLst/>
          </a:prstGeom>
          <a:noFill/>
          <a:ln w="9525">
            <a:noFill/>
            <a:round/>
            <a:headEnd/>
            <a:tailEnd/>
          </a:ln>
          <a:effectLst/>
        </p:spPr>
        <p:txBody>
          <a:bodyPr wrap="none"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600" b="1" i="1">
                <a:solidFill>
                  <a:srgbClr val="FFFF66"/>
                </a:solidFill>
                <a:effectLst>
                  <a:outerShdw blurRad="38100" dist="38100" dir="2700000" algn="tl">
                    <a:srgbClr val="C0C0C0"/>
                  </a:outerShdw>
                </a:effectLst>
              </a:rPr>
              <a:t>     </a:t>
            </a:r>
            <a:r>
              <a:rPr lang="en-GB" sz="2600" b="1" i="1" u="sng">
                <a:solidFill>
                  <a:srgbClr val="FFFF66"/>
                </a:solidFill>
                <a:effectLst>
                  <a:outerShdw blurRad="38100" dist="38100" dir="2700000" algn="tl">
                    <a:srgbClr val="C0C0C0"/>
                  </a:outerShdw>
                </a:effectLst>
              </a:rPr>
              <a:t>  Схема селекции микроорганизмо</a:t>
            </a:r>
            <a:r>
              <a:rPr lang="en-GB" sz="2600" b="1" u="sng">
                <a:solidFill>
                  <a:srgbClr val="FFFF66"/>
                </a:solidFill>
                <a:effectLst>
                  <a:outerShdw blurRad="38100" dist="38100" dir="2700000" algn="tl">
                    <a:srgbClr val="C0C0C0"/>
                  </a:outerShdw>
                </a:effectLst>
              </a:rPr>
              <a:t>в</a:t>
            </a:r>
          </a:p>
        </p:txBody>
      </p:sp>
      <p:sp>
        <p:nvSpPr>
          <p:cNvPr id="14338" name="Text Box 2"/>
          <p:cNvSpPr txBox="1">
            <a:spLocks noChangeArrowheads="1"/>
          </p:cNvSpPr>
          <p:nvPr/>
        </p:nvSpPr>
        <p:spPr bwMode="auto">
          <a:xfrm>
            <a:off x="1800225" y="1079500"/>
            <a:ext cx="5722938" cy="352425"/>
          </a:xfrm>
          <a:prstGeom prst="rect">
            <a:avLst/>
          </a:prstGeom>
          <a:noFill/>
          <a:ln w="9525">
            <a:noFill/>
            <a:round/>
            <a:headEnd/>
            <a:tailEnd/>
          </a:ln>
          <a:effectLst/>
        </p:spPr>
        <p:txBody>
          <a:bodyPr wrap="none"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rPr>
              <a:t> </a:t>
            </a:r>
            <a:r>
              <a:rPr lang="en-GB">
                <a:solidFill>
                  <a:srgbClr val="FF0000"/>
                </a:solidFill>
              </a:rPr>
              <a:t>   </a:t>
            </a:r>
            <a:r>
              <a:rPr lang="en-GB" sz="2000">
                <a:solidFill>
                  <a:srgbClr val="FF0000"/>
                </a:solidFill>
              </a:rPr>
              <a:t> </a:t>
            </a:r>
            <a:r>
              <a:rPr lang="en-GB" sz="2000">
                <a:solidFill>
                  <a:srgbClr val="999999"/>
                </a:solidFill>
                <a:effectLst>
                  <a:outerShdw blurRad="38100" dist="38100" dir="2700000" algn="tl">
                    <a:srgbClr val="C0C0C0"/>
                  </a:outerShdw>
                </a:effectLst>
              </a:rPr>
              <a:t>Природный штамм микроорганизма    </a:t>
            </a:r>
            <a:r>
              <a:rPr lang="en-GB" sz="2000">
                <a:solidFill>
                  <a:srgbClr val="FF3333"/>
                </a:solidFill>
              </a:rPr>
              <a:t>         </a:t>
            </a:r>
            <a:r>
              <a:rPr lang="en-GB" sz="2000">
                <a:solidFill>
                  <a:srgbClr val="000000"/>
                </a:solidFill>
              </a:rPr>
              <a:t>         </a:t>
            </a:r>
          </a:p>
        </p:txBody>
      </p:sp>
      <p:sp>
        <p:nvSpPr>
          <p:cNvPr id="14339" name="Line 3"/>
          <p:cNvSpPr>
            <a:spLocks noChangeShapeType="1"/>
          </p:cNvSpPr>
          <p:nvPr/>
        </p:nvSpPr>
        <p:spPr bwMode="auto">
          <a:xfrm>
            <a:off x="4319588" y="1446213"/>
            <a:ext cx="1587" cy="547687"/>
          </a:xfrm>
          <a:prstGeom prst="line">
            <a:avLst/>
          </a:prstGeom>
          <a:noFill/>
          <a:ln w="9360">
            <a:solidFill>
              <a:srgbClr val="000000"/>
            </a:solidFill>
            <a:miter lim="800000"/>
            <a:headEnd/>
            <a:tailEnd type="triangle" w="med" len="med"/>
          </a:ln>
          <a:effectLst/>
        </p:spPr>
        <p:txBody>
          <a:bodyPr/>
          <a:lstStyle/>
          <a:p>
            <a:endParaRPr lang="ru-RU"/>
          </a:p>
        </p:txBody>
      </p:sp>
      <p:sp>
        <p:nvSpPr>
          <p:cNvPr id="14340" name="Text Box 4"/>
          <p:cNvSpPr txBox="1">
            <a:spLocks noChangeArrowheads="1"/>
          </p:cNvSpPr>
          <p:nvPr/>
        </p:nvSpPr>
        <p:spPr bwMode="auto">
          <a:xfrm>
            <a:off x="1346200" y="1993900"/>
            <a:ext cx="7292975" cy="609600"/>
          </a:xfrm>
          <a:prstGeom prst="rect">
            <a:avLst/>
          </a:prstGeom>
          <a:noFill/>
          <a:ln w="9525">
            <a:noFill/>
            <a:round/>
            <a:headEnd/>
            <a:tailEnd/>
          </a:ln>
          <a:effectLst/>
        </p:spPr>
        <p:txBody>
          <a:bodyPr wrap="none"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3DEB3D"/>
                </a:solidFill>
                <a:effectLst>
                  <a:outerShdw blurRad="38100" dist="38100" dir="2700000" algn="tl">
                    <a:srgbClr val="C0C0C0"/>
                  </a:outerShdw>
                </a:effectLst>
              </a:rPr>
              <a:t>выявление и отбор продуктивного стабильного штамма на основе </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3DEB3D"/>
                </a:solidFill>
                <a:effectLst>
                  <a:outerShdw blurRad="38100" dist="38100" dir="2700000" algn="tl">
                    <a:srgbClr val="C0C0C0"/>
                  </a:outerShdw>
                </a:effectLst>
              </a:rPr>
              <a:t>естественной изменчивости</a:t>
            </a:r>
          </a:p>
        </p:txBody>
      </p:sp>
      <p:sp>
        <p:nvSpPr>
          <p:cNvPr id="14341" name="Line 5"/>
          <p:cNvSpPr>
            <a:spLocks noChangeShapeType="1"/>
          </p:cNvSpPr>
          <p:nvPr/>
        </p:nvSpPr>
        <p:spPr bwMode="auto">
          <a:xfrm>
            <a:off x="4319588" y="2541588"/>
            <a:ext cx="1587" cy="639762"/>
          </a:xfrm>
          <a:prstGeom prst="line">
            <a:avLst/>
          </a:prstGeom>
          <a:noFill/>
          <a:ln w="9360">
            <a:solidFill>
              <a:srgbClr val="000000"/>
            </a:solidFill>
            <a:miter lim="800000"/>
            <a:headEnd/>
            <a:tailEnd type="triangle" w="med" len="med"/>
          </a:ln>
          <a:effectLst/>
        </p:spPr>
        <p:txBody>
          <a:bodyPr/>
          <a:lstStyle/>
          <a:p>
            <a:endParaRPr lang="ru-RU"/>
          </a:p>
        </p:txBody>
      </p:sp>
      <p:sp>
        <p:nvSpPr>
          <p:cNvPr id="14342" name="Text Box 6"/>
          <p:cNvSpPr txBox="1">
            <a:spLocks noChangeArrowheads="1"/>
          </p:cNvSpPr>
          <p:nvPr/>
        </p:nvSpPr>
        <p:spPr bwMode="auto">
          <a:xfrm>
            <a:off x="2563813" y="3284538"/>
            <a:ext cx="3556000" cy="352425"/>
          </a:xfrm>
          <a:prstGeom prst="rect">
            <a:avLst/>
          </a:prstGeom>
          <a:noFill/>
          <a:ln w="9525">
            <a:noFill/>
            <a:round/>
            <a:headEnd/>
            <a:tailEnd/>
          </a:ln>
          <a:effectLst/>
        </p:spPr>
        <p:txBody>
          <a:bodyPr wrap="none"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996633"/>
                </a:solidFill>
                <a:effectLst>
                  <a:outerShdw blurRad="38100" dist="38100" dir="2700000" algn="tl">
                    <a:srgbClr val="C0C0C0"/>
                  </a:outerShdw>
                </a:effectLst>
              </a:rPr>
              <a:t>Обработка штамма мутагенами</a:t>
            </a:r>
          </a:p>
        </p:txBody>
      </p:sp>
      <p:sp>
        <p:nvSpPr>
          <p:cNvPr id="14343" name="Line 7"/>
          <p:cNvSpPr>
            <a:spLocks noChangeShapeType="1"/>
          </p:cNvSpPr>
          <p:nvPr/>
        </p:nvSpPr>
        <p:spPr bwMode="auto">
          <a:xfrm>
            <a:off x="4319588" y="3636963"/>
            <a:ext cx="1587" cy="730250"/>
          </a:xfrm>
          <a:prstGeom prst="line">
            <a:avLst/>
          </a:prstGeom>
          <a:noFill/>
          <a:ln w="9360">
            <a:solidFill>
              <a:srgbClr val="000000"/>
            </a:solidFill>
            <a:miter lim="800000"/>
            <a:headEnd/>
            <a:tailEnd type="triangle" w="med" len="med"/>
          </a:ln>
          <a:effectLst/>
        </p:spPr>
        <p:txBody>
          <a:bodyPr/>
          <a:lstStyle/>
          <a:p>
            <a:endParaRPr lang="ru-RU"/>
          </a:p>
        </p:txBody>
      </p:sp>
      <p:sp>
        <p:nvSpPr>
          <p:cNvPr id="14344" name="Text Box 8"/>
          <p:cNvSpPr txBox="1">
            <a:spLocks noChangeArrowheads="1"/>
          </p:cNvSpPr>
          <p:nvPr/>
        </p:nvSpPr>
        <p:spPr bwMode="auto">
          <a:xfrm>
            <a:off x="1800225" y="4379913"/>
            <a:ext cx="5219700" cy="350837"/>
          </a:xfrm>
          <a:prstGeom prst="rect">
            <a:avLst/>
          </a:prstGeom>
          <a:noFill/>
          <a:ln w="9525">
            <a:noFill/>
            <a:round/>
            <a:headEnd/>
            <a:tailEnd/>
          </a:ln>
          <a:effectLst/>
        </p:spPr>
        <p:txBody>
          <a:bodyPr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47FF"/>
                </a:solidFill>
              </a:rPr>
              <a:t>Выявление и отбор перспективных мутантов</a:t>
            </a:r>
          </a:p>
        </p:txBody>
      </p:sp>
      <p:sp>
        <p:nvSpPr>
          <p:cNvPr id="14345" name="Line 9"/>
          <p:cNvSpPr>
            <a:spLocks noChangeShapeType="1"/>
          </p:cNvSpPr>
          <p:nvPr/>
        </p:nvSpPr>
        <p:spPr bwMode="auto">
          <a:xfrm>
            <a:off x="4319588" y="4732338"/>
            <a:ext cx="1587" cy="547687"/>
          </a:xfrm>
          <a:prstGeom prst="line">
            <a:avLst/>
          </a:prstGeom>
          <a:noFill/>
          <a:ln w="9360">
            <a:solidFill>
              <a:srgbClr val="000000"/>
            </a:solidFill>
            <a:miter lim="800000"/>
            <a:headEnd/>
            <a:tailEnd type="triangle" w="med" len="med"/>
          </a:ln>
          <a:effectLst/>
        </p:spPr>
        <p:txBody>
          <a:bodyPr/>
          <a:lstStyle/>
          <a:p>
            <a:endParaRPr lang="ru-RU"/>
          </a:p>
        </p:txBody>
      </p:sp>
      <p:sp>
        <p:nvSpPr>
          <p:cNvPr id="14346" name="Text Box 10"/>
          <p:cNvSpPr txBox="1">
            <a:spLocks noChangeArrowheads="1"/>
          </p:cNvSpPr>
          <p:nvPr/>
        </p:nvSpPr>
        <p:spPr bwMode="auto">
          <a:xfrm>
            <a:off x="720725" y="5400675"/>
            <a:ext cx="8640763" cy="858838"/>
          </a:xfrm>
          <a:prstGeom prst="rect">
            <a:avLst/>
          </a:prstGeom>
          <a:noFill/>
          <a:ln w="9525">
            <a:noFill/>
            <a:round/>
            <a:headEnd/>
            <a:tailEnd/>
          </a:ln>
          <a:effectLst/>
        </p:spPr>
        <p:txBody>
          <a:bodyPr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3366"/>
                </a:solidFill>
              </a:rPr>
              <a:t>Многократный пересев с контролем на образование требуемого продукта</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a:solidFill>
                <a:srgbClr val="FF3366"/>
              </a:solidFill>
            </a:endParaRP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a:solidFill>
                <a:srgbClr val="FF3366"/>
              </a:solidFill>
            </a:endParaRPr>
          </a:p>
        </p:txBody>
      </p:sp>
      <p:sp>
        <p:nvSpPr>
          <p:cNvPr id="14347" name="Line 11"/>
          <p:cNvSpPr>
            <a:spLocks noChangeShapeType="1"/>
          </p:cNvSpPr>
          <p:nvPr/>
        </p:nvSpPr>
        <p:spPr bwMode="auto">
          <a:xfrm>
            <a:off x="4319588" y="5629275"/>
            <a:ext cx="1587" cy="525463"/>
          </a:xfrm>
          <a:prstGeom prst="line">
            <a:avLst/>
          </a:prstGeom>
          <a:noFill/>
          <a:ln w="9360">
            <a:solidFill>
              <a:srgbClr val="000000"/>
            </a:solidFill>
            <a:miter lim="800000"/>
            <a:headEnd/>
            <a:tailEnd type="triangle" w="med" len="med"/>
          </a:ln>
          <a:effectLst/>
        </p:spPr>
        <p:txBody>
          <a:bodyPr/>
          <a:lstStyle/>
          <a:p>
            <a:endParaRPr lang="ru-RU"/>
          </a:p>
        </p:txBody>
      </p:sp>
      <p:sp>
        <p:nvSpPr>
          <p:cNvPr id="14348" name="Text Box 12"/>
          <p:cNvSpPr txBox="1">
            <a:spLocks noChangeArrowheads="1"/>
          </p:cNvSpPr>
          <p:nvPr/>
        </p:nvSpPr>
        <p:spPr bwMode="auto">
          <a:xfrm>
            <a:off x="2627313" y="6167438"/>
            <a:ext cx="3852862" cy="346075"/>
          </a:xfrm>
          <a:prstGeom prst="rect">
            <a:avLst/>
          </a:prstGeom>
          <a:noFill/>
          <a:ln w="9525">
            <a:noFill/>
            <a:round/>
            <a:headEnd/>
            <a:tailEnd/>
          </a:ln>
          <a:effectLst/>
        </p:spPr>
        <p:txBody>
          <a:bodyPr wrap="none"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7E0021"/>
                </a:solidFill>
                <a:effectLst>
                  <a:outerShdw blurRad="38100" dist="38100" dir="2700000" algn="tl">
                    <a:srgbClr val="C0C0C0"/>
                  </a:outerShdw>
                </a:effectLst>
              </a:rPr>
              <a:t>Получение продуктивного штамма</a:t>
            </a:r>
          </a:p>
        </p:txBody>
      </p:sp>
      <p:sp>
        <p:nvSpPr>
          <p:cNvPr id="14349" name="Line 13"/>
          <p:cNvSpPr>
            <a:spLocks noChangeShapeType="1"/>
          </p:cNvSpPr>
          <p:nvPr/>
        </p:nvSpPr>
        <p:spPr bwMode="auto">
          <a:xfrm>
            <a:off x="4319588" y="6505575"/>
            <a:ext cx="1587" cy="525463"/>
          </a:xfrm>
          <a:prstGeom prst="line">
            <a:avLst/>
          </a:prstGeom>
          <a:noFill/>
          <a:ln w="9360">
            <a:solidFill>
              <a:srgbClr val="000000"/>
            </a:solidFill>
            <a:miter lim="800000"/>
            <a:headEnd/>
            <a:tailEnd type="triangle" w="med" len="med"/>
          </a:ln>
          <a:effectLst/>
        </p:spPr>
        <p:txBody>
          <a:bodyPr/>
          <a:lstStyle/>
          <a:p>
            <a:endParaRPr lang="ru-RU"/>
          </a:p>
        </p:txBody>
      </p:sp>
      <p:sp>
        <p:nvSpPr>
          <p:cNvPr id="14350" name="Text Box 14"/>
          <p:cNvSpPr txBox="1">
            <a:spLocks noChangeArrowheads="1"/>
          </p:cNvSpPr>
          <p:nvPr/>
        </p:nvSpPr>
        <p:spPr bwMode="auto">
          <a:xfrm>
            <a:off x="1079500" y="7043738"/>
            <a:ext cx="7148513" cy="346075"/>
          </a:xfrm>
          <a:prstGeom prst="rect">
            <a:avLst/>
          </a:prstGeom>
          <a:noFill/>
          <a:ln w="9525">
            <a:noFill/>
            <a:round/>
            <a:headEnd/>
            <a:tailEnd/>
          </a:ln>
          <a:effectLst/>
        </p:spPr>
        <p:txBody>
          <a:bodyPr wrap="none"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rPr>
              <a:t>Передача продуктивного штамма в промышленное производство</a:t>
            </a:r>
          </a:p>
        </p:txBody>
      </p:sp>
    </p:spTree>
  </p:cSld>
  <p:clrMapOvr>
    <a:masterClrMapping/>
  </p:clrMapOvr>
  <p:transition spd="med">
    <p:wheel spokes="1"/>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ext Box 1"/>
          <p:cNvSpPr txBox="1">
            <a:spLocks noChangeArrowheads="1"/>
          </p:cNvSpPr>
          <p:nvPr/>
        </p:nvSpPr>
        <p:spPr bwMode="auto">
          <a:xfrm>
            <a:off x="360363" y="1619250"/>
            <a:ext cx="10260012" cy="1260475"/>
          </a:xfrm>
          <a:prstGeom prst="rect">
            <a:avLst/>
          </a:prstGeom>
          <a:noFill/>
          <a:ln w="9525">
            <a:noFill/>
            <a:round/>
            <a:headEnd/>
            <a:tailEnd/>
          </a:ln>
          <a:effectLst/>
        </p:spPr>
        <p:txBody>
          <a:bodyPr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Lst>
            </a:pPr>
            <a:r>
              <a:rPr lang="en-GB" sz="2400" b="1">
                <a:solidFill>
                  <a:srgbClr val="000000"/>
                </a:solidFill>
              </a:rPr>
              <a:t>       </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Lst>
            </a:pPr>
            <a:endParaRPr lang="en-GB" sz="2400" b="1">
              <a:solidFill>
                <a:srgbClr val="2300DC"/>
              </a:solidFill>
              <a:effectLst>
                <a:outerShdw blurRad="38100" dist="38100" dir="2700000" algn="tl">
                  <a:srgbClr val="C0C0C0"/>
                </a:outerShdw>
              </a:effectLst>
            </a:endParaRP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Lst>
            </a:pPr>
            <a:endParaRPr lang="en-GB" sz="2600" b="1">
              <a:solidFill>
                <a:srgbClr val="2300DC"/>
              </a:solidFill>
              <a:effectLst>
                <a:outerShdw blurRad="38100" dist="38100" dir="2700000" algn="tl">
                  <a:srgbClr val="C0C0C0"/>
                </a:outerShdw>
              </a:effectLst>
            </a:endParaRP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Lst>
            </a:pPr>
            <a:r>
              <a:rPr lang="en-GB" sz="2600" b="1">
                <a:solidFill>
                  <a:srgbClr val="2300DC"/>
                </a:solidFill>
                <a:effectLst>
                  <a:outerShdw blurRad="38100" dist="38100" dir="2700000" algn="tl">
                    <a:srgbClr val="C0C0C0"/>
                  </a:outerShdw>
                </a:effectLst>
              </a:rPr>
              <a:t>Основные методы селекции животных: гибридизация и</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Lst>
            </a:pPr>
            <a:r>
              <a:rPr lang="en-GB" sz="2600" b="1">
                <a:solidFill>
                  <a:srgbClr val="2300DC"/>
                </a:solidFill>
                <a:effectLst>
                  <a:outerShdw blurRad="38100" dist="38100" dir="2700000" algn="tl">
                    <a:srgbClr val="C0C0C0"/>
                  </a:outerShdw>
                </a:effectLst>
              </a:rPr>
              <a:t> индивидуальный </a:t>
            </a:r>
            <a:r>
              <a:rPr lang="en-GB" sz="2600" b="1">
                <a:solidFill>
                  <a:srgbClr val="2323DC"/>
                </a:solidFill>
                <a:effectLst>
                  <a:outerShdw blurRad="38100" dist="38100" dir="2700000" algn="tl">
                    <a:srgbClr val="C0C0C0"/>
                  </a:outerShdw>
                </a:effectLst>
              </a:rPr>
              <a:t>отбор</a:t>
            </a:r>
          </a:p>
        </p:txBody>
      </p:sp>
      <p:sp>
        <p:nvSpPr>
          <p:cNvPr id="15362" name="Text Box 2"/>
          <p:cNvSpPr txBox="1">
            <a:spLocks noChangeArrowheads="1"/>
          </p:cNvSpPr>
          <p:nvPr/>
        </p:nvSpPr>
        <p:spPr bwMode="auto">
          <a:xfrm>
            <a:off x="360363" y="2700338"/>
            <a:ext cx="9539287" cy="2073275"/>
          </a:xfrm>
          <a:prstGeom prst="rect">
            <a:avLst/>
          </a:prstGeom>
          <a:noFill/>
          <a:ln w="9525">
            <a:noFill/>
            <a:round/>
            <a:headEnd/>
            <a:tailEnd/>
          </a:ln>
          <a:effectLst/>
        </p:spPr>
        <p:txBody>
          <a:bodyPr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lang="en-GB" sz="2000" i="1">
              <a:solidFill>
                <a:srgbClr val="355E00"/>
              </a:solidFill>
              <a:effectLst>
                <a:outerShdw blurRad="38100" dist="38100" dir="2700000" algn="tl">
                  <a:srgbClr val="C0C0C0"/>
                </a:outerShdw>
              </a:effectLst>
            </a:endParaRP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lang="en-GB" sz="2000" i="1">
              <a:solidFill>
                <a:srgbClr val="355E00"/>
              </a:solidFill>
              <a:effectLst>
                <a:outerShdw blurRad="38100" dist="38100" dir="2700000" algn="tl">
                  <a:srgbClr val="C0C0C0"/>
                </a:outerShdw>
              </a:effectLst>
            </a:endParaRP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endParaRPr lang="en-GB" sz="2000" i="1">
              <a:solidFill>
                <a:srgbClr val="355E00"/>
              </a:solidFill>
              <a:effectLst>
                <a:outerShdw blurRad="38100" dist="38100" dir="2700000" algn="tl">
                  <a:srgbClr val="C0C0C0"/>
                </a:outerShdw>
              </a:effectLst>
            </a:endParaRP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200" i="1">
                <a:solidFill>
                  <a:srgbClr val="355E00"/>
                </a:solidFill>
                <a:effectLst>
                  <a:outerShdw blurRad="38100" dist="38100" dir="2700000" algn="tl">
                    <a:srgbClr val="C0C0C0"/>
                  </a:outerShdw>
                </a:effectLst>
              </a:rPr>
              <a:t>К основным направлениям селекции животных относятся:</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200" i="1">
                <a:solidFill>
                  <a:srgbClr val="355E00"/>
                </a:solidFill>
                <a:effectLst>
                  <a:outerShdw blurRad="38100" dist="38100" dir="2700000" algn="tl">
                    <a:srgbClr val="C0C0C0"/>
                  </a:outerShdw>
                </a:effectLst>
              </a:rPr>
              <a:t>- сочетание   высокой продуктивности с приспособленностью пород</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200" i="1">
                <a:solidFill>
                  <a:srgbClr val="355E00"/>
                </a:solidFill>
                <a:effectLst>
                  <a:outerShdw blurRad="38100" dist="38100" dir="2700000" algn="tl">
                    <a:srgbClr val="C0C0C0"/>
                  </a:outerShdw>
                </a:effectLst>
              </a:rPr>
              <a:t>к условиям среды конкретных природных зон</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200" i="1">
                <a:solidFill>
                  <a:srgbClr val="355E00"/>
                </a:solidFill>
                <a:effectLst>
                  <a:outerShdw blurRad="38100" dist="38100" dir="2700000" algn="tl">
                    <a:srgbClr val="C0C0C0"/>
                  </a:outerShdw>
                </a:effectLst>
              </a:rPr>
              <a:t>- повышение роли качественных показателей  продуктивности животных</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200" i="1">
                <a:solidFill>
                  <a:srgbClr val="355E00"/>
                </a:solidFill>
                <a:effectLst>
                  <a:outerShdw blurRad="38100" dist="38100" dir="2700000" algn="tl">
                    <a:srgbClr val="C0C0C0"/>
                  </a:outerShdw>
                </a:effectLst>
              </a:rPr>
              <a:t>(жирномолочность ,соотношение мяса,жира и качество меха и т.д.)‏</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200" i="1">
                <a:solidFill>
                  <a:srgbClr val="355E00"/>
                </a:solidFill>
                <a:effectLst>
                  <a:outerShdw blurRad="38100" dist="38100" dir="2700000" algn="tl">
                    <a:srgbClr val="C0C0C0"/>
                  </a:outerShdw>
                </a:effectLst>
              </a:rPr>
              <a:t>- выведение пород интенсивного типа,снижающих  экономические затраты</a:t>
            </a:r>
          </a:p>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Lst>
            </a:pPr>
            <a:r>
              <a:rPr lang="en-GB" sz="2200" i="1">
                <a:solidFill>
                  <a:srgbClr val="355E00"/>
                </a:solidFill>
                <a:effectLst>
                  <a:outerShdw blurRad="38100" dist="38100" dir="2700000" algn="tl">
                    <a:srgbClr val="C0C0C0"/>
                  </a:outerShdw>
                </a:effectLst>
              </a:rPr>
              <a:t>- выведение устойчивости к заболеваниям.</a:t>
            </a:r>
          </a:p>
        </p:txBody>
      </p:sp>
      <p:sp>
        <p:nvSpPr>
          <p:cNvPr id="15363" name="Text Box 3"/>
          <p:cNvSpPr txBox="1">
            <a:spLocks noChangeArrowheads="1"/>
          </p:cNvSpPr>
          <p:nvPr/>
        </p:nvSpPr>
        <p:spPr bwMode="auto">
          <a:xfrm>
            <a:off x="539750" y="1979613"/>
            <a:ext cx="314325" cy="1422400"/>
          </a:xfrm>
          <a:prstGeom prst="rect">
            <a:avLst/>
          </a:prstGeom>
          <a:noFill/>
          <a:ln w="9525">
            <a:noFill/>
            <a:round/>
            <a:headEnd/>
            <a:tailEnd/>
          </a:ln>
          <a:effectLst/>
        </p:spPr>
        <p:txBody>
          <a:bodyPr wrap="none" anchor="ctr"/>
          <a:lstStyle/>
          <a:p>
            <a:endParaRPr lang="ru-RU"/>
          </a:p>
        </p:txBody>
      </p:sp>
      <p:sp>
        <p:nvSpPr>
          <p:cNvPr id="15364" name="Text Box 4"/>
          <p:cNvSpPr txBox="1">
            <a:spLocks noChangeArrowheads="1"/>
          </p:cNvSpPr>
          <p:nvPr/>
        </p:nvSpPr>
        <p:spPr bwMode="auto">
          <a:xfrm>
            <a:off x="539750" y="2717800"/>
            <a:ext cx="1260475" cy="1422400"/>
          </a:xfrm>
          <a:prstGeom prst="rect">
            <a:avLst/>
          </a:prstGeom>
          <a:noFill/>
          <a:ln w="9525">
            <a:noFill/>
            <a:round/>
            <a:headEnd/>
            <a:tailEnd/>
          </a:ln>
          <a:effectLst/>
        </p:spPr>
        <p:txBody>
          <a:bodyPr wrap="none" anchor="ctr"/>
          <a:lstStyle/>
          <a:p>
            <a:endParaRPr lang="ru-RU"/>
          </a:p>
        </p:txBody>
      </p:sp>
      <p:sp>
        <p:nvSpPr>
          <p:cNvPr id="15365" name="Text Box 5"/>
          <p:cNvSpPr txBox="1">
            <a:spLocks noChangeArrowheads="1"/>
          </p:cNvSpPr>
          <p:nvPr/>
        </p:nvSpPr>
        <p:spPr bwMode="auto">
          <a:xfrm>
            <a:off x="539750" y="4679950"/>
            <a:ext cx="8640763" cy="2986088"/>
          </a:xfrm>
          <a:prstGeom prst="rect">
            <a:avLst/>
          </a:prstGeom>
          <a:noFill/>
          <a:ln w="9525">
            <a:noFill/>
            <a:round/>
            <a:headEnd/>
            <a:tailEnd/>
          </a:ln>
          <a:effectLst/>
        </p:spPr>
        <p:txBody>
          <a:bodyPr lIns="90000" tIns="45000" rIns="90000" bIns="45000"/>
          <a:lstStyle/>
          <a:p>
            <a:pPr>
              <a:lnSpc>
                <a:spcPct val="8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400">
                <a:solidFill>
                  <a:srgbClr val="FF3366"/>
                </a:solidFill>
              </a:rPr>
              <a:t>                                  </a:t>
            </a:r>
          </a:p>
        </p:txBody>
      </p:sp>
      <p:sp>
        <p:nvSpPr>
          <p:cNvPr id="15366" name="WordArt 6"/>
          <p:cNvSpPr>
            <a:spLocks noChangeArrowheads="1" noChangeShapeType="1" noTextEdit="1"/>
          </p:cNvSpPr>
          <p:nvPr/>
        </p:nvSpPr>
        <p:spPr bwMode="auto">
          <a:xfrm>
            <a:off x="539750" y="0"/>
            <a:ext cx="8820150" cy="1979613"/>
          </a:xfrm>
          <a:prstGeom prst="rect">
            <a:avLst/>
          </a:prstGeom>
        </p:spPr>
        <p:txBody>
          <a:bodyPr wrap="none" fromWordArt="1">
            <a:prstTxWarp prst="textCurveDown">
              <a:avLst>
                <a:gd name="adj" fmla="val 45833"/>
              </a:avLst>
            </a:prstTxWarp>
          </a:bodyPr>
          <a:lstStyle/>
          <a:p>
            <a:pPr algn="ctr"/>
            <a:r>
              <a:rPr lang="ru-RU" sz="3600">
                <a:ln w="9360">
                  <a:solidFill>
                    <a:srgbClr val="000000"/>
                  </a:solidFill>
                  <a:miter lim="800000"/>
                  <a:headEnd/>
                  <a:tailEnd/>
                </a:ln>
                <a:gradFill rotWithShape="0">
                  <a:gsLst>
                    <a:gs pos="0">
                      <a:srgbClr val="FFFFFF"/>
                    </a:gs>
                    <a:gs pos="100000">
                      <a:srgbClr val="000080"/>
                    </a:gs>
                  </a:gsLst>
                  <a:lin ang="2700000" scaled="1"/>
                </a:gradFill>
                <a:effectLst>
                  <a:outerShdw dist="152735" dir="2700000" algn="ctr" rotWithShape="0">
                    <a:srgbClr val="868686"/>
                  </a:outerShdw>
                </a:effectLst>
                <a:latin typeface="Arial Black"/>
              </a:rPr>
              <a:t>Методы селекции животных </a:t>
            </a:r>
          </a:p>
        </p:txBody>
      </p:sp>
    </p:spTree>
  </p:cSld>
  <p:clrMapOvr>
    <a:masterClrMapping/>
  </p:clrMapOvr>
  <p:transition spd="med">
    <p:wheel spokes="8"/>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Georgia"/>
        <a:ea typeface=""/>
        <a:cs typeface="Lucida Sans Unicode"/>
      </a:majorFont>
      <a:minorFont>
        <a:latin typeface="Tahoma"/>
        <a:ea typeface=""/>
        <a:cs typeface="Lucida Sans Unicod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100000"/>
          </a:lnSpc>
          <a:spcBef>
            <a:spcPct val="0"/>
          </a:spcBef>
          <a:spcAft>
            <a:spcPct val="0"/>
          </a:spcAft>
          <a:buClr>
            <a:srgbClr val="000000"/>
          </a:buClr>
          <a:buSzPct val="45000"/>
          <a:buFont typeface="Wingdings" charset="2"/>
          <a:buNone/>
          <a:tabLst/>
          <a:defRPr kumimoji="0" lang="en-GB" sz="1800" b="0" i="0" u="none" strike="noStrike" cap="none" normalizeH="0" baseline="0" smtClean="0">
            <a:ln>
              <a:noFill/>
            </a:ln>
            <a:solidFill>
              <a:schemeClr val="bg1"/>
            </a:solidFill>
            <a:effectLst/>
            <a:latin typeface="Arial" charset="0"/>
            <a:cs typeface="Lucida Sans Unicode" pitchFamily="32"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100000"/>
          </a:lnSpc>
          <a:spcBef>
            <a:spcPct val="0"/>
          </a:spcBef>
          <a:spcAft>
            <a:spcPct val="0"/>
          </a:spcAft>
          <a:buClr>
            <a:srgbClr val="000000"/>
          </a:buClr>
          <a:buSzPct val="45000"/>
          <a:buFont typeface="Wingdings" charset="2"/>
          <a:buNone/>
          <a:tabLst/>
          <a:defRPr kumimoji="0" lang="en-GB" sz="1800" b="0" i="0" u="none" strike="noStrike" cap="none" normalizeH="0" baseline="0" smtClean="0">
            <a:ln>
              <a:noFill/>
            </a:ln>
            <a:solidFill>
              <a:schemeClr val="bg1"/>
            </a:solidFill>
            <a:effectLst/>
            <a:latin typeface="Arial" charset="0"/>
            <a:cs typeface="Lucida Sans Unicode" pitchFamily="32" charset="0"/>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Times New Roman"/>
        <a:ea typeface=""/>
        <a:cs typeface="Lucida Sans Unicode"/>
      </a:majorFont>
      <a:minorFont>
        <a:latin typeface="Times New Roman"/>
        <a:ea typeface=""/>
        <a:cs typeface="Lucida Sans Unicod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100000"/>
          </a:lnSpc>
          <a:spcBef>
            <a:spcPct val="0"/>
          </a:spcBef>
          <a:spcAft>
            <a:spcPct val="0"/>
          </a:spcAft>
          <a:buClr>
            <a:srgbClr val="000000"/>
          </a:buClr>
          <a:buSzPct val="45000"/>
          <a:buFont typeface="Wingdings" charset="2"/>
          <a:buNone/>
          <a:tabLst/>
          <a:defRPr kumimoji="0" lang="en-GB" sz="1800" b="0" i="0" u="none" strike="noStrike" cap="none" normalizeH="0" baseline="0" smtClean="0">
            <a:ln>
              <a:noFill/>
            </a:ln>
            <a:solidFill>
              <a:schemeClr val="bg1"/>
            </a:solidFill>
            <a:effectLst/>
            <a:latin typeface="Arial" charset="0"/>
            <a:cs typeface="Lucida Sans Unicode" pitchFamily="32"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100000"/>
          </a:lnSpc>
          <a:spcBef>
            <a:spcPct val="0"/>
          </a:spcBef>
          <a:spcAft>
            <a:spcPct val="0"/>
          </a:spcAft>
          <a:buClr>
            <a:srgbClr val="000000"/>
          </a:buClr>
          <a:buSzPct val="45000"/>
          <a:buFont typeface="Wingdings" charset="2"/>
          <a:buNone/>
          <a:tabLst/>
          <a:defRPr kumimoji="0" lang="en-GB" sz="1800" b="0" i="0" u="none" strike="noStrike" cap="none" normalizeH="0" baseline="0" smtClean="0">
            <a:ln>
              <a:noFill/>
            </a:ln>
            <a:solidFill>
              <a:schemeClr val="bg1"/>
            </a:solidFill>
            <a:effectLst/>
            <a:latin typeface="Arial" charset="0"/>
            <a:cs typeface="Lucida Sans Unicode" pitchFamily="32" charset="0"/>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Times New Roman"/>
        <a:ea typeface=""/>
        <a:cs typeface="Lucida Sans Unicode"/>
      </a:majorFont>
      <a:minorFont>
        <a:latin typeface="Times New Roman"/>
        <a:ea typeface=""/>
        <a:cs typeface="Lucida Sans Unicod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100000"/>
          </a:lnSpc>
          <a:spcBef>
            <a:spcPct val="0"/>
          </a:spcBef>
          <a:spcAft>
            <a:spcPct val="0"/>
          </a:spcAft>
          <a:buClr>
            <a:srgbClr val="000000"/>
          </a:buClr>
          <a:buSzPct val="45000"/>
          <a:buFont typeface="Wingdings" charset="2"/>
          <a:buNone/>
          <a:tabLst/>
          <a:defRPr kumimoji="0" lang="en-GB" sz="1800" b="0" i="0" u="none" strike="noStrike" cap="none" normalizeH="0" baseline="0" smtClean="0">
            <a:ln>
              <a:noFill/>
            </a:ln>
            <a:solidFill>
              <a:schemeClr val="bg1"/>
            </a:solidFill>
            <a:effectLst/>
            <a:latin typeface="Arial" charset="0"/>
            <a:cs typeface="Lucida Sans Unicode" pitchFamily="32"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100000"/>
          </a:lnSpc>
          <a:spcBef>
            <a:spcPct val="0"/>
          </a:spcBef>
          <a:spcAft>
            <a:spcPct val="0"/>
          </a:spcAft>
          <a:buClr>
            <a:srgbClr val="000000"/>
          </a:buClr>
          <a:buSzPct val="45000"/>
          <a:buFont typeface="Wingdings" charset="2"/>
          <a:buNone/>
          <a:tabLst/>
          <a:defRPr kumimoji="0" lang="en-GB" sz="1800" b="0" i="0" u="none" strike="noStrike" cap="none" normalizeH="0" baseline="0" smtClean="0">
            <a:ln>
              <a:noFill/>
            </a:ln>
            <a:solidFill>
              <a:schemeClr val="bg1"/>
            </a:solidFill>
            <a:effectLst/>
            <a:latin typeface="Arial" charset="0"/>
            <a:cs typeface="Lucida Sans Unicode" pitchFamily="32" charset="0"/>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Bitstream Vera Serif"/>
        <a:ea typeface=""/>
        <a:cs typeface="Lucida Sans Unicode"/>
      </a:majorFont>
      <a:minorFont>
        <a:latin typeface="Bitstream Vera Serif"/>
        <a:ea typeface=""/>
        <a:cs typeface="Lucida Sans Unicod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100000"/>
          </a:lnSpc>
          <a:spcBef>
            <a:spcPct val="0"/>
          </a:spcBef>
          <a:spcAft>
            <a:spcPct val="0"/>
          </a:spcAft>
          <a:buClr>
            <a:srgbClr val="000000"/>
          </a:buClr>
          <a:buSzPct val="45000"/>
          <a:buFont typeface="Wingdings" charset="2"/>
          <a:buNone/>
          <a:tabLst/>
          <a:defRPr kumimoji="0" lang="en-GB" sz="1800" b="0" i="0" u="none" strike="noStrike" cap="none" normalizeH="0" baseline="0" smtClean="0">
            <a:ln>
              <a:noFill/>
            </a:ln>
            <a:solidFill>
              <a:schemeClr val="bg1"/>
            </a:solidFill>
            <a:effectLst/>
            <a:latin typeface="Arial" charset="0"/>
            <a:cs typeface="Lucida Sans Unicode" pitchFamily="32"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100000"/>
          </a:lnSpc>
          <a:spcBef>
            <a:spcPct val="0"/>
          </a:spcBef>
          <a:spcAft>
            <a:spcPct val="0"/>
          </a:spcAft>
          <a:buClr>
            <a:srgbClr val="000000"/>
          </a:buClr>
          <a:buSzPct val="45000"/>
          <a:buFont typeface="Wingdings" charset="2"/>
          <a:buNone/>
          <a:tabLst/>
          <a:defRPr kumimoji="0" lang="en-GB" sz="1800" b="0" i="0" u="none" strike="noStrike" cap="none" normalizeH="0" baseline="0" smtClean="0">
            <a:ln>
              <a:noFill/>
            </a:ln>
            <a:solidFill>
              <a:schemeClr val="bg1"/>
            </a:solidFill>
            <a:effectLst/>
            <a:latin typeface="Arial" charset="0"/>
            <a:cs typeface="Lucida Sans Unicode" pitchFamily="32" charset="0"/>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Bitstream Vera Serif"/>
        <a:ea typeface=""/>
        <a:cs typeface="Lucida Sans Unicode"/>
      </a:majorFont>
      <a:minorFont>
        <a:latin typeface="Bitstream Vera Serif"/>
        <a:ea typeface=""/>
        <a:cs typeface="Lucida Sans Unicod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100000"/>
          </a:lnSpc>
          <a:spcBef>
            <a:spcPct val="0"/>
          </a:spcBef>
          <a:spcAft>
            <a:spcPct val="0"/>
          </a:spcAft>
          <a:buClr>
            <a:srgbClr val="000000"/>
          </a:buClr>
          <a:buSzPct val="45000"/>
          <a:buFont typeface="Wingdings" charset="2"/>
          <a:buNone/>
          <a:tabLst/>
          <a:defRPr kumimoji="0" lang="en-GB" sz="1800" b="0" i="0" u="none" strike="noStrike" cap="none" normalizeH="0" baseline="0" smtClean="0">
            <a:ln>
              <a:noFill/>
            </a:ln>
            <a:solidFill>
              <a:schemeClr val="bg1"/>
            </a:solidFill>
            <a:effectLst/>
            <a:latin typeface="Arial" charset="0"/>
            <a:cs typeface="Lucida Sans Unicode" pitchFamily="32"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100000"/>
          </a:lnSpc>
          <a:spcBef>
            <a:spcPct val="0"/>
          </a:spcBef>
          <a:spcAft>
            <a:spcPct val="0"/>
          </a:spcAft>
          <a:buClr>
            <a:srgbClr val="000000"/>
          </a:buClr>
          <a:buSzPct val="45000"/>
          <a:buFont typeface="Wingdings" charset="2"/>
          <a:buNone/>
          <a:tabLst/>
          <a:defRPr kumimoji="0" lang="en-GB" sz="1800" b="0" i="0" u="none" strike="noStrike" cap="none" normalizeH="0" baseline="0" smtClean="0">
            <a:ln>
              <a:noFill/>
            </a:ln>
            <a:solidFill>
              <a:schemeClr val="bg1"/>
            </a:solidFill>
            <a:effectLst/>
            <a:latin typeface="Arial" charset="0"/>
            <a:cs typeface="Lucida Sans Unicode" pitchFamily="32" charset="0"/>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Тема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99</TotalTime>
  <Words>1359</Words>
  <Application>Microsoft Office PowerPoint</Application>
  <PresentationFormat>Произвольный</PresentationFormat>
  <Paragraphs>133</Paragraphs>
  <Slides>17</Slides>
  <Notes>17</Notes>
  <HiddenSlides>0</HiddenSlides>
  <MMClips>0</MMClips>
  <ScaleCrop>false</ScaleCrop>
  <HeadingPairs>
    <vt:vector size="4" baseType="variant">
      <vt:variant>
        <vt:lpstr>Тема</vt:lpstr>
      </vt:variant>
      <vt:variant>
        <vt:i4>5</vt:i4>
      </vt:variant>
      <vt:variant>
        <vt:lpstr>Заголовки слайдов</vt:lpstr>
      </vt:variant>
      <vt:variant>
        <vt:i4>17</vt:i4>
      </vt:variant>
    </vt:vector>
  </HeadingPairs>
  <TitlesOfParts>
    <vt:vector size="22" baseType="lpstr">
      <vt:lpstr>Тема Office</vt:lpstr>
      <vt:lpstr>Тема Office</vt:lpstr>
      <vt:lpstr>Тема Office</vt:lpstr>
      <vt:lpstr>Тема Office</vt: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Николай</cp:lastModifiedBy>
  <cp:revision>12</cp:revision>
  <dcterms:modified xsi:type="dcterms:W3CDTF">2013-01-25T08:09:49Z</dcterms:modified>
</cp:coreProperties>
</file>