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2641C-F52A-4F73-9957-5EED655F8CAC}" type="datetimeFigureOut">
              <a:rPr lang="ru-RU" smtClean="0"/>
              <a:pPr/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B6928-3E74-4499-BAFB-C32B5D8E12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7.jpeg"/><Relationship Id="rId7" Type="http://schemas.openxmlformats.org/officeDocument/2006/relationships/image" Target="../media/image31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gif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430258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Классный час</a:t>
            </a:r>
          </a:p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«Режим дня»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 класс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4572008"/>
            <a:ext cx="5113451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Подготовила</a:t>
            </a:r>
          </a:p>
          <a:p>
            <a:pPr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читель начальных классов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МБОУ </a:t>
            </a:r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Тростянской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СОШ</a:t>
            </a:r>
          </a:p>
          <a:p>
            <a:pPr algn="ctr"/>
            <a:r>
              <a:rPr lang="ru-RU" sz="32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Кузьминцева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Е.А.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74072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3. Всегда мыть руки…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Мыть рук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643050"/>
            <a:ext cx="3214710" cy="257176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57290" y="2928934"/>
            <a:ext cx="3033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мылом.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Мыло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3786190"/>
            <a:ext cx="2928958" cy="278608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199969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4</a:t>
            </a: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 Никогда не есть немытые…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9609" y="2643182"/>
            <a:ext cx="53536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о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вощи и фрукты.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Немытые овощ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857628"/>
            <a:ext cx="3324244" cy="271463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71480"/>
            <a:ext cx="864044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5. Во время еды нельзя…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786058"/>
            <a:ext cx="4723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азговаривать.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 descr="Не разговариват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714620"/>
            <a:ext cx="3143272" cy="350046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752029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6. Всегда в одно и то же время надо…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Будильн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2071678"/>
            <a:ext cx="2038360" cy="20717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2500306"/>
            <a:ext cx="664373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ставать, ложиться спать, делать уроки.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Подъём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4429132"/>
            <a:ext cx="1857388" cy="2143140"/>
          </a:xfrm>
          <a:prstGeom prst="rect">
            <a:avLst/>
          </a:prstGeom>
        </p:spPr>
      </p:pic>
      <p:pic>
        <p:nvPicPr>
          <p:cNvPr id="6" name="Рисунок 5" descr="ложиться спать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500570"/>
            <a:ext cx="1928826" cy="2000264"/>
          </a:xfrm>
          <a:prstGeom prst="rect">
            <a:avLst/>
          </a:prstGeom>
        </p:spPr>
      </p:pic>
      <p:pic>
        <p:nvPicPr>
          <p:cNvPr id="7" name="Рисунок 6" descr="Делать уроки2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00760" y="4429132"/>
            <a:ext cx="1928826" cy="207170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612" y="285728"/>
            <a:ext cx="87256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Пиктография -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1506" y="3429000"/>
            <a:ext cx="884249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древнейшая форма письма.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ктография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214290"/>
            <a:ext cx="3074945" cy="3214710"/>
          </a:xfrm>
          <a:prstGeom prst="rect">
            <a:avLst/>
          </a:prstGeom>
        </p:spPr>
      </p:pic>
      <p:pic>
        <p:nvPicPr>
          <p:cNvPr id="3" name="Рисунок 2" descr="Пиктография 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85728"/>
            <a:ext cx="3000396" cy="3071834"/>
          </a:xfrm>
          <a:prstGeom prst="rect">
            <a:avLst/>
          </a:prstGeom>
        </p:spPr>
      </p:pic>
      <p:pic>
        <p:nvPicPr>
          <p:cNvPr id="4" name="Рисунок 3" descr="Пиктография 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28794" y="3500438"/>
            <a:ext cx="2714644" cy="3071834"/>
          </a:xfrm>
          <a:prstGeom prst="rect">
            <a:avLst/>
          </a:prstGeom>
        </p:spPr>
      </p:pic>
      <p:pic>
        <p:nvPicPr>
          <p:cNvPr id="5" name="Рисунок 4" descr="Пиктография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3429000"/>
            <a:ext cx="2667012" cy="307183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орожный знак Дети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2214578" cy="1857388"/>
          </a:xfrm>
          <a:prstGeom prst="rect">
            <a:avLst/>
          </a:prstGeom>
        </p:spPr>
      </p:pic>
      <p:pic>
        <p:nvPicPr>
          <p:cNvPr id="3" name="Рисунок 2" descr="Знак Пункт питания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285728"/>
            <a:ext cx="1428760" cy="1857378"/>
          </a:xfrm>
          <a:prstGeom prst="rect">
            <a:avLst/>
          </a:prstGeom>
        </p:spPr>
      </p:pic>
      <p:pic>
        <p:nvPicPr>
          <p:cNvPr id="4" name="Рисунок 3" descr="Химическая чистка запрещен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5786" y="2714620"/>
            <a:ext cx="1785950" cy="1714502"/>
          </a:xfrm>
          <a:prstGeom prst="rect">
            <a:avLst/>
          </a:prstGeom>
        </p:spPr>
      </p:pic>
      <p:pic>
        <p:nvPicPr>
          <p:cNvPr id="5" name="Рисунок 4" descr="Гладить запрещено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71934" y="2714620"/>
            <a:ext cx="1500198" cy="1500198"/>
          </a:xfrm>
          <a:prstGeom prst="rect">
            <a:avLst/>
          </a:prstGeom>
        </p:spPr>
      </p:pic>
      <p:pic>
        <p:nvPicPr>
          <p:cNvPr id="6" name="Рисунок 5" descr="Выкручивать запрещено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86578" y="2643182"/>
            <a:ext cx="1643074" cy="1571636"/>
          </a:xfrm>
          <a:prstGeom prst="rect">
            <a:avLst/>
          </a:prstGeom>
        </p:spPr>
      </p:pic>
      <p:pic>
        <p:nvPicPr>
          <p:cNvPr id="7" name="Рисунок 6" descr="Беречь от влаги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43372" y="4714884"/>
            <a:ext cx="1428760" cy="1643074"/>
          </a:xfrm>
          <a:prstGeom prst="rect">
            <a:avLst/>
          </a:prstGeom>
        </p:spPr>
      </p:pic>
      <p:pic>
        <p:nvPicPr>
          <p:cNvPr id="8" name="Рисунок 7" descr="Беречь от нагрева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58016" y="4714884"/>
            <a:ext cx="1714512" cy="1714512"/>
          </a:xfrm>
          <a:prstGeom prst="rect">
            <a:avLst/>
          </a:prstGeom>
        </p:spPr>
      </p:pic>
      <p:pic>
        <p:nvPicPr>
          <p:cNvPr id="9" name="Рисунок 8" descr="Не ронять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1538" y="4786322"/>
            <a:ext cx="1214446" cy="1747843"/>
          </a:xfrm>
          <a:prstGeom prst="rect">
            <a:avLst/>
          </a:prstGeom>
        </p:spPr>
      </p:pic>
      <p:pic>
        <p:nvPicPr>
          <p:cNvPr id="10" name="Рисунок 9" descr="Знак переход.jpe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786578" y="285728"/>
            <a:ext cx="1428760" cy="185738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000232" y="357166"/>
          <a:ext cx="5715039" cy="6072230"/>
        </p:xfrm>
        <a:graphic>
          <a:graphicData uri="http://schemas.openxmlformats.org/drawingml/2006/table">
            <a:tbl>
              <a:tblPr/>
              <a:tblGrid>
                <a:gridCol w="1904814"/>
                <a:gridCol w="1904814"/>
                <a:gridCol w="1905411"/>
              </a:tblGrid>
              <a:tr h="10937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5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954" marR="3295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60" name="Picture 12" descr="Дом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00028"/>
            <a:ext cx="1643074" cy="942981"/>
          </a:xfrm>
          <a:prstGeom prst="rect">
            <a:avLst/>
          </a:prstGeom>
          <a:noFill/>
        </p:spPr>
      </p:pic>
      <p:sp>
        <p:nvSpPr>
          <p:cNvPr id="2059" name="WordArt 11"/>
          <p:cNvSpPr>
            <a:spLocks noChangeArrowheads="1" noChangeShapeType="1" noTextEdit="1"/>
          </p:cNvSpPr>
          <p:nvPr/>
        </p:nvSpPr>
        <p:spPr bwMode="auto">
          <a:xfrm>
            <a:off x="4143372" y="571480"/>
            <a:ext cx="13906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надо!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2058" name="WordArt 10"/>
          <p:cNvSpPr>
            <a:spLocks noChangeArrowheads="1" noChangeShapeType="1" noTextEdit="1"/>
          </p:cNvSpPr>
          <p:nvPr/>
        </p:nvSpPr>
        <p:spPr bwMode="auto">
          <a:xfrm>
            <a:off x="6143636" y="571480"/>
            <a:ext cx="12763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есть!</a:t>
            </a:r>
            <a:endParaRPr lang="ru-RU" sz="3600" kern="10" spc="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pic>
        <p:nvPicPr>
          <p:cNvPr id="2057" name="Рисунок 1" descr="Веник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571613"/>
            <a:ext cx="1071570" cy="857255"/>
          </a:xfrm>
          <a:prstGeom prst="rect">
            <a:avLst/>
          </a:prstGeom>
          <a:noFill/>
        </p:spPr>
      </p:pic>
      <p:pic>
        <p:nvPicPr>
          <p:cNvPr id="2056" name="Рисунок 5" descr="Мытьё посуды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5214950"/>
            <a:ext cx="1000132" cy="987630"/>
          </a:xfrm>
          <a:prstGeom prst="rect">
            <a:avLst/>
          </a:prstGeom>
          <a:noFill/>
        </p:spPr>
      </p:pic>
      <p:pic>
        <p:nvPicPr>
          <p:cNvPr id="2055" name="Рисунок 3" descr="Продукты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3929066"/>
            <a:ext cx="989141" cy="857256"/>
          </a:xfrm>
          <a:prstGeom prst="rect">
            <a:avLst/>
          </a:prstGeom>
          <a:noFill/>
        </p:spPr>
      </p:pic>
      <p:pic>
        <p:nvPicPr>
          <p:cNvPr id="2054" name="Рисунок 9" descr="Цветок в горшке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0298" y="2643182"/>
            <a:ext cx="1114433" cy="928694"/>
          </a:xfrm>
          <a:prstGeom prst="rect">
            <a:avLst/>
          </a:prstGeom>
          <a:noFill/>
        </p:spPr>
      </p:pic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4714876" y="2857496"/>
            <a:ext cx="457200" cy="457200"/>
          </a:xfrm>
          <a:prstGeom prst="flowChartConnector">
            <a:avLst/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4714876" y="4143380"/>
            <a:ext cx="457200" cy="457200"/>
          </a:xfrm>
          <a:prstGeom prst="flowChartConnector">
            <a:avLst/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4714876" y="5429264"/>
            <a:ext cx="457200" cy="457200"/>
          </a:xfrm>
          <a:prstGeom prst="flowChartConnector">
            <a:avLst/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6500826" y="1785926"/>
            <a:ext cx="457200" cy="457200"/>
          </a:xfrm>
          <a:prstGeom prst="flowChartConnector">
            <a:avLst/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4714876" y="1785926"/>
            <a:ext cx="457200" cy="457200"/>
          </a:xfrm>
          <a:prstGeom prst="flowChartConnector">
            <a:avLst/>
          </a:prstGeom>
          <a:solidFill>
            <a:srgbClr val="000000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9" grpId="0"/>
      <p:bldP spid="2058" grpId="0"/>
      <p:bldP spid="2050" grpId="0" animBg="1"/>
      <p:bldP spid="2051" grpId="0" animBg="1"/>
      <p:bldP spid="2052" grpId="0" animBg="1"/>
      <p:bldP spid="2053" grpId="0" animBg="1"/>
      <p:bldP spid="20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5143536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>
              <a:buAutoNum type="arabicPeriod"/>
            </a:pP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Ежедневно вставай в одно </a:t>
            </a:r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 то же время, проветривай комнату и </a:t>
            </a:r>
          </a:p>
          <a:p>
            <a:pPr marL="914400" indent="-914400"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елай зарядку.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Будильник 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15074" y="357166"/>
            <a:ext cx="1714512" cy="1714512"/>
          </a:xfrm>
          <a:prstGeom prst="rect">
            <a:avLst/>
          </a:prstGeom>
        </p:spPr>
      </p:pic>
      <p:pic>
        <p:nvPicPr>
          <p:cNvPr id="4" name="Рисунок 3" descr="Проветривать комнату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2143116"/>
            <a:ext cx="2443166" cy="2000254"/>
          </a:xfrm>
          <a:prstGeom prst="rect">
            <a:avLst/>
          </a:prstGeom>
        </p:spPr>
      </p:pic>
      <p:pic>
        <p:nvPicPr>
          <p:cNvPr id="5" name="Рисунок 4" descr="Делать зарядку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4214818"/>
            <a:ext cx="1985971" cy="228600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ляп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357166"/>
            <a:ext cx="3000396" cy="2928958"/>
          </a:xfrm>
          <a:prstGeom prst="rect">
            <a:avLst/>
          </a:prstGeom>
        </p:spPr>
      </p:pic>
      <p:pic>
        <p:nvPicPr>
          <p:cNvPr id="3" name="Рисунок 2" descr="Маск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728" y="2714620"/>
            <a:ext cx="3429024" cy="392909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142984"/>
            <a:ext cx="428628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2. Утром умывайся, чисть зубы, мой уши и шею.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Чистить зубы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857628"/>
            <a:ext cx="2452698" cy="2571763"/>
          </a:xfrm>
          <a:prstGeom prst="rect">
            <a:avLst/>
          </a:prstGeom>
        </p:spPr>
      </p:pic>
      <p:pic>
        <p:nvPicPr>
          <p:cNvPr id="4" name="Рисунок 3" descr="Умываться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571480"/>
            <a:ext cx="2928950" cy="2714639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857232"/>
            <a:ext cx="485778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3. Приучайся обтираться после зарядки мокрым полотенцем до пояса.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Обтираться полотенцем.jpeg"/>
          <p:cNvPicPr>
            <a:picLocks noChangeAspect="1"/>
          </p:cNvPicPr>
          <p:nvPr/>
        </p:nvPicPr>
        <p:blipFill>
          <a:blip r:embed="rId2" cstate="print"/>
          <a:srcRect t="5263" r="17949" b="3509"/>
          <a:stretch>
            <a:fillRect/>
          </a:stretch>
        </p:blipFill>
        <p:spPr>
          <a:xfrm>
            <a:off x="5786446" y="1214422"/>
            <a:ext cx="2857520" cy="400052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4429156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4. Всегда мой руки перед едой, после прогулки и после посещения туалета.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Мыть руки перед едой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357166"/>
            <a:ext cx="1928826" cy="2214578"/>
          </a:xfrm>
          <a:prstGeom prst="rect">
            <a:avLst/>
          </a:prstGeom>
        </p:spPr>
      </p:pic>
      <p:pic>
        <p:nvPicPr>
          <p:cNvPr id="4" name="Рисунок 3" descr="Мыть руки после прогулки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14620"/>
            <a:ext cx="1894522" cy="1928821"/>
          </a:xfrm>
          <a:prstGeom prst="rect">
            <a:avLst/>
          </a:prstGeom>
        </p:spPr>
      </p:pic>
      <p:pic>
        <p:nvPicPr>
          <p:cNvPr id="5" name="Рисунок 4" descr="После туалет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86578" y="4000504"/>
            <a:ext cx="1962151" cy="250032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428628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5. Перед сном умывайся, хорошо проветривай комнату.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Умываться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642918"/>
            <a:ext cx="2286001" cy="2143140"/>
          </a:xfrm>
          <a:prstGeom prst="rect">
            <a:avLst/>
          </a:prstGeom>
        </p:spPr>
      </p:pic>
      <p:pic>
        <p:nvPicPr>
          <p:cNvPr id="4" name="Рисунок 3" descr="Проветривать комнату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643314"/>
            <a:ext cx="2500330" cy="257175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169437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 Упустишь минутку, потеряешь час.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14488"/>
            <a:ext cx="6849835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2.Делу – время, а потехе – час.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429000"/>
            <a:ext cx="8715405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3. Кто поздно встаёт, тот дня не видит.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103674"/>
            <a:ext cx="8649372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4. Кто хочет много знать, тому надо мало спать.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715468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5. Не откладывай на завтра то, что можно сделать сегодня. 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857364"/>
            <a:ext cx="8215434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6. Скучен день до вечера, коли делать нечего.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500438"/>
            <a:ext cx="8001057" cy="1569660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7. Работаешь сидя – отдыхай стоя.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143512"/>
            <a:ext cx="8681681" cy="830997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sz="48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8. Кончил дело – гуляй смело.</a:t>
            </a:r>
            <a:endParaRPr lang="ru-RU" sz="48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3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ляп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428604"/>
            <a:ext cx="2357454" cy="2786082"/>
          </a:xfrm>
          <a:prstGeom prst="rect">
            <a:avLst/>
          </a:prstGeom>
        </p:spPr>
      </p:pic>
      <p:pic>
        <p:nvPicPr>
          <p:cNvPr id="3" name="Рисунок 2" descr="Маск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3786190"/>
            <a:ext cx="2143140" cy="25003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785794"/>
            <a:ext cx="586134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Взялся за дело – </a:t>
            </a:r>
          </a:p>
          <a:p>
            <a:pPr algn="ctr"/>
            <a:r>
              <a:rPr lang="ru-RU" sz="6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не отвлекайся.</a:t>
            </a:r>
            <a:endParaRPr lang="ru-RU" sz="6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с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3929066"/>
            <a:ext cx="2214578" cy="2714644"/>
          </a:xfrm>
          <a:prstGeom prst="rect">
            <a:avLst/>
          </a:prstGeom>
        </p:spPr>
      </p:pic>
      <p:pic>
        <p:nvPicPr>
          <p:cNvPr id="3" name="Рисунок 2" descr="Шляп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285728"/>
            <a:ext cx="2428892" cy="27860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500042"/>
            <a:ext cx="582768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Делай всё быстро.</a:t>
            </a:r>
            <a:endParaRPr lang="ru-RU" sz="6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ляп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0" y="357166"/>
            <a:ext cx="2714644" cy="3000396"/>
          </a:xfrm>
          <a:prstGeom prst="rect">
            <a:avLst/>
          </a:prstGeom>
        </p:spPr>
      </p:pic>
      <p:pic>
        <p:nvPicPr>
          <p:cNvPr id="3" name="Рисунок 2" descr="Маска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7" y="3786190"/>
            <a:ext cx="2571769" cy="2857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8890" y="785794"/>
            <a:ext cx="49928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Режим дня.</a:t>
            </a:r>
            <a:endParaRPr lang="ru-RU" sz="72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6194" y="214290"/>
            <a:ext cx="5801589" cy="13234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Режим дня -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3429000"/>
            <a:ext cx="8609040" cy="230832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аспорядок дел, действий.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0"/>
            <a:ext cx="8072494" cy="175432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>
                  <a:solidFill>
                    <a:srgbClr val="00B0F0"/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Игра «закончи предложение»</a:t>
            </a:r>
            <a:endParaRPr lang="ru-RU" sz="5400" b="1" cap="all" spc="0" dirty="0">
              <a:ln>
                <a:solidFill>
                  <a:srgbClr val="00B0F0"/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774436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1. Чистить зубы надо…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Чистим зуб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1357298"/>
            <a:ext cx="2385330" cy="264318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14282" y="1857364"/>
            <a:ext cx="621510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ва раза в день: утром и вечером.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Утро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4071942"/>
            <a:ext cx="3111875" cy="2442822"/>
          </a:xfrm>
          <a:prstGeom prst="rect">
            <a:avLst/>
          </a:prstGeom>
        </p:spPr>
      </p:pic>
      <p:pic>
        <p:nvPicPr>
          <p:cNvPr id="6" name="Рисунок 5" descr="Вечер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4214818"/>
            <a:ext cx="3291440" cy="233839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685804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2. Нужно всегда вставать …</a:t>
            </a:r>
            <a:endParaRPr lang="ru-RU" sz="6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Подъём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1214422"/>
            <a:ext cx="3143272" cy="30003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5720" y="2500306"/>
            <a:ext cx="524125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одно и то же время.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Будильник 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7620" y="4214818"/>
            <a:ext cx="2357454" cy="2428891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</TotalTime>
  <Words>276</Words>
  <Application>Microsoft Office PowerPoint</Application>
  <PresentationFormat>Экран (4:3)</PresentationFormat>
  <Paragraphs>44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2012-10-07T15:42:01Z</dcterms:created>
  <dcterms:modified xsi:type="dcterms:W3CDTF">2012-10-08T15:38:05Z</dcterms:modified>
</cp:coreProperties>
</file>