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1" r:id="rId4"/>
    <p:sldId id="264" r:id="rId5"/>
    <p:sldId id="262" r:id="rId6"/>
    <p:sldId id="265" r:id="rId7"/>
    <p:sldId id="266" r:id="rId8"/>
    <p:sldId id="260" r:id="rId9"/>
    <p:sldId id="259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DA748F-3E37-4B92-A4BC-8D93F1ECB4E5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D215D4-1DE6-424B-97DE-BA55859DA726}">
      <dgm:prSet phldrT="[Текст]"/>
      <dgm:spPr/>
      <dgm:t>
        <a:bodyPr/>
        <a:lstStyle/>
        <a:p>
          <a:r>
            <a:rPr lang="ru-RU" dirty="0" smtClean="0"/>
            <a:t>Зонально-климатическому признаку</a:t>
          </a:r>
          <a:endParaRPr lang="ru-RU" dirty="0"/>
        </a:p>
      </dgm:t>
    </dgm:pt>
    <dgm:pt modelId="{74BA0802-A4F1-42FA-8CF1-EE96D5AAE7F9}" type="parTrans" cxnId="{69D0958A-BDA8-48DE-8BA1-9A485E74903A}">
      <dgm:prSet/>
      <dgm:spPr/>
      <dgm:t>
        <a:bodyPr/>
        <a:lstStyle/>
        <a:p>
          <a:endParaRPr lang="ru-RU"/>
        </a:p>
      </dgm:t>
    </dgm:pt>
    <dgm:pt modelId="{C5D33D1A-0E61-4BB5-9559-CC3FE2067693}" type="sibTrans" cxnId="{69D0958A-BDA8-48DE-8BA1-9A485E74903A}">
      <dgm:prSet/>
      <dgm:spPr/>
      <dgm:t>
        <a:bodyPr/>
        <a:lstStyle/>
        <a:p>
          <a:endParaRPr lang="ru-RU"/>
        </a:p>
      </dgm:t>
    </dgm:pt>
    <dgm:pt modelId="{1E673B00-F4D4-4405-BED2-99CCDF65600A}">
      <dgm:prSet phldrT="[Текст]" custT="1"/>
      <dgm:spPr/>
      <dgm:t>
        <a:bodyPr/>
        <a:lstStyle/>
        <a:p>
          <a:r>
            <a:rPr lang="ru-RU" sz="1800" dirty="0" smtClean="0"/>
            <a:t>Назначению</a:t>
          </a:r>
          <a:endParaRPr lang="ru-RU" sz="1800" dirty="0"/>
        </a:p>
      </dgm:t>
    </dgm:pt>
    <dgm:pt modelId="{8966761B-916A-4F11-8DBA-0F15E9139EC4}" type="sibTrans" cxnId="{C67017B9-4CAE-4EF4-9E7B-54EA1E5AC45F}">
      <dgm:prSet/>
      <dgm:spPr/>
      <dgm:t>
        <a:bodyPr/>
        <a:lstStyle/>
        <a:p>
          <a:endParaRPr lang="ru-RU"/>
        </a:p>
      </dgm:t>
    </dgm:pt>
    <dgm:pt modelId="{ECD66899-A207-4D92-9706-9905A069C0D8}" type="parTrans" cxnId="{C67017B9-4CAE-4EF4-9E7B-54EA1E5AC45F}">
      <dgm:prSet/>
      <dgm:spPr/>
      <dgm:t>
        <a:bodyPr/>
        <a:lstStyle/>
        <a:p>
          <a:endParaRPr lang="ru-RU"/>
        </a:p>
      </dgm:t>
    </dgm:pt>
    <dgm:pt modelId="{09F32312-FF27-4BB1-A7A5-2F967AA5E32D}">
      <dgm:prSet custT="1"/>
      <dgm:spPr/>
      <dgm:t>
        <a:bodyPr/>
        <a:lstStyle/>
        <a:p>
          <a:r>
            <a:rPr lang="ru-RU" sz="1800" dirty="0" smtClean="0"/>
            <a:t>лесные</a:t>
          </a:r>
          <a:endParaRPr lang="ru-RU" sz="1800" dirty="0"/>
        </a:p>
      </dgm:t>
    </dgm:pt>
    <dgm:pt modelId="{E23B728E-AE32-4817-AEE4-FFE9B93EDCD2}" type="parTrans" cxnId="{EC30D215-8F60-4E03-B7BA-3C52412FE95A}">
      <dgm:prSet/>
      <dgm:spPr/>
      <dgm:t>
        <a:bodyPr/>
        <a:lstStyle/>
        <a:p>
          <a:endParaRPr lang="ru-RU"/>
        </a:p>
      </dgm:t>
    </dgm:pt>
    <dgm:pt modelId="{03E1382F-EAC4-42EC-AA03-848FF31614E2}" type="sibTrans" cxnId="{EC30D215-8F60-4E03-B7BA-3C52412FE95A}">
      <dgm:prSet/>
      <dgm:spPr/>
      <dgm:t>
        <a:bodyPr/>
        <a:lstStyle/>
        <a:p>
          <a:endParaRPr lang="ru-RU"/>
        </a:p>
      </dgm:t>
    </dgm:pt>
    <dgm:pt modelId="{483B0C5F-6F4D-4803-9702-1529990B2D6A}">
      <dgm:prSet custT="1"/>
      <dgm:spPr/>
      <dgm:t>
        <a:bodyPr/>
        <a:lstStyle/>
        <a:p>
          <a:r>
            <a:rPr lang="ru-RU" sz="1800" dirty="0" smtClean="0"/>
            <a:t>степные</a:t>
          </a:r>
          <a:endParaRPr lang="ru-RU" sz="1800" dirty="0"/>
        </a:p>
      </dgm:t>
    </dgm:pt>
    <dgm:pt modelId="{15355841-7FE9-4ADC-839E-4CC360543D54}" type="parTrans" cxnId="{E5AE88B4-0B66-467D-90CC-80D6E7FCB4C1}">
      <dgm:prSet/>
      <dgm:spPr/>
      <dgm:t>
        <a:bodyPr/>
        <a:lstStyle/>
        <a:p>
          <a:endParaRPr lang="ru-RU"/>
        </a:p>
      </dgm:t>
    </dgm:pt>
    <dgm:pt modelId="{98DD365A-D028-4A03-95AF-773BC71D46EE}" type="sibTrans" cxnId="{E5AE88B4-0B66-467D-90CC-80D6E7FCB4C1}">
      <dgm:prSet/>
      <dgm:spPr/>
      <dgm:t>
        <a:bodyPr/>
        <a:lstStyle/>
        <a:p>
          <a:endParaRPr lang="ru-RU"/>
        </a:p>
      </dgm:t>
    </dgm:pt>
    <dgm:pt modelId="{770829E0-09D0-4996-805C-133CF017F851}">
      <dgm:prSet custT="1"/>
      <dgm:spPr/>
      <dgm:t>
        <a:bodyPr/>
        <a:lstStyle/>
        <a:p>
          <a:r>
            <a:rPr lang="ru-RU" sz="1800" dirty="0" smtClean="0"/>
            <a:t>горские</a:t>
          </a:r>
          <a:endParaRPr lang="ru-RU" sz="1800" dirty="0"/>
        </a:p>
      </dgm:t>
    </dgm:pt>
    <dgm:pt modelId="{FBB520A2-234E-43A9-88D7-7427EBD8EBBD}" type="parTrans" cxnId="{821D91E9-DFFC-4BE9-A1A4-587A3E0FA0B8}">
      <dgm:prSet/>
      <dgm:spPr/>
      <dgm:t>
        <a:bodyPr/>
        <a:lstStyle/>
        <a:p>
          <a:endParaRPr lang="ru-RU"/>
        </a:p>
      </dgm:t>
    </dgm:pt>
    <dgm:pt modelId="{ED452050-19E3-44A0-B730-077FDC743D6E}" type="sibTrans" cxnId="{821D91E9-DFFC-4BE9-A1A4-587A3E0FA0B8}">
      <dgm:prSet/>
      <dgm:spPr/>
      <dgm:t>
        <a:bodyPr/>
        <a:lstStyle/>
        <a:p>
          <a:endParaRPr lang="ru-RU"/>
        </a:p>
      </dgm:t>
    </dgm:pt>
    <dgm:pt modelId="{00AEEF11-9A0F-4F0E-A6D1-ADD5E2F7BE80}">
      <dgm:prSet phldrT="[Текст]" custT="1"/>
      <dgm:spPr/>
      <dgm:t>
        <a:bodyPr/>
        <a:lstStyle/>
        <a:p>
          <a:r>
            <a:rPr lang="ru-RU" sz="1600" dirty="0" smtClean="0"/>
            <a:t>верховые</a:t>
          </a:r>
          <a:endParaRPr lang="ru-RU" sz="1600" dirty="0"/>
        </a:p>
      </dgm:t>
    </dgm:pt>
    <dgm:pt modelId="{D9B42FFA-2419-468A-AE87-1FE9B21542B0}" type="parTrans" cxnId="{DD63A625-276E-4165-8051-C33C6AF4E73C}">
      <dgm:prSet/>
      <dgm:spPr/>
      <dgm:t>
        <a:bodyPr/>
        <a:lstStyle/>
        <a:p>
          <a:endParaRPr lang="ru-RU"/>
        </a:p>
      </dgm:t>
    </dgm:pt>
    <dgm:pt modelId="{64A216AD-8EA6-43ED-9055-D3D631330743}" type="sibTrans" cxnId="{DD63A625-276E-4165-8051-C33C6AF4E73C}">
      <dgm:prSet/>
      <dgm:spPr/>
      <dgm:t>
        <a:bodyPr/>
        <a:lstStyle/>
        <a:p>
          <a:endParaRPr lang="ru-RU"/>
        </a:p>
      </dgm:t>
    </dgm:pt>
    <dgm:pt modelId="{690472C5-7002-4BE2-9F6A-294B6F3E012F}">
      <dgm:prSet phldrT="[Текст]" custT="1"/>
      <dgm:spPr/>
      <dgm:t>
        <a:bodyPr/>
        <a:lstStyle/>
        <a:p>
          <a:r>
            <a:rPr lang="ru-RU" sz="1600" dirty="0" smtClean="0"/>
            <a:t>верхово-упряжные</a:t>
          </a:r>
          <a:endParaRPr lang="ru-RU" sz="1600" dirty="0"/>
        </a:p>
      </dgm:t>
    </dgm:pt>
    <dgm:pt modelId="{7A1BC700-9382-49CC-9514-4B0DC069AB28}" type="parTrans" cxnId="{AD95B1E8-9507-473D-850B-5975920C923F}">
      <dgm:prSet/>
      <dgm:spPr/>
      <dgm:t>
        <a:bodyPr/>
        <a:lstStyle/>
        <a:p>
          <a:endParaRPr lang="ru-RU"/>
        </a:p>
      </dgm:t>
    </dgm:pt>
    <dgm:pt modelId="{8376CC46-BD6C-4F38-A897-DF2B26B7107F}" type="sibTrans" cxnId="{AD95B1E8-9507-473D-850B-5975920C923F}">
      <dgm:prSet/>
      <dgm:spPr/>
      <dgm:t>
        <a:bodyPr/>
        <a:lstStyle/>
        <a:p>
          <a:endParaRPr lang="ru-RU"/>
        </a:p>
      </dgm:t>
    </dgm:pt>
    <dgm:pt modelId="{0C610CA9-058E-42D4-93EB-5CAAD1E32CCC}">
      <dgm:prSet phldrT="[Текст]" custT="1"/>
      <dgm:spPr/>
      <dgm:t>
        <a:bodyPr/>
        <a:lstStyle/>
        <a:p>
          <a:r>
            <a:rPr lang="ru-RU" sz="1600" dirty="0" smtClean="0"/>
            <a:t>легкоупряжные</a:t>
          </a:r>
          <a:endParaRPr lang="ru-RU" sz="1600" dirty="0"/>
        </a:p>
      </dgm:t>
    </dgm:pt>
    <dgm:pt modelId="{1FA59D57-4558-48A8-94C9-07675A888579}" type="parTrans" cxnId="{98F29745-8D9F-45D7-A8D7-6413BA6F41C4}">
      <dgm:prSet/>
      <dgm:spPr/>
      <dgm:t>
        <a:bodyPr/>
        <a:lstStyle/>
        <a:p>
          <a:endParaRPr lang="ru-RU"/>
        </a:p>
      </dgm:t>
    </dgm:pt>
    <dgm:pt modelId="{E7932E86-4277-478B-B4A0-28E02780591F}" type="sibTrans" cxnId="{98F29745-8D9F-45D7-A8D7-6413BA6F41C4}">
      <dgm:prSet/>
      <dgm:spPr/>
      <dgm:t>
        <a:bodyPr/>
        <a:lstStyle/>
        <a:p>
          <a:endParaRPr lang="ru-RU"/>
        </a:p>
      </dgm:t>
    </dgm:pt>
    <dgm:pt modelId="{34C60F5E-8823-49BC-97F0-7B0B73B9675E}">
      <dgm:prSet phldrT="[Текст]" custT="1"/>
      <dgm:spPr/>
      <dgm:t>
        <a:bodyPr/>
        <a:lstStyle/>
        <a:p>
          <a:r>
            <a:rPr lang="ru-RU" sz="1600" dirty="0" smtClean="0"/>
            <a:t>тяжелоупряжные</a:t>
          </a:r>
          <a:endParaRPr lang="ru-RU" sz="1600" dirty="0"/>
        </a:p>
      </dgm:t>
    </dgm:pt>
    <dgm:pt modelId="{3F3BC06C-352F-4947-863B-44296B4673C5}" type="parTrans" cxnId="{E6582D0C-E257-48D8-B200-9EBBF0522CF1}">
      <dgm:prSet/>
      <dgm:spPr/>
      <dgm:t>
        <a:bodyPr/>
        <a:lstStyle/>
        <a:p>
          <a:endParaRPr lang="ru-RU"/>
        </a:p>
      </dgm:t>
    </dgm:pt>
    <dgm:pt modelId="{1A8D81E0-B30E-4707-9C92-42011A4D3E94}" type="sibTrans" cxnId="{E6582D0C-E257-48D8-B200-9EBBF0522CF1}">
      <dgm:prSet/>
      <dgm:spPr/>
      <dgm:t>
        <a:bodyPr/>
        <a:lstStyle/>
        <a:p>
          <a:endParaRPr lang="ru-RU"/>
        </a:p>
      </dgm:t>
    </dgm:pt>
    <dgm:pt modelId="{69CACD2A-6761-43F4-B14B-963E85A7D9CF}">
      <dgm:prSet phldrT="[Текст]" custT="1"/>
      <dgm:spPr/>
      <dgm:t>
        <a:bodyPr/>
        <a:lstStyle/>
        <a:p>
          <a:r>
            <a:rPr lang="ru-RU" sz="1600" dirty="0" smtClean="0"/>
            <a:t>верхово-вьючие</a:t>
          </a:r>
          <a:endParaRPr lang="ru-RU" sz="1600" dirty="0"/>
        </a:p>
      </dgm:t>
    </dgm:pt>
    <dgm:pt modelId="{E4E8964E-D65A-4EC3-971C-5FCB2473A4F4}" type="parTrans" cxnId="{88CB0D3A-BA00-4374-B83E-0D6B29BB9213}">
      <dgm:prSet/>
      <dgm:spPr/>
      <dgm:t>
        <a:bodyPr/>
        <a:lstStyle/>
        <a:p>
          <a:endParaRPr lang="ru-RU"/>
        </a:p>
      </dgm:t>
    </dgm:pt>
    <dgm:pt modelId="{F17FE06F-91F9-4B9F-A977-3109846D99A5}" type="sibTrans" cxnId="{88CB0D3A-BA00-4374-B83E-0D6B29BB9213}">
      <dgm:prSet/>
      <dgm:spPr/>
      <dgm:t>
        <a:bodyPr/>
        <a:lstStyle/>
        <a:p>
          <a:endParaRPr lang="ru-RU"/>
        </a:p>
      </dgm:t>
    </dgm:pt>
    <dgm:pt modelId="{9E23BC36-CDF8-4F4C-B8C6-4A813254A7AF}" type="pres">
      <dgm:prSet presAssocID="{48DA748F-3E37-4B92-A4BC-8D93F1ECB4E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3B392B6-F972-4381-A7A4-E24170FB6182}" type="pres">
      <dgm:prSet presAssocID="{83D215D4-1DE6-424B-97DE-BA55859DA726}" presName="root" presStyleCnt="0"/>
      <dgm:spPr/>
    </dgm:pt>
    <dgm:pt modelId="{C63D4472-0634-4F08-815E-E209BF1B14C3}" type="pres">
      <dgm:prSet presAssocID="{83D215D4-1DE6-424B-97DE-BA55859DA726}" presName="rootComposite" presStyleCnt="0"/>
      <dgm:spPr/>
    </dgm:pt>
    <dgm:pt modelId="{E557ED3D-C7EA-4DB1-9EA8-D91C68803DB1}" type="pres">
      <dgm:prSet presAssocID="{83D215D4-1DE6-424B-97DE-BA55859DA726}" presName="rootText" presStyleLbl="node1" presStyleIdx="0" presStyleCnt="2" custScaleX="152676" custScaleY="179013" custLinFactNeighborX="-64574" custLinFactNeighborY="26027"/>
      <dgm:spPr/>
      <dgm:t>
        <a:bodyPr/>
        <a:lstStyle/>
        <a:p>
          <a:endParaRPr lang="ru-RU"/>
        </a:p>
      </dgm:t>
    </dgm:pt>
    <dgm:pt modelId="{2A2C1B16-97A9-4384-AED1-45670CD91314}" type="pres">
      <dgm:prSet presAssocID="{83D215D4-1DE6-424B-97DE-BA55859DA726}" presName="rootConnector" presStyleLbl="node1" presStyleIdx="0" presStyleCnt="2"/>
      <dgm:spPr/>
      <dgm:t>
        <a:bodyPr/>
        <a:lstStyle/>
        <a:p>
          <a:endParaRPr lang="ru-RU"/>
        </a:p>
      </dgm:t>
    </dgm:pt>
    <dgm:pt modelId="{0375F583-E8EB-4CA0-803C-06838B47186C}" type="pres">
      <dgm:prSet presAssocID="{83D215D4-1DE6-424B-97DE-BA55859DA726}" presName="childShape" presStyleCnt="0"/>
      <dgm:spPr/>
    </dgm:pt>
    <dgm:pt modelId="{CB407D84-6BEF-4869-A424-694B0BB06F8F}" type="pres">
      <dgm:prSet presAssocID="{E23B728E-AE32-4817-AEE4-FFE9B93EDCD2}" presName="Name13" presStyleLbl="parChTrans1D2" presStyleIdx="0" presStyleCnt="8"/>
      <dgm:spPr/>
      <dgm:t>
        <a:bodyPr/>
        <a:lstStyle/>
        <a:p>
          <a:endParaRPr lang="ru-RU"/>
        </a:p>
      </dgm:t>
    </dgm:pt>
    <dgm:pt modelId="{944FE850-FC6D-4595-B5E1-783B2F3DBEF4}" type="pres">
      <dgm:prSet presAssocID="{09F32312-FF27-4BB1-A7A5-2F967AA5E32D}" presName="childText" presStyleLbl="bgAcc1" presStyleIdx="0" presStyleCnt="8" custScaleX="132921" custScaleY="84364" custLinFactNeighborX="-69504" custLinFactNeighborY="32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E6FCB-4025-4C63-88BB-9E4B9F7CD385}" type="pres">
      <dgm:prSet presAssocID="{15355841-7FE9-4ADC-839E-4CC360543D54}" presName="Name13" presStyleLbl="parChTrans1D2" presStyleIdx="1" presStyleCnt="8"/>
      <dgm:spPr/>
      <dgm:t>
        <a:bodyPr/>
        <a:lstStyle/>
        <a:p>
          <a:endParaRPr lang="ru-RU"/>
        </a:p>
      </dgm:t>
    </dgm:pt>
    <dgm:pt modelId="{410DCC5A-569B-455E-9831-C55D9537D1C6}" type="pres">
      <dgm:prSet presAssocID="{483B0C5F-6F4D-4803-9702-1529990B2D6A}" presName="childText" presStyleLbl="bgAcc1" presStyleIdx="1" presStyleCnt="8" custScaleX="130454" custScaleY="89298" custLinFactNeighborX="-69504" custLinFactNeighborY="28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0744DB-F26E-4309-B4A8-D3CEC184BF75}" type="pres">
      <dgm:prSet presAssocID="{FBB520A2-234E-43A9-88D7-7427EBD8EBBD}" presName="Name13" presStyleLbl="parChTrans1D2" presStyleIdx="2" presStyleCnt="8"/>
      <dgm:spPr/>
      <dgm:t>
        <a:bodyPr/>
        <a:lstStyle/>
        <a:p>
          <a:endParaRPr lang="ru-RU"/>
        </a:p>
      </dgm:t>
    </dgm:pt>
    <dgm:pt modelId="{5E87D657-ED16-400B-9A76-C6EB2E41FAEF}" type="pres">
      <dgm:prSet presAssocID="{770829E0-09D0-4996-805C-133CF017F851}" presName="childText" presStyleLbl="bgAcc1" presStyleIdx="2" presStyleCnt="8" custScaleX="130455" custLinFactNeighborX="-69504" custLinFactNeighborY="32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FD3F77-2A25-4331-8DE3-A85A00C8460F}" type="pres">
      <dgm:prSet presAssocID="{1E673B00-F4D4-4405-BED2-99CCDF65600A}" presName="root" presStyleCnt="0"/>
      <dgm:spPr/>
    </dgm:pt>
    <dgm:pt modelId="{1656BCB6-FEEB-4043-99EE-6DF493E8B4BE}" type="pres">
      <dgm:prSet presAssocID="{1E673B00-F4D4-4405-BED2-99CCDF65600A}" presName="rootComposite" presStyleCnt="0"/>
      <dgm:spPr/>
    </dgm:pt>
    <dgm:pt modelId="{3BF94E20-CDE7-44AD-87C7-2AB914A8216B}" type="pres">
      <dgm:prSet presAssocID="{1E673B00-F4D4-4405-BED2-99CCDF65600A}" presName="rootText" presStyleLbl="node1" presStyleIdx="1" presStyleCnt="2" custScaleX="171316" custScaleY="182601" custLinFactNeighborX="-71056" custLinFactNeighborY="26027"/>
      <dgm:spPr/>
      <dgm:t>
        <a:bodyPr/>
        <a:lstStyle/>
        <a:p>
          <a:endParaRPr lang="ru-RU"/>
        </a:p>
      </dgm:t>
    </dgm:pt>
    <dgm:pt modelId="{A83BE7AC-FE47-496A-B9BB-65137B5774B1}" type="pres">
      <dgm:prSet presAssocID="{1E673B00-F4D4-4405-BED2-99CCDF65600A}" presName="rootConnector" presStyleLbl="node1" presStyleIdx="1" presStyleCnt="2"/>
      <dgm:spPr/>
      <dgm:t>
        <a:bodyPr/>
        <a:lstStyle/>
        <a:p>
          <a:endParaRPr lang="ru-RU"/>
        </a:p>
      </dgm:t>
    </dgm:pt>
    <dgm:pt modelId="{762C4564-B372-44FC-93E7-7C2B8A39C213}" type="pres">
      <dgm:prSet presAssocID="{1E673B00-F4D4-4405-BED2-99CCDF65600A}" presName="childShape" presStyleCnt="0"/>
      <dgm:spPr/>
    </dgm:pt>
    <dgm:pt modelId="{09871D3A-A01D-46B9-A0E1-84BF9AB04D40}" type="pres">
      <dgm:prSet presAssocID="{D9B42FFA-2419-468A-AE87-1FE9B21542B0}" presName="Name13" presStyleLbl="parChTrans1D2" presStyleIdx="3" presStyleCnt="8"/>
      <dgm:spPr/>
      <dgm:t>
        <a:bodyPr/>
        <a:lstStyle/>
        <a:p>
          <a:endParaRPr lang="ru-RU"/>
        </a:p>
      </dgm:t>
    </dgm:pt>
    <dgm:pt modelId="{BC71B655-C55F-4C9F-8778-EDEB5967B9D3}" type="pres">
      <dgm:prSet presAssocID="{00AEEF11-9A0F-4F0E-A6D1-ADD5E2F7BE80}" presName="childText" presStyleLbl="bgAcc1" presStyleIdx="3" presStyleCnt="8" custScaleX="161940" custScaleY="108578" custLinFactNeighborX="-82266" custLinFactNeighborY="15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4A7F5E-8047-409A-A65A-B2DB29BB38FD}" type="pres">
      <dgm:prSet presAssocID="{7A1BC700-9382-49CC-9514-4B0DC069AB28}" presName="Name13" presStyleLbl="parChTrans1D2" presStyleIdx="4" presStyleCnt="8"/>
      <dgm:spPr/>
      <dgm:t>
        <a:bodyPr/>
        <a:lstStyle/>
        <a:p>
          <a:endParaRPr lang="ru-RU"/>
        </a:p>
      </dgm:t>
    </dgm:pt>
    <dgm:pt modelId="{7DCA790F-D5CB-44F7-998F-BBECD1417D48}" type="pres">
      <dgm:prSet presAssocID="{690472C5-7002-4BE2-9F6A-294B6F3E012F}" presName="childText" presStyleLbl="bgAcc1" presStyleIdx="4" presStyleCnt="8" custScaleX="160324" custScaleY="114799" custLinFactNeighborX="-82266" custLinFactNeighborY="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92A02-05B8-4926-AE26-C533B01607C3}" type="pres">
      <dgm:prSet presAssocID="{1FA59D57-4558-48A8-94C9-07675A888579}" presName="Name13" presStyleLbl="parChTrans1D2" presStyleIdx="5" presStyleCnt="8"/>
      <dgm:spPr/>
      <dgm:t>
        <a:bodyPr/>
        <a:lstStyle/>
        <a:p>
          <a:endParaRPr lang="ru-RU"/>
        </a:p>
      </dgm:t>
    </dgm:pt>
    <dgm:pt modelId="{878BE8FA-E4B2-4711-BA44-456787A4E112}" type="pres">
      <dgm:prSet presAssocID="{0C610CA9-058E-42D4-93EB-5CAAD1E32CCC}" presName="childText" presStyleLbl="bgAcc1" presStyleIdx="5" presStyleCnt="8" custScaleX="154911" custScaleY="114879" custLinFactNeighborX="-82266" custLinFactNeighborY="-7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78C040-5C6A-4C33-AD7A-65D8863A9857}" type="pres">
      <dgm:prSet presAssocID="{3F3BC06C-352F-4947-863B-44296B4673C5}" presName="Name13" presStyleLbl="parChTrans1D2" presStyleIdx="6" presStyleCnt="8"/>
      <dgm:spPr/>
      <dgm:t>
        <a:bodyPr/>
        <a:lstStyle/>
        <a:p>
          <a:endParaRPr lang="ru-RU"/>
        </a:p>
      </dgm:t>
    </dgm:pt>
    <dgm:pt modelId="{7292D279-674C-4BC5-B558-2F9F73E6883B}" type="pres">
      <dgm:prSet presAssocID="{34C60F5E-8823-49BC-97F0-7B0B73B9675E}" presName="childText" presStyleLbl="bgAcc1" presStyleIdx="6" presStyleCnt="8" custScaleX="186133" custScaleY="91220" custLinFactNeighborX="-82266" custLinFactNeighborY="-14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D1A3E-70D4-442D-8615-2436D597009F}" type="pres">
      <dgm:prSet presAssocID="{E4E8964E-D65A-4EC3-971C-5FCB2473A4F4}" presName="Name13" presStyleLbl="parChTrans1D2" presStyleIdx="7" presStyleCnt="8"/>
      <dgm:spPr/>
      <dgm:t>
        <a:bodyPr/>
        <a:lstStyle/>
        <a:p>
          <a:endParaRPr lang="ru-RU"/>
        </a:p>
      </dgm:t>
    </dgm:pt>
    <dgm:pt modelId="{F82A2C6C-3224-4618-961C-2B3D0AEABFFE}" type="pres">
      <dgm:prSet presAssocID="{69CACD2A-6761-43F4-B14B-963E85A7D9CF}" presName="childText" presStyleLbl="bgAcc1" presStyleIdx="7" presStyleCnt="8" custScaleX="210328" custScaleY="159185" custLinFactNeighborX="-82266" custLinFactNeighborY="-11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EB4D8A-9630-43C3-A39B-D713B59C041E}" type="presOf" srcId="{1E673B00-F4D4-4405-BED2-99CCDF65600A}" destId="{3BF94E20-CDE7-44AD-87C7-2AB914A8216B}" srcOrd="0" destOrd="0" presId="urn:microsoft.com/office/officeart/2005/8/layout/hierarchy3"/>
    <dgm:cxn modelId="{843DFB07-6238-4318-AE8C-B2A125AC7BA9}" type="presOf" srcId="{E4E8964E-D65A-4EC3-971C-5FCB2473A4F4}" destId="{5B3D1A3E-70D4-442D-8615-2436D597009F}" srcOrd="0" destOrd="0" presId="urn:microsoft.com/office/officeart/2005/8/layout/hierarchy3"/>
    <dgm:cxn modelId="{DB387486-FB80-4D3A-A8EB-7991C3155FA2}" type="presOf" srcId="{FBB520A2-234E-43A9-88D7-7427EBD8EBBD}" destId="{210744DB-F26E-4309-B4A8-D3CEC184BF75}" srcOrd="0" destOrd="0" presId="urn:microsoft.com/office/officeart/2005/8/layout/hierarchy3"/>
    <dgm:cxn modelId="{DD63A625-276E-4165-8051-C33C6AF4E73C}" srcId="{1E673B00-F4D4-4405-BED2-99CCDF65600A}" destId="{00AEEF11-9A0F-4F0E-A6D1-ADD5E2F7BE80}" srcOrd="0" destOrd="0" parTransId="{D9B42FFA-2419-468A-AE87-1FE9B21542B0}" sibTransId="{64A216AD-8EA6-43ED-9055-D3D631330743}"/>
    <dgm:cxn modelId="{98F29745-8D9F-45D7-A8D7-6413BA6F41C4}" srcId="{1E673B00-F4D4-4405-BED2-99CCDF65600A}" destId="{0C610CA9-058E-42D4-93EB-5CAAD1E32CCC}" srcOrd="2" destOrd="0" parTransId="{1FA59D57-4558-48A8-94C9-07675A888579}" sibTransId="{E7932E86-4277-478B-B4A0-28E02780591F}"/>
    <dgm:cxn modelId="{ECFD24DD-7AC7-43BC-88C6-495FD4D04003}" type="presOf" srcId="{48DA748F-3E37-4B92-A4BC-8D93F1ECB4E5}" destId="{9E23BC36-CDF8-4F4C-B8C6-4A813254A7AF}" srcOrd="0" destOrd="0" presId="urn:microsoft.com/office/officeart/2005/8/layout/hierarchy3"/>
    <dgm:cxn modelId="{EFD8818C-70F0-4570-BC7C-9F634AE31BD2}" type="presOf" srcId="{0C610CA9-058E-42D4-93EB-5CAAD1E32CCC}" destId="{878BE8FA-E4B2-4711-BA44-456787A4E112}" srcOrd="0" destOrd="0" presId="urn:microsoft.com/office/officeart/2005/8/layout/hierarchy3"/>
    <dgm:cxn modelId="{69D0958A-BDA8-48DE-8BA1-9A485E74903A}" srcId="{48DA748F-3E37-4B92-A4BC-8D93F1ECB4E5}" destId="{83D215D4-1DE6-424B-97DE-BA55859DA726}" srcOrd="0" destOrd="0" parTransId="{74BA0802-A4F1-42FA-8CF1-EE96D5AAE7F9}" sibTransId="{C5D33D1A-0E61-4BB5-9559-CC3FE2067693}"/>
    <dgm:cxn modelId="{D3DE16D4-4166-4A76-82A7-D63453992FD7}" type="presOf" srcId="{E23B728E-AE32-4817-AEE4-FFE9B93EDCD2}" destId="{CB407D84-6BEF-4869-A424-694B0BB06F8F}" srcOrd="0" destOrd="0" presId="urn:microsoft.com/office/officeart/2005/8/layout/hierarchy3"/>
    <dgm:cxn modelId="{20CCB537-A904-4034-A921-C96042A2B69C}" type="presOf" srcId="{7A1BC700-9382-49CC-9514-4B0DC069AB28}" destId="{804A7F5E-8047-409A-A65A-B2DB29BB38FD}" srcOrd="0" destOrd="0" presId="urn:microsoft.com/office/officeart/2005/8/layout/hierarchy3"/>
    <dgm:cxn modelId="{88CB0D3A-BA00-4374-B83E-0D6B29BB9213}" srcId="{1E673B00-F4D4-4405-BED2-99CCDF65600A}" destId="{69CACD2A-6761-43F4-B14B-963E85A7D9CF}" srcOrd="4" destOrd="0" parTransId="{E4E8964E-D65A-4EC3-971C-5FCB2473A4F4}" sibTransId="{F17FE06F-91F9-4B9F-A977-3109846D99A5}"/>
    <dgm:cxn modelId="{2030C584-FDA5-44E3-B205-99519E19CE27}" type="presOf" srcId="{83D215D4-1DE6-424B-97DE-BA55859DA726}" destId="{E557ED3D-C7EA-4DB1-9EA8-D91C68803DB1}" srcOrd="0" destOrd="0" presId="urn:microsoft.com/office/officeart/2005/8/layout/hierarchy3"/>
    <dgm:cxn modelId="{C1DC18FC-7438-4743-95A8-24D93B8275DD}" type="presOf" srcId="{1FA59D57-4558-48A8-94C9-07675A888579}" destId="{36B92A02-05B8-4926-AE26-C533B01607C3}" srcOrd="0" destOrd="0" presId="urn:microsoft.com/office/officeart/2005/8/layout/hierarchy3"/>
    <dgm:cxn modelId="{D0FD7D19-1FA1-4A29-9AEB-C4784D950CCD}" type="presOf" srcId="{1E673B00-F4D4-4405-BED2-99CCDF65600A}" destId="{A83BE7AC-FE47-496A-B9BB-65137B5774B1}" srcOrd="1" destOrd="0" presId="urn:microsoft.com/office/officeart/2005/8/layout/hierarchy3"/>
    <dgm:cxn modelId="{8D658BAF-4131-4B0E-B1A5-0FAECAD805E7}" type="presOf" srcId="{483B0C5F-6F4D-4803-9702-1529990B2D6A}" destId="{410DCC5A-569B-455E-9831-C55D9537D1C6}" srcOrd="0" destOrd="0" presId="urn:microsoft.com/office/officeart/2005/8/layout/hierarchy3"/>
    <dgm:cxn modelId="{E6582D0C-E257-48D8-B200-9EBBF0522CF1}" srcId="{1E673B00-F4D4-4405-BED2-99CCDF65600A}" destId="{34C60F5E-8823-49BC-97F0-7B0B73B9675E}" srcOrd="3" destOrd="0" parTransId="{3F3BC06C-352F-4947-863B-44296B4673C5}" sibTransId="{1A8D81E0-B30E-4707-9C92-42011A4D3E94}"/>
    <dgm:cxn modelId="{C6E91587-5371-46FD-BF7F-964CBEEBB320}" type="presOf" srcId="{00AEEF11-9A0F-4F0E-A6D1-ADD5E2F7BE80}" destId="{BC71B655-C55F-4C9F-8778-EDEB5967B9D3}" srcOrd="0" destOrd="0" presId="urn:microsoft.com/office/officeart/2005/8/layout/hierarchy3"/>
    <dgm:cxn modelId="{BFB0C84A-A5A9-4636-B12D-BFDF7462EF4F}" type="presOf" srcId="{770829E0-09D0-4996-805C-133CF017F851}" destId="{5E87D657-ED16-400B-9A76-C6EB2E41FAEF}" srcOrd="0" destOrd="0" presId="urn:microsoft.com/office/officeart/2005/8/layout/hierarchy3"/>
    <dgm:cxn modelId="{726516DD-A79B-49C0-8B12-DFF476649E78}" type="presOf" srcId="{690472C5-7002-4BE2-9F6A-294B6F3E012F}" destId="{7DCA790F-D5CB-44F7-998F-BBECD1417D48}" srcOrd="0" destOrd="0" presId="urn:microsoft.com/office/officeart/2005/8/layout/hierarchy3"/>
    <dgm:cxn modelId="{CC1C4EC3-9265-4281-BDDE-73F771DBCDAA}" type="presOf" srcId="{15355841-7FE9-4ADC-839E-4CC360543D54}" destId="{98BE6FCB-4025-4C63-88BB-9E4B9F7CD385}" srcOrd="0" destOrd="0" presId="urn:microsoft.com/office/officeart/2005/8/layout/hierarchy3"/>
    <dgm:cxn modelId="{0DC4139C-9F6E-4788-8C62-01A9C7A2B5E5}" type="presOf" srcId="{D9B42FFA-2419-468A-AE87-1FE9B21542B0}" destId="{09871D3A-A01D-46B9-A0E1-84BF9AB04D40}" srcOrd="0" destOrd="0" presId="urn:microsoft.com/office/officeart/2005/8/layout/hierarchy3"/>
    <dgm:cxn modelId="{E5AE88B4-0B66-467D-90CC-80D6E7FCB4C1}" srcId="{83D215D4-1DE6-424B-97DE-BA55859DA726}" destId="{483B0C5F-6F4D-4803-9702-1529990B2D6A}" srcOrd="1" destOrd="0" parTransId="{15355841-7FE9-4ADC-839E-4CC360543D54}" sibTransId="{98DD365A-D028-4A03-95AF-773BC71D46EE}"/>
    <dgm:cxn modelId="{72DBB5EA-0156-4C40-98D9-D89FD1625F96}" type="presOf" srcId="{69CACD2A-6761-43F4-B14B-963E85A7D9CF}" destId="{F82A2C6C-3224-4618-961C-2B3D0AEABFFE}" srcOrd="0" destOrd="0" presId="urn:microsoft.com/office/officeart/2005/8/layout/hierarchy3"/>
    <dgm:cxn modelId="{F5C8EF53-8F44-46C5-BCA6-06E45DDB9872}" type="presOf" srcId="{3F3BC06C-352F-4947-863B-44296B4673C5}" destId="{A278C040-5C6A-4C33-AD7A-65D8863A9857}" srcOrd="0" destOrd="0" presId="urn:microsoft.com/office/officeart/2005/8/layout/hierarchy3"/>
    <dgm:cxn modelId="{C67017B9-4CAE-4EF4-9E7B-54EA1E5AC45F}" srcId="{48DA748F-3E37-4B92-A4BC-8D93F1ECB4E5}" destId="{1E673B00-F4D4-4405-BED2-99CCDF65600A}" srcOrd="1" destOrd="0" parTransId="{ECD66899-A207-4D92-9706-9905A069C0D8}" sibTransId="{8966761B-916A-4F11-8DBA-0F15E9139EC4}"/>
    <dgm:cxn modelId="{AD95B1E8-9507-473D-850B-5975920C923F}" srcId="{1E673B00-F4D4-4405-BED2-99CCDF65600A}" destId="{690472C5-7002-4BE2-9F6A-294B6F3E012F}" srcOrd="1" destOrd="0" parTransId="{7A1BC700-9382-49CC-9514-4B0DC069AB28}" sibTransId="{8376CC46-BD6C-4F38-A897-DF2B26B7107F}"/>
    <dgm:cxn modelId="{FA98251A-CA71-4D14-BA5A-5E839AAEEB85}" type="presOf" srcId="{34C60F5E-8823-49BC-97F0-7B0B73B9675E}" destId="{7292D279-674C-4BC5-B558-2F9F73E6883B}" srcOrd="0" destOrd="0" presId="urn:microsoft.com/office/officeart/2005/8/layout/hierarchy3"/>
    <dgm:cxn modelId="{821D91E9-DFFC-4BE9-A1A4-587A3E0FA0B8}" srcId="{83D215D4-1DE6-424B-97DE-BA55859DA726}" destId="{770829E0-09D0-4996-805C-133CF017F851}" srcOrd="2" destOrd="0" parTransId="{FBB520A2-234E-43A9-88D7-7427EBD8EBBD}" sibTransId="{ED452050-19E3-44A0-B730-077FDC743D6E}"/>
    <dgm:cxn modelId="{91D3FA22-A817-4808-9D4C-73F838780B13}" type="presOf" srcId="{09F32312-FF27-4BB1-A7A5-2F967AA5E32D}" destId="{944FE850-FC6D-4595-B5E1-783B2F3DBEF4}" srcOrd="0" destOrd="0" presId="urn:microsoft.com/office/officeart/2005/8/layout/hierarchy3"/>
    <dgm:cxn modelId="{ED1ECA54-F0E9-4AA1-9574-1258D5095B1C}" type="presOf" srcId="{83D215D4-1DE6-424B-97DE-BA55859DA726}" destId="{2A2C1B16-97A9-4384-AED1-45670CD91314}" srcOrd="1" destOrd="0" presId="urn:microsoft.com/office/officeart/2005/8/layout/hierarchy3"/>
    <dgm:cxn modelId="{EC30D215-8F60-4E03-B7BA-3C52412FE95A}" srcId="{83D215D4-1DE6-424B-97DE-BA55859DA726}" destId="{09F32312-FF27-4BB1-A7A5-2F967AA5E32D}" srcOrd="0" destOrd="0" parTransId="{E23B728E-AE32-4817-AEE4-FFE9B93EDCD2}" sibTransId="{03E1382F-EAC4-42EC-AA03-848FF31614E2}"/>
    <dgm:cxn modelId="{CEC79417-EF45-4129-BB8F-F8C23F14F1DA}" type="presParOf" srcId="{9E23BC36-CDF8-4F4C-B8C6-4A813254A7AF}" destId="{A3B392B6-F972-4381-A7A4-E24170FB6182}" srcOrd="0" destOrd="0" presId="urn:microsoft.com/office/officeart/2005/8/layout/hierarchy3"/>
    <dgm:cxn modelId="{C87D54E7-8C0B-49FD-B40C-AA497DFD0E39}" type="presParOf" srcId="{A3B392B6-F972-4381-A7A4-E24170FB6182}" destId="{C63D4472-0634-4F08-815E-E209BF1B14C3}" srcOrd="0" destOrd="0" presId="urn:microsoft.com/office/officeart/2005/8/layout/hierarchy3"/>
    <dgm:cxn modelId="{3328FA8A-3371-41C9-9F54-9E8BCA9D1E50}" type="presParOf" srcId="{C63D4472-0634-4F08-815E-E209BF1B14C3}" destId="{E557ED3D-C7EA-4DB1-9EA8-D91C68803DB1}" srcOrd="0" destOrd="0" presId="urn:microsoft.com/office/officeart/2005/8/layout/hierarchy3"/>
    <dgm:cxn modelId="{6F77C081-E950-4488-A55F-DD22B3798435}" type="presParOf" srcId="{C63D4472-0634-4F08-815E-E209BF1B14C3}" destId="{2A2C1B16-97A9-4384-AED1-45670CD91314}" srcOrd="1" destOrd="0" presId="urn:microsoft.com/office/officeart/2005/8/layout/hierarchy3"/>
    <dgm:cxn modelId="{2A5C026D-3327-4304-936A-26955B973066}" type="presParOf" srcId="{A3B392B6-F972-4381-A7A4-E24170FB6182}" destId="{0375F583-E8EB-4CA0-803C-06838B47186C}" srcOrd="1" destOrd="0" presId="urn:microsoft.com/office/officeart/2005/8/layout/hierarchy3"/>
    <dgm:cxn modelId="{A6839731-0BA3-4F43-8C6E-53AB08B3C8F2}" type="presParOf" srcId="{0375F583-E8EB-4CA0-803C-06838B47186C}" destId="{CB407D84-6BEF-4869-A424-694B0BB06F8F}" srcOrd="0" destOrd="0" presId="urn:microsoft.com/office/officeart/2005/8/layout/hierarchy3"/>
    <dgm:cxn modelId="{1F2CCF0B-89AA-4E60-81CF-6315336B8CBE}" type="presParOf" srcId="{0375F583-E8EB-4CA0-803C-06838B47186C}" destId="{944FE850-FC6D-4595-B5E1-783B2F3DBEF4}" srcOrd="1" destOrd="0" presId="urn:microsoft.com/office/officeart/2005/8/layout/hierarchy3"/>
    <dgm:cxn modelId="{0875A635-E58F-468D-835C-41519B8EADCB}" type="presParOf" srcId="{0375F583-E8EB-4CA0-803C-06838B47186C}" destId="{98BE6FCB-4025-4C63-88BB-9E4B9F7CD385}" srcOrd="2" destOrd="0" presId="urn:microsoft.com/office/officeart/2005/8/layout/hierarchy3"/>
    <dgm:cxn modelId="{547C2CA0-8D29-45E6-A801-47F20BE53FF0}" type="presParOf" srcId="{0375F583-E8EB-4CA0-803C-06838B47186C}" destId="{410DCC5A-569B-455E-9831-C55D9537D1C6}" srcOrd="3" destOrd="0" presId="urn:microsoft.com/office/officeart/2005/8/layout/hierarchy3"/>
    <dgm:cxn modelId="{BAE0A845-E6D9-4618-84BF-FE5CD4B7BD32}" type="presParOf" srcId="{0375F583-E8EB-4CA0-803C-06838B47186C}" destId="{210744DB-F26E-4309-B4A8-D3CEC184BF75}" srcOrd="4" destOrd="0" presId="urn:microsoft.com/office/officeart/2005/8/layout/hierarchy3"/>
    <dgm:cxn modelId="{FA77FB59-DAA6-4FB6-BA15-8607A47D420B}" type="presParOf" srcId="{0375F583-E8EB-4CA0-803C-06838B47186C}" destId="{5E87D657-ED16-400B-9A76-C6EB2E41FAEF}" srcOrd="5" destOrd="0" presId="urn:microsoft.com/office/officeart/2005/8/layout/hierarchy3"/>
    <dgm:cxn modelId="{E31D8FEF-9FF5-46BA-9C3E-2B8198B88A8A}" type="presParOf" srcId="{9E23BC36-CDF8-4F4C-B8C6-4A813254A7AF}" destId="{EDFD3F77-2A25-4331-8DE3-A85A00C8460F}" srcOrd="1" destOrd="0" presId="urn:microsoft.com/office/officeart/2005/8/layout/hierarchy3"/>
    <dgm:cxn modelId="{B52780CF-D186-4F06-8996-CE0254B21D67}" type="presParOf" srcId="{EDFD3F77-2A25-4331-8DE3-A85A00C8460F}" destId="{1656BCB6-FEEB-4043-99EE-6DF493E8B4BE}" srcOrd="0" destOrd="0" presId="urn:microsoft.com/office/officeart/2005/8/layout/hierarchy3"/>
    <dgm:cxn modelId="{C77D70C5-D8EB-47F2-B6C0-561606D429E4}" type="presParOf" srcId="{1656BCB6-FEEB-4043-99EE-6DF493E8B4BE}" destId="{3BF94E20-CDE7-44AD-87C7-2AB914A8216B}" srcOrd="0" destOrd="0" presId="urn:microsoft.com/office/officeart/2005/8/layout/hierarchy3"/>
    <dgm:cxn modelId="{5244C68E-CCCC-40CC-B7B9-152FEECC0584}" type="presParOf" srcId="{1656BCB6-FEEB-4043-99EE-6DF493E8B4BE}" destId="{A83BE7AC-FE47-496A-B9BB-65137B5774B1}" srcOrd="1" destOrd="0" presId="urn:microsoft.com/office/officeart/2005/8/layout/hierarchy3"/>
    <dgm:cxn modelId="{68771CB9-9EB0-4890-BAF5-44D53DD036E6}" type="presParOf" srcId="{EDFD3F77-2A25-4331-8DE3-A85A00C8460F}" destId="{762C4564-B372-44FC-93E7-7C2B8A39C213}" srcOrd="1" destOrd="0" presId="urn:microsoft.com/office/officeart/2005/8/layout/hierarchy3"/>
    <dgm:cxn modelId="{659D81E5-A881-4A0A-91DB-58CDCD3F79BA}" type="presParOf" srcId="{762C4564-B372-44FC-93E7-7C2B8A39C213}" destId="{09871D3A-A01D-46B9-A0E1-84BF9AB04D40}" srcOrd="0" destOrd="0" presId="urn:microsoft.com/office/officeart/2005/8/layout/hierarchy3"/>
    <dgm:cxn modelId="{411C42F7-2ECA-4F2D-ABA9-BD51522486F7}" type="presParOf" srcId="{762C4564-B372-44FC-93E7-7C2B8A39C213}" destId="{BC71B655-C55F-4C9F-8778-EDEB5967B9D3}" srcOrd="1" destOrd="0" presId="urn:microsoft.com/office/officeart/2005/8/layout/hierarchy3"/>
    <dgm:cxn modelId="{A94B7777-8F70-4937-AAE1-5DD752EC3739}" type="presParOf" srcId="{762C4564-B372-44FC-93E7-7C2B8A39C213}" destId="{804A7F5E-8047-409A-A65A-B2DB29BB38FD}" srcOrd="2" destOrd="0" presId="urn:microsoft.com/office/officeart/2005/8/layout/hierarchy3"/>
    <dgm:cxn modelId="{10804312-BF23-461F-A755-F119A5D15C58}" type="presParOf" srcId="{762C4564-B372-44FC-93E7-7C2B8A39C213}" destId="{7DCA790F-D5CB-44F7-998F-BBECD1417D48}" srcOrd="3" destOrd="0" presId="urn:microsoft.com/office/officeart/2005/8/layout/hierarchy3"/>
    <dgm:cxn modelId="{4925AD4D-696F-4803-8C2D-70C8CBC7A13B}" type="presParOf" srcId="{762C4564-B372-44FC-93E7-7C2B8A39C213}" destId="{36B92A02-05B8-4926-AE26-C533B01607C3}" srcOrd="4" destOrd="0" presId="urn:microsoft.com/office/officeart/2005/8/layout/hierarchy3"/>
    <dgm:cxn modelId="{5510C5AC-8220-402B-918A-F344DA0F08DE}" type="presParOf" srcId="{762C4564-B372-44FC-93E7-7C2B8A39C213}" destId="{878BE8FA-E4B2-4711-BA44-456787A4E112}" srcOrd="5" destOrd="0" presId="urn:microsoft.com/office/officeart/2005/8/layout/hierarchy3"/>
    <dgm:cxn modelId="{D942CDC2-C9EA-48CE-BA43-E065AE2C2D3B}" type="presParOf" srcId="{762C4564-B372-44FC-93E7-7C2B8A39C213}" destId="{A278C040-5C6A-4C33-AD7A-65D8863A9857}" srcOrd="6" destOrd="0" presId="urn:microsoft.com/office/officeart/2005/8/layout/hierarchy3"/>
    <dgm:cxn modelId="{476DAAAA-EA94-4620-80A1-E1BC968FD788}" type="presParOf" srcId="{762C4564-B372-44FC-93E7-7C2B8A39C213}" destId="{7292D279-674C-4BC5-B558-2F9F73E6883B}" srcOrd="7" destOrd="0" presId="urn:microsoft.com/office/officeart/2005/8/layout/hierarchy3"/>
    <dgm:cxn modelId="{E4D01837-479E-4499-B419-8B48E89A09D6}" type="presParOf" srcId="{762C4564-B372-44FC-93E7-7C2B8A39C213}" destId="{5B3D1A3E-70D4-442D-8615-2436D597009F}" srcOrd="8" destOrd="0" presId="urn:microsoft.com/office/officeart/2005/8/layout/hierarchy3"/>
    <dgm:cxn modelId="{7B7FB28C-D48D-4DF3-8E62-A09B4BC8054D}" type="presParOf" srcId="{762C4564-B372-44FC-93E7-7C2B8A39C213}" destId="{F82A2C6C-3224-4618-961C-2B3D0AEABFFE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A79670-5B3B-447D-AACC-407DA60B2BB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E25FCA-BE6A-4E7E-9E8F-C31E95DF293D}">
      <dgm:prSet phldrT="[Текст]"/>
      <dgm:spPr/>
      <dgm:t>
        <a:bodyPr/>
        <a:lstStyle/>
        <a:p>
          <a:r>
            <a:rPr lang="ru-RU" dirty="0" smtClean="0"/>
            <a:t>Происхождению</a:t>
          </a:r>
          <a:endParaRPr lang="ru-RU" dirty="0"/>
        </a:p>
      </dgm:t>
    </dgm:pt>
    <dgm:pt modelId="{11C08E71-9D88-46CD-9231-53C7ECB3DF35}" type="parTrans" cxnId="{D9CA469D-4047-402B-B470-E1567D2412D3}">
      <dgm:prSet/>
      <dgm:spPr/>
      <dgm:t>
        <a:bodyPr/>
        <a:lstStyle/>
        <a:p>
          <a:endParaRPr lang="ru-RU"/>
        </a:p>
      </dgm:t>
    </dgm:pt>
    <dgm:pt modelId="{AA5EB112-AD8E-471A-86F2-E27E40F85A90}" type="sibTrans" cxnId="{D9CA469D-4047-402B-B470-E1567D2412D3}">
      <dgm:prSet/>
      <dgm:spPr/>
      <dgm:t>
        <a:bodyPr/>
        <a:lstStyle/>
        <a:p>
          <a:endParaRPr lang="ru-RU"/>
        </a:p>
      </dgm:t>
    </dgm:pt>
    <dgm:pt modelId="{54CE5AEE-FAA2-4C1F-A63F-A8C4C392E7CC}">
      <dgm:prSet phldrT="[Текст]"/>
      <dgm:spPr/>
      <dgm:t>
        <a:bodyPr/>
        <a:lstStyle/>
        <a:p>
          <a:r>
            <a:rPr lang="ru-RU" dirty="0" smtClean="0"/>
            <a:t>Методом разведения</a:t>
          </a:r>
          <a:endParaRPr lang="ru-RU" dirty="0"/>
        </a:p>
      </dgm:t>
    </dgm:pt>
    <dgm:pt modelId="{8CE871C7-1AFF-419B-A90A-BBFB9D7D86C7}" type="parTrans" cxnId="{85F54591-0E58-45F7-AD35-64D37D84021B}">
      <dgm:prSet/>
      <dgm:spPr/>
      <dgm:t>
        <a:bodyPr/>
        <a:lstStyle/>
        <a:p>
          <a:endParaRPr lang="ru-RU"/>
        </a:p>
      </dgm:t>
    </dgm:pt>
    <dgm:pt modelId="{84B80584-7A6B-4FE9-A5E2-0A1FE239578F}" type="sibTrans" cxnId="{85F54591-0E58-45F7-AD35-64D37D84021B}">
      <dgm:prSet/>
      <dgm:spPr/>
      <dgm:t>
        <a:bodyPr/>
        <a:lstStyle/>
        <a:p>
          <a:endParaRPr lang="ru-RU"/>
        </a:p>
      </dgm:t>
    </dgm:pt>
    <dgm:pt modelId="{161B7052-FA51-4051-B871-37AB6C8B0802}">
      <dgm:prSet phldrT="[Текст]"/>
      <dgm:spPr/>
      <dgm:t>
        <a:bodyPr/>
        <a:lstStyle/>
        <a:p>
          <a:r>
            <a:rPr lang="ru-RU" dirty="0" smtClean="0"/>
            <a:t>заводские </a:t>
          </a:r>
          <a:endParaRPr lang="ru-RU" dirty="0"/>
        </a:p>
      </dgm:t>
    </dgm:pt>
    <dgm:pt modelId="{D295BBE1-6841-42FA-912B-B573EA4F1DE8}" type="parTrans" cxnId="{B7A144F4-9568-4F5E-B246-524CE47D1B47}">
      <dgm:prSet/>
      <dgm:spPr/>
      <dgm:t>
        <a:bodyPr/>
        <a:lstStyle/>
        <a:p>
          <a:endParaRPr lang="ru-RU"/>
        </a:p>
      </dgm:t>
    </dgm:pt>
    <dgm:pt modelId="{0E1CD498-9300-4606-ABBC-EA9162702D4E}" type="sibTrans" cxnId="{B7A144F4-9568-4F5E-B246-524CE47D1B47}">
      <dgm:prSet/>
      <dgm:spPr/>
      <dgm:t>
        <a:bodyPr/>
        <a:lstStyle/>
        <a:p>
          <a:endParaRPr lang="ru-RU"/>
        </a:p>
      </dgm:t>
    </dgm:pt>
    <dgm:pt modelId="{445AD445-0EF3-4527-AB90-9FC14F102DDA}">
      <dgm:prSet phldrT="[Текст]" custT="1"/>
      <dgm:spPr/>
      <dgm:t>
        <a:bodyPr/>
        <a:lstStyle/>
        <a:p>
          <a:r>
            <a:rPr lang="ru-RU" sz="2000" dirty="0" smtClean="0"/>
            <a:t>культурные</a:t>
          </a:r>
          <a:endParaRPr lang="ru-RU" sz="2000" dirty="0"/>
        </a:p>
      </dgm:t>
    </dgm:pt>
    <dgm:pt modelId="{1EBC20CC-DAD3-4A66-BA57-5E7EAEAD5B09}" type="parTrans" cxnId="{80A0396B-605F-43C3-93CC-89F2DCBCA81A}">
      <dgm:prSet/>
      <dgm:spPr/>
      <dgm:t>
        <a:bodyPr/>
        <a:lstStyle/>
        <a:p>
          <a:endParaRPr lang="ru-RU"/>
        </a:p>
      </dgm:t>
    </dgm:pt>
    <dgm:pt modelId="{89AEAAD8-1FE9-4007-948A-8FA1D8D6BCB1}" type="sibTrans" cxnId="{80A0396B-605F-43C3-93CC-89F2DCBCA81A}">
      <dgm:prSet/>
      <dgm:spPr/>
      <dgm:t>
        <a:bodyPr/>
        <a:lstStyle/>
        <a:p>
          <a:endParaRPr lang="ru-RU"/>
        </a:p>
      </dgm:t>
    </dgm:pt>
    <dgm:pt modelId="{9B267B1F-457E-4007-948A-9C6DC6C4506D}">
      <dgm:prSet phldrT="[Текст]" custT="1"/>
      <dgm:spPr/>
      <dgm:t>
        <a:bodyPr/>
        <a:lstStyle/>
        <a:p>
          <a:r>
            <a:rPr lang="ru-RU" sz="2000" dirty="0" smtClean="0"/>
            <a:t>переходные</a:t>
          </a:r>
          <a:endParaRPr lang="ru-RU" sz="2000" dirty="0"/>
        </a:p>
      </dgm:t>
    </dgm:pt>
    <dgm:pt modelId="{D7CDB506-D085-4994-98AD-1CF05F9F5732}" type="parTrans" cxnId="{0AC05266-1571-450D-93AF-0D97F2A7EAA3}">
      <dgm:prSet/>
      <dgm:spPr/>
      <dgm:t>
        <a:bodyPr/>
        <a:lstStyle/>
        <a:p>
          <a:endParaRPr lang="ru-RU"/>
        </a:p>
      </dgm:t>
    </dgm:pt>
    <dgm:pt modelId="{3147BF49-EE48-4140-9640-C912F9E16F15}" type="sibTrans" cxnId="{0AC05266-1571-450D-93AF-0D97F2A7EAA3}">
      <dgm:prSet/>
      <dgm:spPr/>
      <dgm:t>
        <a:bodyPr/>
        <a:lstStyle/>
        <a:p>
          <a:endParaRPr lang="ru-RU"/>
        </a:p>
      </dgm:t>
    </dgm:pt>
    <dgm:pt modelId="{0ECEE9DA-CAF5-409A-96E4-6F8BC8819028}">
      <dgm:prSet phldrT="[Текст]" custT="1"/>
      <dgm:spPr/>
      <dgm:t>
        <a:bodyPr/>
        <a:lstStyle/>
        <a:p>
          <a:r>
            <a:rPr lang="ru-RU" sz="2000" dirty="0" smtClean="0"/>
            <a:t>аборигенные (местные)</a:t>
          </a:r>
          <a:endParaRPr lang="ru-RU" sz="2000" dirty="0"/>
        </a:p>
      </dgm:t>
    </dgm:pt>
    <dgm:pt modelId="{007694C0-1249-4FFB-9A92-38C5ABA6C7F3}" type="parTrans" cxnId="{1F4ED394-C5B9-45B2-A883-6E2A1A665DAC}">
      <dgm:prSet/>
      <dgm:spPr/>
      <dgm:t>
        <a:bodyPr/>
        <a:lstStyle/>
        <a:p>
          <a:endParaRPr lang="ru-RU"/>
        </a:p>
      </dgm:t>
    </dgm:pt>
    <dgm:pt modelId="{67B325C3-8F4C-4DE8-B7A0-7A4224947B91}" type="sibTrans" cxnId="{1F4ED394-C5B9-45B2-A883-6E2A1A665DAC}">
      <dgm:prSet/>
      <dgm:spPr/>
      <dgm:t>
        <a:bodyPr/>
        <a:lstStyle/>
        <a:p>
          <a:endParaRPr lang="ru-RU"/>
        </a:p>
      </dgm:t>
    </dgm:pt>
    <dgm:pt modelId="{7878DBE3-7735-4F81-A6BE-9334C0C6B62F}">
      <dgm:prSet phldrT="[Текст]"/>
      <dgm:spPr/>
      <dgm:t>
        <a:bodyPr/>
        <a:lstStyle/>
        <a:p>
          <a:r>
            <a:rPr lang="ru-RU" dirty="0" smtClean="0"/>
            <a:t>табунные</a:t>
          </a:r>
          <a:endParaRPr lang="ru-RU" dirty="0"/>
        </a:p>
      </dgm:t>
    </dgm:pt>
    <dgm:pt modelId="{3BEAA60A-1E21-4C67-A58F-A6585FC15FD4}" type="parTrans" cxnId="{AA8F8403-DF1E-47D6-85B5-AB43FC0C753B}">
      <dgm:prSet/>
      <dgm:spPr/>
      <dgm:t>
        <a:bodyPr/>
        <a:lstStyle/>
        <a:p>
          <a:endParaRPr lang="ru-RU"/>
        </a:p>
      </dgm:t>
    </dgm:pt>
    <dgm:pt modelId="{DDEB1366-FB53-413D-A316-FC0D9428849E}" type="sibTrans" cxnId="{AA8F8403-DF1E-47D6-85B5-AB43FC0C753B}">
      <dgm:prSet/>
      <dgm:spPr/>
      <dgm:t>
        <a:bodyPr/>
        <a:lstStyle/>
        <a:p>
          <a:endParaRPr lang="ru-RU"/>
        </a:p>
      </dgm:t>
    </dgm:pt>
    <dgm:pt modelId="{A4256C3D-1C35-49C6-96D4-E92A1E4D1456}">
      <dgm:prSet phldrT="[Текст]"/>
      <dgm:spPr/>
      <dgm:t>
        <a:bodyPr/>
        <a:lstStyle/>
        <a:p>
          <a:r>
            <a:rPr lang="ru-RU" dirty="0" smtClean="0"/>
            <a:t>культурно-табунные</a:t>
          </a:r>
          <a:endParaRPr lang="ru-RU" dirty="0"/>
        </a:p>
      </dgm:t>
    </dgm:pt>
    <dgm:pt modelId="{A7DFEB2A-B801-411A-8FAD-3C01D5DD4DBE}" type="parTrans" cxnId="{59DBFB16-8609-4AE5-908D-2DEE293AD419}">
      <dgm:prSet/>
      <dgm:spPr/>
      <dgm:t>
        <a:bodyPr/>
        <a:lstStyle/>
        <a:p>
          <a:endParaRPr lang="ru-RU"/>
        </a:p>
      </dgm:t>
    </dgm:pt>
    <dgm:pt modelId="{75452CA2-6EF9-435C-9874-DFCCDC685C79}" type="sibTrans" cxnId="{59DBFB16-8609-4AE5-908D-2DEE293AD419}">
      <dgm:prSet/>
      <dgm:spPr/>
      <dgm:t>
        <a:bodyPr/>
        <a:lstStyle/>
        <a:p>
          <a:endParaRPr lang="ru-RU"/>
        </a:p>
      </dgm:t>
    </dgm:pt>
    <dgm:pt modelId="{75A75CB7-D359-4A67-85E3-54613211B42A}" type="pres">
      <dgm:prSet presAssocID="{4CA79670-5B3B-447D-AACC-407DA60B2BB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C4754A-4F3B-472A-BF01-3F459342387A}" type="pres">
      <dgm:prSet presAssocID="{5AE25FCA-BE6A-4E7E-9E8F-C31E95DF293D}" presName="root" presStyleCnt="0"/>
      <dgm:spPr/>
    </dgm:pt>
    <dgm:pt modelId="{505A42CA-9653-46D2-9483-3C94DFEBC852}" type="pres">
      <dgm:prSet presAssocID="{5AE25FCA-BE6A-4E7E-9E8F-C31E95DF293D}" presName="rootComposite" presStyleCnt="0"/>
      <dgm:spPr/>
    </dgm:pt>
    <dgm:pt modelId="{D9A9AA68-3908-4D29-B820-BD39EC7C5F09}" type="pres">
      <dgm:prSet presAssocID="{5AE25FCA-BE6A-4E7E-9E8F-C31E95DF293D}" presName="rootText" presStyleLbl="node1" presStyleIdx="0" presStyleCnt="2" custScaleX="128478" custScaleY="91492" custLinFactNeighborX="-76450" custLinFactNeighborY="-354"/>
      <dgm:spPr/>
      <dgm:t>
        <a:bodyPr/>
        <a:lstStyle/>
        <a:p>
          <a:endParaRPr lang="ru-RU"/>
        </a:p>
      </dgm:t>
    </dgm:pt>
    <dgm:pt modelId="{ABA8A348-A7FF-494D-B919-A61149C474A3}" type="pres">
      <dgm:prSet presAssocID="{5AE25FCA-BE6A-4E7E-9E8F-C31E95DF293D}" presName="rootConnector" presStyleLbl="node1" presStyleIdx="0" presStyleCnt="2"/>
      <dgm:spPr/>
      <dgm:t>
        <a:bodyPr/>
        <a:lstStyle/>
        <a:p>
          <a:endParaRPr lang="ru-RU"/>
        </a:p>
      </dgm:t>
    </dgm:pt>
    <dgm:pt modelId="{369E014E-1052-4868-97C3-EDFF3D7A161B}" type="pres">
      <dgm:prSet presAssocID="{5AE25FCA-BE6A-4E7E-9E8F-C31E95DF293D}" presName="childShape" presStyleCnt="0"/>
      <dgm:spPr/>
    </dgm:pt>
    <dgm:pt modelId="{6888626B-D75D-4C69-8057-61B5B67D2F92}" type="pres">
      <dgm:prSet presAssocID="{1EBC20CC-DAD3-4A66-BA57-5E7EAEAD5B09}" presName="Name13" presStyleLbl="parChTrans1D2" presStyleIdx="0" presStyleCnt="6"/>
      <dgm:spPr/>
      <dgm:t>
        <a:bodyPr/>
        <a:lstStyle/>
        <a:p>
          <a:endParaRPr lang="ru-RU"/>
        </a:p>
      </dgm:t>
    </dgm:pt>
    <dgm:pt modelId="{77B0E653-C578-4865-BD02-B030976AA60E}" type="pres">
      <dgm:prSet presAssocID="{445AD445-0EF3-4527-AB90-9FC14F102DDA}" presName="childText" presStyleLbl="bgAcc1" presStyleIdx="0" presStyleCnt="6" custScaleX="124944" custScaleY="55795" custLinFactNeighborX="-57447" custLinFactNeighborY="-124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81AE27-3076-4216-A23A-92C297DDF945}" type="pres">
      <dgm:prSet presAssocID="{D7CDB506-D085-4994-98AD-1CF05F9F5732}" presName="Name13" presStyleLbl="parChTrans1D2" presStyleIdx="1" presStyleCnt="6"/>
      <dgm:spPr/>
      <dgm:t>
        <a:bodyPr/>
        <a:lstStyle/>
        <a:p>
          <a:endParaRPr lang="ru-RU"/>
        </a:p>
      </dgm:t>
    </dgm:pt>
    <dgm:pt modelId="{9340D1C3-A9FB-41E5-B7F9-2CF7989B963D}" type="pres">
      <dgm:prSet presAssocID="{9B267B1F-457E-4007-948A-9C6DC6C4506D}" presName="childText" presStyleLbl="bgAcc1" presStyleIdx="1" presStyleCnt="6" custScaleX="130101" custScaleY="35785" custLinFactNeighborX="-57447" custLinFactNeighborY="-13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84EF2-0C66-44DE-885E-8E5369657A1B}" type="pres">
      <dgm:prSet presAssocID="{007694C0-1249-4FFB-9A92-38C5ABA6C7F3}" presName="Name13" presStyleLbl="parChTrans1D2" presStyleIdx="2" presStyleCnt="6"/>
      <dgm:spPr/>
      <dgm:t>
        <a:bodyPr/>
        <a:lstStyle/>
        <a:p>
          <a:endParaRPr lang="ru-RU"/>
        </a:p>
      </dgm:t>
    </dgm:pt>
    <dgm:pt modelId="{69F6C160-5844-48C5-8E3D-104D9E244738}" type="pres">
      <dgm:prSet presAssocID="{0ECEE9DA-CAF5-409A-96E4-6F8BC8819028}" presName="childText" presStyleLbl="bgAcc1" presStyleIdx="2" presStyleCnt="6" custScaleX="140804" custScaleY="124750" custLinFactNeighborX="-57447" custLinFactNeighborY="-9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F64F6-2FF5-4258-BFDA-03AF4397E123}" type="pres">
      <dgm:prSet presAssocID="{54CE5AEE-FAA2-4C1F-A63F-A8C4C392E7CC}" presName="root" presStyleCnt="0"/>
      <dgm:spPr/>
    </dgm:pt>
    <dgm:pt modelId="{89FB34B2-E9AA-471F-9AE6-2AA009D9C813}" type="pres">
      <dgm:prSet presAssocID="{54CE5AEE-FAA2-4C1F-A63F-A8C4C392E7CC}" presName="rootComposite" presStyleCnt="0"/>
      <dgm:spPr/>
    </dgm:pt>
    <dgm:pt modelId="{C4AEBC86-82E4-4187-ABF8-DF0F353B48FE}" type="pres">
      <dgm:prSet presAssocID="{54CE5AEE-FAA2-4C1F-A63F-A8C4C392E7CC}" presName="rootText" presStyleLbl="node1" presStyleIdx="1" presStyleCnt="2" custScaleX="100312" custScaleY="80925" custLinFactNeighborX="-57351" custLinFactNeighborY="-354"/>
      <dgm:spPr/>
      <dgm:t>
        <a:bodyPr/>
        <a:lstStyle/>
        <a:p>
          <a:endParaRPr lang="ru-RU"/>
        </a:p>
      </dgm:t>
    </dgm:pt>
    <dgm:pt modelId="{A705613D-CD44-4C08-A036-832431493F5E}" type="pres">
      <dgm:prSet presAssocID="{54CE5AEE-FAA2-4C1F-A63F-A8C4C392E7CC}" presName="rootConnector" presStyleLbl="node1" presStyleIdx="1" presStyleCnt="2"/>
      <dgm:spPr/>
      <dgm:t>
        <a:bodyPr/>
        <a:lstStyle/>
        <a:p>
          <a:endParaRPr lang="ru-RU"/>
        </a:p>
      </dgm:t>
    </dgm:pt>
    <dgm:pt modelId="{8733349C-3D55-4C43-B904-B1FF6114A60C}" type="pres">
      <dgm:prSet presAssocID="{54CE5AEE-FAA2-4C1F-A63F-A8C4C392E7CC}" presName="childShape" presStyleCnt="0"/>
      <dgm:spPr/>
    </dgm:pt>
    <dgm:pt modelId="{036C777E-DC04-4853-B4E2-8BE9F05D47AD}" type="pres">
      <dgm:prSet presAssocID="{D295BBE1-6841-42FA-912B-B573EA4F1DE8}" presName="Name13" presStyleLbl="parChTrans1D2" presStyleIdx="3" presStyleCnt="6"/>
      <dgm:spPr/>
      <dgm:t>
        <a:bodyPr/>
        <a:lstStyle/>
        <a:p>
          <a:endParaRPr lang="ru-RU"/>
        </a:p>
      </dgm:t>
    </dgm:pt>
    <dgm:pt modelId="{0AB914EE-B076-40DA-A7B9-564D84F19362}" type="pres">
      <dgm:prSet presAssocID="{161B7052-FA51-4051-B871-37AB6C8B0802}" presName="childText" presStyleLbl="bgAcc1" presStyleIdx="3" presStyleCnt="6" custLinFactNeighborX="-76700" custLinFactNeighborY="-9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4A4E2-8672-4E7B-AF4E-B0241B266B45}" type="pres">
      <dgm:prSet presAssocID="{3BEAA60A-1E21-4C67-A58F-A6585FC15FD4}" presName="Name13" presStyleLbl="parChTrans1D2" presStyleIdx="4" presStyleCnt="6"/>
      <dgm:spPr/>
      <dgm:t>
        <a:bodyPr/>
        <a:lstStyle/>
        <a:p>
          <a:endParaRPr lang="ru-RU"/>
        </a:p>
      </dgm:t>
    </dgm:pt>
    <dgm:pt modelId="{C1525CA9-A6D2-44C9-B8C7-0ADE5F9823EC}" type="pres">
      <dgm:prSet presAssocID="{7878DBE3-7735-4F81-A6BE-9334C0C6B62F}" presName="childText" presStyleLbl="bgAcc1" presStyleIdx="4" presStyleCnt="6" custLinFactNeighborX="-76700" custLinFactNeighborY="-225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98547-7CB6-43BF-A8F3-ED82CFE9A8F3}" type="pres">
      <dgm:prSet presAssocID="{A7DFEB2A-B801-411A-8FAD-3C01D5DD4DBE}" presName="Name13" presStyleLbl="parChTrans1D2" presStyleIdx="5" presStyleCnt="6"/>
      <dgm:spPr/>
      <dgm:t>
        <a:bodyPr/>
        <a:lstStyle/>
        <a:p>
          <a:endParaRPr lang="ru-RU"/>
        </a:p>
      </dgm:t>
    </dgm:pt>
    <dgm:pt modelId="{8B5336E0-0F74-4E56-8251-8E0CA3972982}" type="pres">
      <dgm:prSet presAssocID="{A4256C3D-1C35-49C6-96D4-E92A1E4D1456}" presName="childText" presStyleLbl="bgAcc1" presStyleIdx="5" presStyleCnt="6" custLinFactNeighborX="-76700" custLinFactNeighborY="-35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6BD6F1-6972-4F36-9916-F27B7BDDF21A}" type="presOf" srcId="{D295BBE1-6841-42FA-912B-B573EA4F1DE8}" destId="{036C777E-DC04-4853-B4E2-8BE9F05D47AD}" srcOrd="0" destOrd="0" presId="urn:microsoft.com/office/officeart/2005/8/layout/hierarchy3"/>
    <dgm:cxn modelId="{F37E0974-DFC5-4006-BF09-EF575192021A}" type="presOf" srcId="{7878DBE3-7735-4F81-A6BE-9334C0C6B62F}" destId="{C1525CA9-A6D2-44C9-B8C7-0ADE5F9823EC}" srcOrd="0" destOrd="0" presId="urn:microsoft.com/office/officeart/2005/8/layout/hierarchy3"/>
    <dgm:cxn modelId="{4AB0741F-0DF0-4177-BD5E-24FBE4832C66}" type="presOf" srcId="{A7DFEB2A-B801-411A-8FAD-3C01D5DD4DBE}" destId="{D4298547-7CB6-43BF-A8F3-ED82CFE9A8F3}" srcOrd="0" destOrd="0" presId="urn:microsoft.com/office/officeart/2005/8/layout/hierarchy3"/>
    <dgm:cxn modelId="{D9CA469D-4047-402B-B470-E1567D2412D3}" srcId="{4CA79670-5B3B-447D-AACC-407DA60B2BBC}" destId="{5AE25FCA-BE6A-4E7E-9E8F-C31E95DF293D}" srcOrd="0" destOrd="0" parTransId="{11C08E71-9D88-46CD-9231-53C7ECB3DF35}" sibTransId="{AA5EB112-AD8E-471A-86F2-E27E40F85A90}"/>
    <dgm:cxn modelId="{C3AC600D-85E2-42B6-829B-F264B22FC636}" type="presOf" srcId="{3BEAA60A-1E21-4C67-A58F-A6585FC15FD4}" destId="{5EC4A4E2-8672-4E7B-AF4E-B0241B266B45}" srcOrd="0" destOrd="0" presId="urn:microsoft.com/office/officeart/2005/8/layout/hierarchy3"/>
    <dgm:cxn modelId="{AA8F8403-DF1E-47D6-85B5-AB43FC0C753B}" srcId="{54CE5AEE-FAA2-4C1F-A63F-A8C4C392E7CC}" destId="{7878DBE3-7735-4F81-A6BE-9334C0C6B62F}" srcOrd="1" destOrd="0" parTransId="{3BEAA60A-1E21-4C67-A58F-A6585FC15FD4}" sibTransId="{DDEB1366-FB53-413D-A316-FC0D9428849E}"/>
    <dgm:cxn modelId="{1F4ED394-C5B9-45B2-A883-6E2A1A665DAC}" srcId="{5AE25FCA-BE6A-4E7E-9E8F-C31E95DF293D}" destId="{0ECEE9DA-CAF5-409A-96E4-6F8BC8819028}" srcOrd="2" destOrd="0" parTransId="{007694C0-1249-4FFB-9A92-38C5ABA6C7F3}" sibTransId="{67B325C3-8F4C-4DE8-B7A0-7A4224947B91}"/>
    <dgm:cxn modelId="{2C721D58-5EBA-464E-B87C-60B93B3D00D0}" type="presOf" srcId="{161B7052-FA51-4051-B871-37AB6C8B0802}" destId="{0AB914EE-B076-40DA-A7B9-564D84F19362}" srcOrd="0" destOrd="0" presId="urn:microsoft.com/office/officeart/2005/8/layout/hierarchy3"/>
    <dgm:cxn modelId="{DD83296F-0EAE-4276-9858-57361FBB316E}" type="presOf" srcId="{5AE25FCA-BE6A-4E7E-9E8F-C31E95DF293D}" destId="{ABA8A348-A7FF-494D-B919-A61149C474A3}" srcOrd="1" destOrd="0" presId="urn:microsoft.com/office/officeart/2005/8/layout/hierarchy3"/>
    <dgm:cxn modelId="{9F310E3E-588D-4B0C-9DFB-BCFF1198ABBC}" type="presOf" srcId="{0ECEE9DA-CAF5-409A-96E4-6F8BC8819028}" destId="{69F6C160-5844-48C5-8E3D-104D9E244738}" srcOrd="0" destOrd="0" presId="urn:microsoft.com/office/officeart/2005/8/layout/hierarchy3"/>
    <dgm:cxn modelId="{D80C2CAC-EF41-4A24-8958-8DE53A9226D5}" type="presOf" srcId="{D7CDB506-D085-4994-98AD-1CF05F9F5732}" destId="{A381AE27-3076-4216-A23A-92C297DDF945}" srcOrd="0" destOrd="0" presId="urn:microsoft.com/office/officeart/2005/8/layout/hierarchy3"/>
    <dgm:cxn modelId="{70EB039F-5A76-48C1-A65E-54516E294B40}" type="presOf" srcId="{54CE5AEE-FAA2-4C1F-A63F-A8C4C392E7CC}" destId="{C4AEBC86-82E4-4187-ABF8-DF0F353B48FE}" srcOrd="0" destOrd="0" presId="urn:microsoft.com/office/officeart/2005/8/layout/hierarchy3"/>
    <dgm:cxn modelId="{C5CC54E5-0E96-4520-9517-AEA5314E7A80}" type="presOf" srcId="{4CA79670-5B3B-447D-AACC-407DA60B2BBC}" destId="{75A75CB7-D359-4A67-85E3-54613211B42A}" srcOrd="0" destOrd="0" presId="urn:microsoft.com/office/officeart/2005/8/layout/hierarchy3"/>
    <dgm:cxn modelId="{F3548D8C-46D4-43BE-BA3B-FC32746AB431}" type="presOf" srcId="{5AE25FCA-BE6A-4E7E-9E8F-C31E95DF293D}" destId="{D9A9AA68-3908-4D29-B820-BD39EC7C5F09}" srcOrd="0" destOrd="0" presId="urn:microsoft.com/office/officeart/2005/8/layout/hierarchy3"/>
    <dgm:cxn modelId="{03D6A411-336C-403C-A12E-A3FECDA37ECC}" type="presOf" srcId="{007694C0-1249-4FFB-9A92-38C5ABA6C7F3}" destId="{5D684EF2-0C66-44DE-885E-8E5369657A1B}" srcOrd="0" destOrd="0" presId="urn:microsoft.com/office/officeart/2005/8/layout/hierarchy3"/>
    <dgm:cxn modelId="{3A8E6409-B40F-4E4F-9B99-0C220EBEA043}" type="presOf" srcId="{54CE5AEE-FAA2-4C1F-A63F-A8C4C392E7CC}" destId="{A705613D-CD44-4C08-A036-832431493F5E}" srcOrd="1" destOrd="0" presId="urn:microsoft.com/office/officeart/2005/8/layout/hierarchy3"/>
    <dgm:cxn modelId="{B7A144F4-9568-4F5E-B246-524CE47D1B47}" srcId="{54CE5AEE-FAA2-4C1F-A63F-A8C4C392E7CC}" destId="{161B7052-FA51-4051-B871-37AB6C8B0802}" srcOrd="0" destOrd="0" parTransId="{D295BBE1-6841-42FA-912B-B573EA4F1DE8}" sibTransId="{0E1CD498-9300-4606-ABBC-EA9162702D4E}"/>
    <dgm:cxn modelId="{59DBFB16-8609-4AE5-908D-2DEE293AD419}" srcId="{54CE5AEE-FAA2-4C1F-A63F-A8C4C392E7CC}" destId="{A4256C3D-1C35-49C6-96D4-E92A1E4D1456}" srcOrd="2" destOrd="0" parTransId="{A7DFEB2A-B801-411A-8FAD-3C01D5DD4DBE}" sibTransId="{75452CA2-6EF9-435C-9874-DFCCDC685C79}"/>
    <dgm:cxn modelId="{0AC05266-1571-450D-93AF-0D97F2A7EAA3}" srcId="{5AE25FCA-BE6A-4E7E-9E8F-C31E95DF293D}" destId="{9B267B1F-457E-4007-948A-9C6DC6C4506D}" srcOrd="1" destOrd="0" parTransId="{D7CDB506-D085-4994-98AD-1CF05F9F5732}" sibTransId="{3147BF49-EE48-4140-9640-C912F9E16F15}"/>
    <dgm:cxn modelId="{5DB1B702-1B70-467D-A138-F833D6780071}" type="presOf" srcId="{9B267B1F-457E-4007-948A-9C6DC6C4506D}" destId="{9340D1C3-A9FB-41E5-B7F9-2CF7989B963D}" srcOrd="0" destOrd="0" presId="urn:microsoft.com/office/officeart/2005/8/layout/hierarchy3"/>
    <dgm:cxn modelId="{80A0396B-605F-43C3-93CC-89F2DCBCA81A}" srcId="{5AE25FCA-BE6A-4E7E-9E8F-C31E95DF293D}" destId="{445AD445-0EF3-4527-AB90-9FC14F102DDA}" srcOrd="0" destOrd="0" parTransId="{1EBC20CC-DAD3-4A66-BA57-5E7EAEAD5B09}" sibTransId="{89AEAAD8-1FE9-4007-948A-8FA1D8D6BCB1}"/>
    <dgm:cxn modelId="{B4FBEA5F-D6A4-4A0F-931C-6E854A041596}" type="presOf" srcId="{A4256C3D-1C35-49C6-96D4-E92A1E4D1456}" destId="{8B5336E0-0F74-4E56-8251-8E0CA3972982}" srcOrd="0" destOrd="0" presId="urn:microsoft.com/office/officeart/2005/8/layout/hierarchy3"/>
    <dgm:cxn modelId="{85F54591-0E58-45F7-AD35-64D37D84021B}" srcId="{4CA79670-5B3B-447D-AACC-407DA60B2BBC}" destId="{54CE5AEE-FAA2-4C1F-A63F-A8C4C392E7CC}" srcOrd="1" destOrd="0" parTransId="{8CE871C7-1AFF-419B-A90A-BBFB9D7D86C7}" sibTransId="{84B80584-7A6B-4FE9-A5E2-0A1FE239578F}"/>
    <dgm:cxn modelId="{13F10D13-FCE0-4630-B4BB-467648607974}" type="presOf" srcId="{1EBC20CC-DAD3-4A66-BA57-5E7EAEAD5B09}" destId="{6888626B-D75D-4C69-8057-61B5B67D2F92}" srcOrd="0" destOrd="0" presId="urn:microsoft.com/office/officeart/2005/8/layout/hierarchy3"/>
    <dgm:cxn modelId="{C92C03B5-AE57-4B23-8CEF-3C3BA08B6F74}" type="presOf" srcId="{445AD445-0EF3-4527-AB90-9FC14F102DDA}" destId="{77B0E653-C578-4865-BD02-B030976AA60E}" srcOrd="0" destOrd="0" presId="urn:microsoft.com/office/officeart/2005/8/layout/hierarchy3"/>
    <dgm:cxn modelId="{02EDC890-51F4-44C3-984B-1E33CEF6E29B}" type="presParOf" srcId="{75A75CB7-D359-4A67-85E3-54613211B42A}" destId="{4FC4754A-4F3B-472A-BF01-3F459342387A}" srcOrd="0" destOrd="0" presId="urn:microsoft.com/office/officeart/2005/8/layout/hierarchy3"/>
    <dgm:cxn modelId="{41FC572F-C890-4D74-A207-4D748CA4EA86}" type="presParOf" srcId="{4FC4754A-4F3B-472A-BF01-3F459342387A}" destId="{505A42CA-9653-46D2-9483-3C94DFEBC852}" srcOrd="0" destOrd="0" presId="urn:microsoft.com/office/officeart/2005/8/layout/hierarchy3"/>
    <dgm:cxn modelId="{4CDBCEA2-143B-4690-ADB0-B11444270E34}" type="presParOf" srcId="{505A42CA-9653-46D2-9483-3C94DFEBC852}" destId="{D9A9AA68-3908-4D29-B820-BD39EC7C5F09}" srcOrd="0" destOrd="0" presId="urn:microsoft.com/office/officeart/2005/8/layout/hierarchy3"/>
    <dgm:cxn modelId="{67B256D7-8F7A-4503-B6B0-074014BAE2E2}" type="presParOf" srcId="{505A42CA-9653-46D2-9483-3C94DFEBC852}" destId="{ABA8A348-A7FF-494D-B919-A61149C474A3}" srcOrd="1" destOrd="0" presId="urn:microsoft.com/office/officeart/2005/8/layout/hierarchy3"/>
    <dgm:cxn modelId="{0ECA4A8A-2778-4A39-9597-11475EB32BD7}" type="presParOf" srcId="{4FC4754A-4F3B-472A-BF01-3F459342387A}" destId="{369E014E-1052-4868-97C3-EDFF3D7A161B}" srcOrd="1" destOrd="0" presId="urn:microsoft.com/office/officeart/2005/8/layout/hierarchy3"/>
    <dgm:cxn modelId="{A8FAD7B4-B789-44CD-B7EA-955CE8B3E82B}" type="presParOf" srcId="{369E014E-1052-4868-97C3-EDFF3D7A161B}" destId="{6888626B-D75D-4C69-8057-61B5B67D2F92}" srcOrd="0" destOrd="0" presId="urn:microsoft.com/office/officeart/2005/8/layout/hierarchy3"/>
    <dgm:cxn modelId="{7DFB0C9A-1B71-4A54-94DE-41AA7E19CE0D}" type="presParOf" srcId="{369E014E-1052-4868-97C3-EDFF3D7A161B}" destId="{77B0E653-C578-4865-BD02-B030976AA60E}" srcOrd="1" destOrd="0" presId="urn:microsoft.com/office/officeart/2005/8/layout/hierarchy3"/>
    <dgm:cxn modelId="{A9DB212C-789B-4EC2-BE0B-142B96BA82FC}" type="presParOf" srcId="{369E014E-1052-4868-97C3-EDFF3D7A161B}" destId="{A381AE27-3076-4216-A23A-92C297DDF945}" srcOrd="2" destOrd="0" presId="urn:microsoft.com/office/officeart/2005/8/layout/hierarchy3"/>
    <dgm:cxn modelId="{9A0F52DC-B5BA-4872-AA7F-EB2449059568}" type="presParOf" srcId="{369E014E-1052-4868-97C3-EDFF3D7A161B}" destId="{9340D1C3-A9FB-41E5-B7F9-2CF7989B963D}" srcOrd="3" destOrd="0" presId="urn:microsoft.com/office/officeart/2005/8/layout/hierarchy3"/>
    <dgm:cxn modelId="{C0A3DA0A-F819-43A1-B14F-84AA5320840C}" type="presParOf" srcId="{369E014E-1052-4868-97C3-EDFF3D7A161B}" destId="{5D684EF2-0C66-44DE-885E-8E5369657A1B}" srcOrd="4" destOrd="0" presId="urn:microsoft.com/office/officeart/2005/8/layout/hierarchy3"/>
    <dgm:cxn modelId="{CC11ED4B-81CD-4C09-B378-59D0CBF719AA}" type="presParOf" srcId="{369E014E-1052-4868-97C3-EDFF3D7A161B}" destId="{69F6C160-5844-48C5-8E3D-104D9E244738}" srcOrd="5" destOrd="0" presId="urn:microsoft.com/office/officeart/2005/8/layout/hierarchy3"/>
    <dgm:cxn modelId="{888AA2AA-34A3-4231-AC49-F090CB7D3933}" type="presParOf" srcId="{75A75CB7-D359-4A67-85E3-54613211B42A}" destId="{3FAF64F6-2FF5-4258-BFDA-03AF4397E123}" srcOrd="1" destOrd="0" presId="urn:microsoft.com/office/officeart/2005/8/layout/hierarchy3"/>
    <dgm:cxn modelId="{22117D29-D732-4EA5-BC57-39670179764F}" type="presParOf" srcId="{3FAF64F6-2FF5-4258-BFDA-03AF4397E123}" destId="{89FB34B2-E9AA-471F-9AE6-2AA009D9C813}" srcOrd="0" destOrd="0" presId="urn:microsoft.com/office/officeart/2005/8/layout/hierarchy3"/>
    <dgm:cxn modelId="{95F60E53-04A6-47C3-BE6E-8050F2A2E2C4}" type="presParOf" srcId="{89FB34B2-E9AA-471F-9AE6-2AA009D9C813}" destId="{C4AEBC86-82E4-4187-ABF8-DF0F353B48FE}" srcOrd="0" destOrd="0" presId="urn:microsoft.com/office/officeart/2005/8/layout/hierarchy3"/>
    <dgm:cxn modelId="{4C4D539A-D8B4-4909-B3C1-32F29626F882}" type="presParOf" srcId="{89FB34B2-E9AA-471F-9AE6-2AA009D9C813}" destId="{A705613D-CD44-4C08-A036-832431493F5E}" srcOrd="1" destOrd="0" presId="urn:microsoft.com/office/officeart/2005/8/layout/hierarchy3"/>
    <dgm:cxn modelId="{D82B0C30-933A-4CE6-85AA-8CE626536808}" type="presParOf" srcId="{3FAF64F6-2FF5-4258-BFDA-03AF4397E123}" destId="{8733349C-3D55-4C43-B904-B1FF6114A60C}" srcOrd="1" destOrd="0" presId="urn:microsoft.com/office/officeart/2005/8/layout/hierarchy3"/>
    <dgm:cxn modelId="{10B13A27-CB4A-4622-8DC0-770CCAD27E81}" type="presParOf" srcId="{8733349C-3D55-4C43-B904-B1FF6114A60C}" destId="{036C777E-DC04-4853-B4E2-8BE9F05D47AD}" srcOrd="0" destOrd="0" presId="urn:microsoft.com/office/officeart/2005/8/layout/hierarchy3"/>
    <dgm:cxn modelId="{F5A9AFDF-24E6-4F0F-AEE9-DB5E1F6AB390}" type="presParOf" srcId="{8733349C-3D55-4C43-B904-B1FF6114A60C}" destId="{0AB914EE-B076-40DA-A7B9-564D84F19362}" srcOrd="1" destOrd="0" presId="urn:microsoft.com/office/officeart/2005/8/layout/hierarchy3"/>
    <dgm:cxn modelId="{3C7A01AC-0A3A-4664-A20B-B4B6C8A5CB23}" type="presParOf" srcId="{8733349C-3D55-4C43-B904-B1FF6114A60C}" destId="{5EC4A4E2-8672-4E7B-AF4E-B0241B266B45}" srcOrd="2" destOrd="0" presId="urn:microsoft.com/office/officeart/2005/8/layout/hierarchy3"/>
    <dgm:cxn modelId="{682D39CF-8599-42A4-9C49-1BBB69871AA8}" type="presParOf" srcId="{8733349C-3D55-4C43-B904-B1FF6114A60C}" destId="{C1525CA9-A6D2-44C9-B8C7-0ADE5F9823EC}" srcOrd="3" destOrd="0" presId="urn:microsoft.com/office/officeart/2005/8/layout/hierarchy3"/>
    <dgm:cxn modelId="{20EE380E-AD3A-4BEC-9F1B-59E49D4F3AF8}" type="presParOf" srcId="{8733349C-3D55-4C43-B904-B1FF6114A60C}" destId="{D4298547-7CB6-43BF-A8F3-ED82CFE9A8F3}" srcOrd="4" destOrd="0" presId="urn:microsoft.com/office/officeart/2005/8/layout/hierarchy3"/>
    <dgm:cxn modelId="{1964AA28-8DA5-4853-AE3B-19DBC4DBDB01}" type="presParOf" srcId="{8733349C-3D55-4C43-B904-B1FF6114A60C}" destId="{8B5336E0-0F74-4E56-8251-8E0CA397298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57ED3D-C7EA-4DB1-9EA8-D91C68803DB1}">
      <dsp:nvSpPr>
        <dsp:cNvPr id="0" name=""/>
        <dsp:cNvSpPr/>
      </dsp:nvSpPr>
      <dsp:spPr>
        <a:xfrm>
          <a:off x="409967" y="135566"/>
          <a:ext cx="1581484" cy="9271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Зонально-климатическому признаку</a:t>
          </a:r>
          <a:endParaRPr lang="ru-RU" sz="1300" kern="1200" dirty="0"/>
        </a:p>
      </dsp:txBody>
      <dsp:txXfrm>
        <a:off x="409967" y="135566"/>
        <a:ext cx="1581484" cy="927147"/>
      </dsp:txXfrm>
    </dsp:sp>
    <dsp:sp modelId="{CB407D84-6BEF-4869-A424-694B0BB06F8F}">
      <dsp:nvSpPr>
        <dsp:cNvPr id="0" name=""/>
        <dsp:cNvSpPr/>
      </dsp:nvSpPr>
      <dsp:spPr>
        <a:xfrm>
          <a:off x="568115" y="1062713"/>
          <a:ext cx="251071" cy="382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2588"/>
              </a:lnTo>
              <a:lnTo>
                <a:pt x="251071" y="382588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FE850-FC6D-4595-B5E1-783B2F3DBEF4}">
      <dsp:nvSpPr>
        <dsp:cNvPr id="0" name=""/>
        <dsp:cNvSpPr/>
      </dsp:nvSpPr>
      <dsp:spPr>
        <a:xfrm>
          <a:off x="819187" y="1226832"/>
          <a:ext cx="1101483" cy="4369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лесные</a:t>
          </a:r>
          <a:endParaRPr lang="ru-RU" sz="1800" kern="1200" dirty="0"/>
        </a:p>
      </dsp:txBody>
      <dsp:txXfrm>
        <a:off x="819187" y="1226832"/>
        <a:ext cx="1101483" cy="436939"/>
      </dsp:txXfrm>
    </dsp:sp>
    <dsp:sp modelId="{98BE6FCB-4025-4C63-88BB-9E4B9F7CD385}">
      <dsp:nvSpPr>
        <dsp:cNvPr id="0" name=""/>
        <dsp:cNvSpPr/>
      </dsp:nvSpPr>
      <dsp:spPr>
        <a:xfrm>
          <a:off x="568115" y="1062713"/>
          <a:ext cx="251071" cy="9410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1001"/>
              </a:lnTo>
              <a:lnTo>
                <a:pt x="251071" y="94100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0DCC5A-569B-455E-9831-C55D9537D1C6}">
      <dsp:nvSpPr>
        <dsp:cNvPr id="0" name=""/>
        <dsp:cNvSpPr/>
      </dsp:nvSpPr>
      <dsp:spPr>
        <a:xfrm>
          <a:off x="819187" y="1772468"/>
          <a:ext cx="1081039" cy="4624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степные</a:t>
          </a:r>
          <a:endParaRPr lang="ru-RU" sz="1800" kern="1200" dirty="0"/>
        </a:p>
      </dsp:txBody>
      <dsp:txXfrm>
        <a:off x="819187" y="1772468"/>
        <a:ext cx="1081039" cy="462493"/>
      </dsp:txXfrm>
    </dsp:sp>
    <dsp:sp modelId="{210744DB-F26E-4309-B4A8-D3CEC184BF75}">
      <dsp:nvSpPr>
        <dsp:cNvPr id="0" name=""/>
        <dsp:cNvSpPr/>
      </dsp:nvSpPr>
      <dsp:spPr>
        <a:xfrm>
          <a:off x="568115" y="1062713"/>
          <a:ext cx="251071" cy="15825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551"/>
              </a:lnTo>
              <a:lnTo>
                <a:pt x="251071" y="158255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87D657-ED16-400B-9A76-C6EB2E41FAEF}">
      <dsp:nvSpPr>
        <dsp:cNvPr id="0" name=""/>
        <dsp:cNvSpPr/>
      </dsp:nvSpPr>
      <dsp:spPr>
        <a:xfrm>
          <a:off x="819187" y="2386304"/>
          <a:ext cx="1081047" cy="517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горские</a:t>
          </a:r>
          <a:endParaRPr lang="ru-RU" sz="1800" kern="1200" dirty="0"/>
        </a:p>
      </dsp:txBody>
      <dsp:txXfrm>
        <a:off x="819187" y="2386304"/>
        <a:ext cx="1081047" cy="517921"/>
      </dsp:txXfrm>
    </dsp:sp>
    <dsp:sp modelId="{3BF94E20-CDE7-44AD-87C7-2AB914A8216B}">
      <dsp:nvSpPr>
        <dsp:cNvPr id="0" name=""/>
        <dsp:cNvSpPr/>
      </dsp:nvSpPr>
      <dsp:spPr>
        <a:xfrm>
          <a:off x="2183269" y="135566"/>
          <a:ext cx="1774566" cy="945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Назначению</a:t>
          </a:r>
          <a:endParaRPr lang="ru-RU" sz="1800" kern="1200" dirty="0"/>
        </a:p>
      </dsp:txBody>
      <dsp:txXfrm>
        <a:off x="2183269" y="135566"/>
        <a:ext cx="1774566" cy="945730"/>
      </dsp:txXfrm>
    </dsp:sp>
    <dsp:sp modelId="{09871D3A-A01D-46B9-A0E1-84BF9AB04D40}">
      <dsp:nvSpPr>
        <dsp:cNvPr id="0" name=""/>
        <dsp:cNvSpPr/>
      </dsp:nvSpPr>
      <dsp:spPr>
        <a:xfrm>
          <a:off x="2360725" y="1081296"/>
          <a:ext cx="231767" cy="358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505"/>
              </a:lnTo>
              <a:lnTo>
                <a:pt x="231767" y="35850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71B655-C55F-4C9F-8778-EDEB5967B9D3}">
      <dsp:nvSpPr>
        <dsp:cNvPr id="0" name=""/>
        <dsp:cNvSpPr/>
      </dsp:nvSpPr>
      <dsp:spPr>
        <a:xfrm>
          <a:off x="2592493" y="1158627"/>
          <a:ext cx="1341956" cy="5623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верховые</a:t>
          </a:r>
          <a:endParaRPr lang="ru-RU" sz="1600" kern="1200" dirty="0"/>
        </a:p>
      </dsp:txBody>
      <dsp:txXfrm>
        <a:off x="2592493" y="1158627"/>
        <a:ext cx="1341956" cy="562349"/>
      </dsp:txXfrm>
    </dsp:sp>
    <dsp:sp modelId="{804A7F5E-8047-409A-A65A-B2DB29BB38FD}">
      <dsp:nvSpPr>
        <dsp:cNvPr id="0" name=""/>
        <dsp:cNvSpPr/>
      </dsp:nvSpPr>
      <dsp:spPr>
        <a:xfrm>
          <a:off x="2360725" y="1081296"/>
          <a:ext cx="231767" cy="988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8456"/>
              </a:lnTo>
              <a:lnTo>
                <a:pt x="231767" y="988456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CA790F-D5CB-44F7-998F-BBECD1417D48}">
      <dsp:nvSpPr>
        <dsp:cNvPr id="0" name=""/>
        <dsp:cNvSpPr/>
      </dsp:nvSpPr>
      <dsp:spPr>
        <a:xfrm>
          <a:off x="2592493" y="1772468"/>
          <a:ext cx="1328564" cy="5945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верхово-упряжные</a:t>
          </a:r>
          <a:endParaRPr lang="ru-RU" sz="1600" kern="1200" dirty="0"/>
        </a:p>
      </dsp:txBody>
      <dsp:txXfrm>
        <a:off x="2592493" y="1772468"/>
        <a:ext cx="1328564" cy="594569"/>
      </dsp:txXfrm>
    </dsp:sp>
    <dsp:sp modelId="{36B92A02-05B8-4926-AE26-C533B01607C3}">
      <dsp:nvSpPr>
        <dsp:cNvPr id="0" name=""/>
        <dsp:cNvSpPr/>
      </dsp:nvSpPr>
      <dsp:spPr>
        <a:xfrm>
          <a:off x="2360725" y="1081296"/>
          <a:ext cx="231767" cy="1670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0704"/>
              </a:lnTo>
              <a:lnTo>
                <a:pt x="231767" y="1670704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8BE8FA-E4B2-4711-BA44-456787A4E112}">
      <dsp:nvSpPr>
        <dsp:cNvPr id="0" name=""/>
        <dsp:cNvSpPr/>
      </dsp:nvSpPr>
      <dsp:spPr>
        <a:xfrm>
          <a:off x="2592493" y="2454509"/>
          <a:ext cx="1283708" cy="5949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легкоупряжные</a:t>
          </a:r>
          <a:endParaRPr lang="ru-RU" sz="1600" kern="1200" dirty="0"/>
        </a:p>
      </dsp:txBody>
      <dsp:txXfrm>
        <a:off x="2592493" y="2454509"/>
        <a:ext cx="1283708" cy="594983"/>
      </dsp:txXfrm>
    </dsp:sp>
    <dsp:sp modelId="{A278C040-5C6A-4C33-AD7A-65D8863A9857}">
      <dsp:nvSpPr>
        <dsp:cNvPr id="0" name=""/>
        <dsp:cNvSpPr/>
      </dsp:nvSpPr>
      <dsp:spPr>
        <a:xfrm>
          <a:off x="2360725" y="1081296"/>
          <a:ext cx="231767" cy="22979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7936"/>
              </a:lnTo>
              <a:lnTo>
                <a:pt x="231767" y="2297936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2D279-674C-4BC5-B558-2F9F73E6883B}">
      <dsp:nvSpPr>
        <dsp:cNvPr id="0" name=""/>
        <dsp:cNvSpPr/>
      </dsp:nvSpPr>
      <dsp:spPr>
        <a:xfrm>
          <a:off x="2592493" y="3143008"/>
          <a:ext cx="1542437" cy="4724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тяжелоупряжные</a:t>
          </a:r>
          <a:endParaRPr lang="ru-RU" sz="1600" kern="1200" dirty="0"/>
        </a:p>
      </dsp:txBody>
      <dsp:txXfrm>
        <a:off x="2592493" y="3143008"/>
        <a:ext cx="1542437" cy="472448"/>
      </dsp:txXfrm>
    </dsp:sp>
    <dsp:sp modelId="{5B3D1A3E-70D4-442D-8615-2436D597009F}">
      <dsp:nvSpPr>
        <dsp:cNvPr id="0" name=""/>
        <dsp:cNvSpPr/>
      </dsp:nvSpPr>
      <dsp:spPr>
        <a:xfrm>
          <a:off x="2360725" y="1081296"/>
          <a:ext cx="231767" cy="3088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8588"/>
              </a:lnTo>
              <a:lnTo>
                <a:pt x="231767" y="3088588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A2C6C-3224-4618-961C-2B3D0AEABFFE}">
      <dsp:nvSpPr>
        <dsp:cNvPr id="0" name=""/>
        <dsp:cNvSpPr/>
      </dsp:nvSpPr>
      <dsp:spPr>
        <a:xfrm>
          <a:off x="2592493" y="3757657"/>
          <a:ext cx="1742935" cy="8244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верхово-вьючие</a:t>
          </a:r>
          <a:endParaRPr lang="ru-RU" sz="1600" kern="1200" dirty="0"/>
        </a:p>
      </dsp:txBody>
      <dsp:txXfrm>
        <a:off x="2592493" y="3757657"/>
        <a:ext cx="1742935" cy="8244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A9AA68-3908-4D29-B820-BD39EC7C5F09}">
      <dsp:nvSpPr>
        <dsp:cNvPr id="0" name=""/>
        <dsp:cNvSpPr/>
      </dsp:nvSpPr>
      <dsp:spPr>
        <a:xfrm>
          <a:off x="0" y="0"/>
          <a:ext cx="2286888" cy="814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Происхождению</a:t>
          </a:r>
          <a:endParaRPr lang="ru-RU" sz="2000" kern="1200" dirty="0"/>
        </a:p>
      </dsp:txBody>
      <dsp:txXfrm>
        <a:off x="0" y="0"/>
        <a:ext cx="2286888" cy="814271"/>
      </dsp:txXfrm>
    </dsp:sp>
    <dsp:sp modelId="{6888626B-D75D-4C69-8057-61B5B67D2F92}">
      <dsp:nvSpPr>
        <dsp:cNvPr id="0" name=""/>
        <dsp:cNvSpPr/>
      </dsp:nvSpPr>
      <dsp:spPr>
        <a:xfrm>
          <a:off x="228688" y="814272"/>
          <a:ext cx="199939" cy="3627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711"/>
              </a:lnTo>
              <a:lnTo>
                <a:pt x="199939" y="36271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B0E653-C578-4865-BD02-B030976AA60E}">
      <dsp:nvSpPr>
        <dsp:cNvPr id="0" name=""/>
        <dsp:cNvSpPr/>
      </dsp:nvSpPr>
      <dsp:spPr>
        <a:xfrm>
          <a:off x="428628" y="928698"/>
          <a:ext cx="1779186" cy="4965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культурные</a:t>
          </a:r>
          <a:endParaRPr lang="ru-RU" sz="2000" kern="1200" dirty="0"/>
        </a:p>
      </dsp:txBody>
      <dsp:txXfrm>
        <a:off x="428628" y="928698"/>
        <a:ext cx="1779186" cy="496571"/>
      </dsp:txXfrm>
    </dsp:sp>
    <dsp:sp modelId="{A381AE27-3076-4216-A23A-92C297DDF945}">
      <dsp:nvSpPr>
        <dsp:cNvPr id="0" name=""/>
        <dsp:cNvSpPr/>
      </dsp:nvSpPr>
      <dsp:spPr>
        <a:xfrm>
          <a:off x="228688" y="814272"/>
          <a:ext cx="199939" cy="988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8047"/>
              </a:lnTo>
              <a:lnTo>
                <a:pt x="199939" y="988047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40D1C3-A9FB-41E5-B7F9-2CF7989B963D}">
      <dsp:nvSpPr>
        <dsp:cNvPr id="0" name=""/>
        <dsp:cNvSpPr/>
      </dsp:nvSpPr>
      <dsp:spPr>
        <a:xfrm>
          <a:off x="428628" y="1643077"/>
          <a:ext cx="1852621" cy="3184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переходные</a:t>
          </a:r>
          <a:endParaRPr lang="ru-RU" sz="2000" kern="1200" dirty="0"/>
        </a:p>
      </dsp:txBody>
      <dsp:txXfrm>
        <a:off x="428628" y="1643077"/>
        <a:ext cx="1852621" cy="318483"/>
      </dsp:txXfrm>
    </dsp:sp>
    <dsp:sp modelId="{5D684EF2-0C66-44DE-885E-8E5369657A1B}">
      <dsp:nvSpPr>
        <dsp:cNvPr id="0" name=""/>
        <dsp:cNvSpPr/>
      </dsp:nvSpPr>
      <dsp:spPr>
        <a:xfrm>
          <a:off x="228688" y="814272"/>
          <a:ext cx="199939" cy="1955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5437"/>
              </a:lnTo>
              <a:lnTo>
                <a:pt x="199939" y="1955437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F6C160-5844-48C5-8E3D-104D9E244738}">
      <dsp:nvSpPr>
        <dsp:cNvPr id="0" name=""/>
        <dsp:cNvSpPr/>
      </dsp:nvSpPr>
      <dsp:spPr>
        <a:xfrm>
          <a:off x="428628" y="2214577"/>
          <a:ext cx="2005031" cy="11102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аборигенные (местные)</a:t>
          </a:r>
          <a:endParaRPr lang="ru-RU" sz="2000" kern="1200" dirty="0"/>
        </a:p>
      </dsp:txBody>
      <dsp:txXfrm>
        <a:off x="428628" y="2214577"/>
        <a:ext cx="2005031" cy="1110265"/>
      </dsp:txXfrm>
    </dsp:sp>
    <dsp:sp modelId="{C4AEBC86-82E4-4187-ABF8-DF0F353B48FE}">
      <dsp:nvSpPr>
        <dsp:cNvPr id="0" name=""/>
        <dsp:cNvSpPr/>
      </dsp:nvSpPr>
      <dsp:spPr>
        <a:xfrm>
          <a:off x="2500334" y="0"/>
          <a:ext cx="1785537" cy="7202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Методом разведения</a:t>
          </a:r>
          <a:endParaRPr lang="ru-RU" sz="2000" kern="1200" dirty="0"/>
        </a:p>
      </dsp:txBody>
      <dsp:txXfrm>
        <a:off x="2500334" y="0"/>
        <a:ext cx="1785537" cy="720226"/>
      </dsp:txXfrm>
    </dsp:sp>
    <dsp:sp modelId="{036C777E-DC04-4853-B4E2-8BE9F05D47AD}">
      <dsp:nvSpPr>
        <dsp:cNvPr id="0" name=""/>
        <dsp:cNvSpPr/>
      </dsp:nvSpPr>
      <dsp:spPr>
        <a:xfrm>
          <a:off x="2678888" y="720227"/>
          <a:ext cx="107194" cy="5820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2028"/>
              </a:lnTo>
              <a:lnTo>
                <a:pt x="107194" y="582028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B914EE-B076-40DA-A7B9-564D84F19362}">
      <dsp:nvSpPr>
        <dsp:cNvPr id="0" name=""/>
        <dsp:cNvSpPr/>
      </dsp:nvSpPr>
      <dsp:spPr>
        <a:xfrm>
          <a:off x="2786082" y="857259"/>
          <a:ext cx="1423987" cy="8899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заводские </a:t>
          </a:r>
          <a:endParaRPr lang="ru-RU" sz="1700" kern="1200" dirty="0"/>
        </a:p>
      </dsp:txBody>
      <dsp:txXfrm>
        <a:off x="2786082" y="857259"/>
        <a:ext cx="1423987" cy="889992"/>
      </dsp:txXfrm>
    </dsp:sp>
    <dsp:sp modelId="{5EC4A4E2-8672-4E7B-AF4E-B0241B266B45}">
      <dsp:nvSpPr>
        <dsp:cNvPr id="0" name=""/>
        <dsp:cNvSpPr/>
      </dsp:nvSpPr>
      <dsp:spPr>
        <a:xfrm>
          <a:off x="2678888" y="720227"/>
          <a:ext cx="107194" cy="1582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2156"/>
              </a:lnTo>
              <a:lnTo>
                <a:pt x="107194" y="1582156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525CA9-A6D2-44C9-B8C7-0ADE5F9823EC}">
      <dsp:nvSpPr>
        <dsp:cNvPr id="0" name=""/>
        <dsp:cNvSpPr/>
      </dsp:nvSpPr>
      <dsp:spPr>
        <a:xfrm>
          <a:off x="2786082" y="1857387"/>
          <a:ext cx="1423987" cy="8899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табунные</a:t>
          </a:r>
          <a:endParaRPr lang="ru-RU" sz="1700" kern="1200" dirty="0"/>
        </a:p>
      </dsp:txBody>
      <dsp:txXfrm>
        <a:off x="2786082" y="1857387"/>
        <a:ext cx="1423987" cy="889992"/>
      </dsp:txXfrm>
    </dsp:sp>
    <dsp:sp modelId="{D4298547-7CB6-43BF-A8F3-ED82CFE9A8F3}">
      <dsp:nvSpPr>
        <dsp:cNvPr id="0" name=""/>
        <dsp:cNvSpPr/>
      </dsp:nvSpPr>
      <dsp:spPr>
        <a:xfrm>
          <a:off x="2678888" y="720227"/>
          <a:ext cx="107194" cy="2582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2285"/>
              </a:lnTo>
              <a:lnTo>
                <a:pt x="107194" y="258228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336E0-0F74-4E56-8251-8E0CA3972982}">
      <dsp:nvSpPr>
        <dsp:cNvPr id="0" name=""/>
        <dsp:cNvSpPr/>
      </dsp:nvSpPr>
      <dsp:spPr>
        <a:xfrm>
          <a:off x="2786082" y="2857516"/>
          <a:ext cx="1423987" cy="8899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культурно-табунные</a:t>
          </a:r>
          <a:endParaRPr lang="ru-RU" sz="1700" kern="1200" dirty="0"/>
        </a:p>
      </dsp:txBody>
      <dsp:txXfrm>
        <a:off x="2786082" y="2857516"/>
        <a:ext cx="1423987" cy="8899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E522C61-4810-4133-B5DE-763E55597916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6B8170E-6799-42B8-83A5-63CF499D6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Породы лошадей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1857388" cy="857256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Пони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785770"/>
            <a:ext cx="3286148" cy="607223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Еще один вид лошадей это – пони. Они были созданы самой природой, формировались на протяжении нескольких тысячелетий. Произошли они на Шотландский архипелаге Британских островов. Чрезвычайно выносливые, неприхотливые, сильные и крепкие лошади. Отличительными особенностями пони являются их незаурядные умственные способности и самостоятельность. </a:t>
            </a:r>
          </a:p>
          <a:p>
            <a:r>
              <a:rPr lang="ru-RU" dirty="0" smtClean="0"/>
              <a:t>Другой специфической особенностью шотландских пони является быстрый набор жировой массы при длительном отсутствии физической нагрузки. </a:t>
            </a:r>
          </a:p>
          <a:p>
            <a:r>
              <a:rPr lang="ru-RU" dirty="0" smtClean="0"/>
              <a:t>Их можно встретить везде: в зоопарках и специализированных конюшнях, на цирковой арене и на частных сельскохозяйственных фермах . </a:t>
            </a:r>
          </a:p>
          <a:p>
            <a:r>
              <a:rPr lang="ru-RU" dirty="0" smtClean="0"/>
              <a:t>По мере того, как конный спорт становился популярным, стали образовываться детские пони-клубы, в которых детей обучали основам верховой езды.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5072074"/>
            <a:ext cx="32031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Шотландский</a:t>
            </a:r>
            <a:r>
              <a:rPr lang="ru-RU" dirty="0" smtClean="0"/>
              <a:t> </a:t>
            </a:r>
            <a:r>
              <a:rPr lang="ru-RU" sz="2400" dirty="0"/>
              <a:t>пони</a:t>
            </a:r>
          </a:p>
        </p:txBody>
      </p:sp>
      <p:pic>
        <p:nvPicPr>
          <p:cNvPr id="19458" name="Picture 2" descr="Our Town: July 2013 Archiv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4762500" cy="3171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01056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пород лошадей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1357298"/>
          <a:ext cx="6096000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357686" y="150017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2928958" cy="64294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Верховые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786446" y="1428736"/>
            <a:ext cx="2971800" cy="4206112"/>
          </a:xfrm>
        </p:spPr>
        <p:txBody>
          <a:bodyPr/>
          <a:lstStyle/>
          <a:p>
            <a:r>
              <a:rPr lang="ru-RU" dirty="0" smtClean="0"/>
              <a:t>Эта верховая лошадь пригодна и для парада и для манежа, для строевой службы и долгих военных походов. При этом она высокопородная, эффектная, блестящая. Для создания подобной породы верховых лошадей скрещивали лучших представителей арабских, скорее всего, ахалтекинского происхождения, жеребцов и чистокровных английских кобыл. Лошади этой породы участвовали в войне с Наполеоном в 1812 году.</a:t>
            </a:r>
            <a:endParaRPr lang="ru-RU" dirty="0"/>
          </a:p>
        </p:txBody>
      </p:sp>
      <p:pic>
        <p:nvPicPr>
          <p:cNvPr id="17410" name="Picture 2" descr="Россия, 21 век: элитных лошадей русской верховой породы продают на... мясо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5069203" cy="37147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00298" y="6000768"/>
            <a:ext cx="3789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Русская верховая лошадь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72132" y="1071546"/>
            <a:ext cx="2971800" cy="4706178"/>
          </a:xfrm>
        </p:spPr>
        <p:txBody>
          <a:bodyPr>
            <a:noAutofit/>
          </a:bodyPr>
          <a:lstStyle/>
          <a:p>
            <a:r>
              <a:rPr lang="ru-RU" b="1" dirty="0" smtClean="0"/>
              <a:t>Чистокровная верховая лошадь</a:t>
            </a:r>
            <a:r>
              <a:rPr lang="ru-RU" dirty="0" smtClean="0"/>
              <a:t> — чистокровная порода верховых лошадей, выведенная в Англии. Основным предназначением чистокровной лошади являются скачки — гладкие и барьерные по дорожке ипподрома. Из-за своего взрывного характера, чрезмерной энергичности они не годятся для простых любителей лошадей.  Помимо скачек, англичане используют этих лошадей в традиционной для них охоте на лис. Большое количество лошадей, не проявивших себя в скачках, идёт в улучшатели огромного количества других пород, и это тоже назначение чистокровной лошади.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42918"/>
            <a:ext cx="5732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/>
              <a:t>А</a:t>
            </a:r>
            <a:r>
              <a:rPr lang="ru-RU" sz="2400" dirty="0" smtClean="0"/>
              <a:t>нглийская чистокровная лошадь</a:t>
            </a:r>
            <a:endParaRPr lang="ru-RU" sz="2000" dirty="0"/>
          </a:p>
        </p:txBody>
      </p:sp>
      <p:pic>
        <p:nvPicPr>
          <p:cNvPr id="22530" name="Picture 2" descr="vol.2 - &quot;Зоопарк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4747842" cy="35529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4643470" cy="571504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Верхово-упряжные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29256" y="642918"/>
            <a:ext cx="3319433" cy="3981462"/>
          </a:xfrm>
        </p:spPr>
        <p:txBody>
          <a:bodyPr>
            <a:noAutofit/>
          </a:bodyPr>
          <a:lstStyle/>
          <a:p>
            <a:r>
              <a:rPr lang="ru-RU" sz="1200" dirty="0" smtClean="0"/>
              <a:t>Несколько веков назад на левобережье нижнего течения Дона сформировалась одна из первых отечественных пород лошадей. По месту происхождения ей и было дано имя —донская порода. Именно ногайские лошади являются родоначальниками донской породы. В результате строгого отбора, суровых условий содержания донских лошадей выработалась высокая устойчивость к разным климатическим условиям, они были неприхотливы в пище, и при этом показывали поразительную работоспособность, резвость, активность и выносливость. Послушный характер и ум донских лошадей прославил их как лучших строевых кавалерийских лошадей и России и зарубежных стран. Донская лошадь не только сельскохозяйственная, но и отличный спутник в туризме, верный помощник на охоте, резвый скакун, подходящий для массовых видов конного спорта, выносливый конь для передвижения упряжи.</a:t>
            </a:r>
            <a:endParaRPr lang="ru-RU" sz="1200" dirty="0"/>
          </a:p>
        </p:txBody>
      </p:sp>
      <p:pic>
        <p:nvPicPr>
          <p:cNvPr id="18434" name="Picture 2" descr="Донская порода лошадей: фото, описание, история происхождения &quot; Сайт о лошадях KoHuKu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4736649" cy="435771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85918" y="5929330"/>
            <a:ext cx="2821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Донская лошадь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00694" y="928670"/>
            <a:ext cx="2971800" cy="5072098"/>
          </a:xfrm>
        </p:spPr>
        <p:txBody>
          <a:bodyPr>
            <a:noAutofit/>
          </a:bodyPr>
          <a:lstStyle/>
          <a:p>
            <a:r>
              <a:rPr lang="ru-RU" sz="1200" dirty="0" smtClean="0"/>
              <a:t>По всеобщему</a:t>
            </a:r>
          </a:p>
          <a:p>
            <a:r>
              <a:rPr lang="ru-RU" sz="1200" dirty="0" smtClean="0"/>
              <a:t>признанию, </a:t>
            </a:r>
            <a:r>
              <a:rPr lang="ru-RU" sz="1200" b="1" dirty="0" smtClean="0"/>
              <a:t>булонская порода </a:t>
            </a:r>
            <a:r>
              <a:rPr lang="ru-RU" sz="1200" dirty="0" smtClean="0"/>
              <a:t>лошадей является самой благородной и элегантной. Происхождение булонской породы овеяно тайной. Предположительно, булонская порода берет свое начало от арабских лошадей. Не менее интересна история происхождения названия булонской породы. Оно возникло в XVII веке по одноименному названию графства на северном побережье Франции. Изящная, элегантная лошадь, имеет правильное, гармоничное телосложение. Арабская кровь делает булонских лошадей энергичными, подвижными и активными. Представители этой породы развивают очень хорошую скорость, поэтому в прошлые времена ее нередко использовали как экипажную лошадь.</a:t>
            </a:r>
            <a:br>
              <a:rPr lang="ru-RU" sz="12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214422"/>
            <a:ext cx="4286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Булонская лошадь</a:t>
            </a:r>
          </a:p>
        </p:txBody>
      </p:sp>
      <p:sp>
        <p:nvSpPr>
          <p:cNvPr id="21506" name="AutoShape 2" descr="Булонская лошадь, булонская порода лошадей, тяжеловоз, родин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Булонская лошадь, булонская порода лошадей, тяжеловоз, родин…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642910" y="2071678"/>
            <a:ext cx="4698293" cy="3190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29256" y="1571612"/>
            <a:ext cx="2971800" cy="4206112"/>
          </a:xfrm>
        </p:spPr>
        <p:txBody>
          <a:bodyPr>
            <a:normAutofit fontScale="32500" lnSpcReduction="20000"/>
          </a:bodyPr>
          <a:lstStyle/>
          <a:p>
            <a:r>
              <a:rPr lang="ru-RU" sz="4000" dirty="0" smtClean="0"/>
              <a:t>Выведена в 16—17 веках путём скрещивания испанских лошадей с местной тяжелой «холоднокровной» породой лошадей. На Западе этих лошадей иногда называют «черными жемчужинами», ведь фризская — одна из самых красивых и необычных упряжных пород мира. Эта экзотическая порода появилась в провинции Фризланд на севере Голландии. На сегодняшний день фризы используются скорее как декоративная порода лошадей. В основном, эти лошади используются для фотосессий и в парадных каретах. Отличительной чертой считает длинный волнистый хвост и грива.</a:t>
            </a:r>
            <a:endParaRPr lang="ru-RU" dirty="0"/>
          </a:p>
        </p:txBody>
      </p:sp>
      <p:pic>
        <p:nvPicPr>
          <p:cNvPr id="20482" name="Picture 2" descr="Фризская лошадь. Фризская лошад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4775826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71435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Фризская лошадь</a:t>
            </a: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6572296" cy="64294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Легкоупряжные лошади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Самая резвая и крупная, гармонично сложенная лошадь. Участвует в знаменитых рысистых бегах, где установила все абсолютные рекорды на основных дистанциях. Кроме того, орловский рысак используется и в других видах конного спорта. Формирование орловской рысистой породы осуществлялось методом сложного воспроизводительного скрещивания лучших пород лошадей: арабской, датской, голландской и Макленбургской.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000232" y="5857892"/>
            <a:ext cx="3937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Орловский рысак</a:t>
            </a:r>
            <a:endParaRPr lang="ru-RU" sz="3200" dirty="0"/>
          </a:p>
        </p:txBody>
      </p:sp>
      <p:pic>
        <p:nvPicPr>
          <p:cNvPr id="1026" name="Picture 2" descr="надо жить умеюч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857750" cy="4371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500042"/>
            <a:ext cx="4643470" cy="785818"/>
          </a:xfrm>
        </p:spPr>
        <p:txBody>
          <a:bodyPr>
            <a:noAutofit/>
          </a:bodyPr>
          <a:lstStyle/>
          <a:p>
            <a:r>
              <a:rPr lang="ru-RU" sz="3200" dirty="0" smtClean="0"/>
              <a:t>Тяжелоупряжные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5572132" y="1643050"/>
            <a:ext cx="2971800" cy="4206112"/>
          </a:xfrm>
        </p:spPr>
        <p:txBody>
          <a:bodyPr/>
          <a:lstStyle/>
          <a:p>
            <a:r>
              <a:rPr lang="ru-RU" dirty="0" smtClean="0"/>
              <a:t>Благодаря прилитию местным лошадям крови благородных пород, была выведена владимирская тяжеловозная порода. Местные лошади, обладавшие способностью быстро приспосабливаться к любым природным условиям, а также высокой работоспособностью, стали еще выносливее. Еще одним важным достоинством этой породы является скороспелость и плодовитость.</a:t>
            </a:r>
            <a:endParaRPr lang="ru-RU" dirty="0"/>
          </a:p>
        </p:txBody>
      </p:sp>
      <p:pic>
        <p:nvPicPr>
          <p:cNvPr id="2050" name="Picture 2" descr="Порода собаки - GoHa.Ru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785786" y="1571612"/>
            <a:ext cx="4643470" cy="37447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00166" y="6000768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Владимирская тяжеловозная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160</TotalTime>
  <Words>402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Породы лошадей</vt:lpstr>
      <vt:lpstr>Классификация пород лошадей</vt:lpstr>
      <vt:lpstr>Верховые</vt:lpstr>
      <vt:lpstr>Слайд 4</vt:lpstr>
      <vt:lpstr>Верхово-упряжные</vt:lpstr>
      <vt:lpstr>Слайд 6</vt:lpstr>
      <vt:lpstr>Слайд 7</vt:lpstr>
      <vt:lpstr>Легкоупряжные лошади</vt:lpstr>
      <vt:lpstr>Тяжелоупряжные</vt:lpstr>
      <vt:lpstr>Пони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Породы лошадей</dc:title>
  <dc:creator>1</dc:creator>
  <cp:lastModifiedBy>1</cp:lastModifiedBy>
  <cp:revision>18</cp:revision>
  <dcterms:created xsi:type="dcterms:W3CDTF">2015-01-15T18:37:46Z</dcterms:created>
  <dcterms:modified xsi:type="dcterms:W3CDTF">2015-11-01T16:30:34Z</dcterms:modified>
</cp:coreProperties>
</file>