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54AB2-0D53-48DC-82B5-ADE645FBCBD2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E28DE-3EFD-444C-9D06-EB9B08FEC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C471C-C3E5-4B1A-AD0F-CAA97A7EE5B9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08C55-FDA2-4C54-941D-EA8D2F831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CFE81-F8D7-4443-855E-7C4E9FE826A3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DCCA9-1D09-4263-8836-1ECB42425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A56B0-5A9E-412C-9EF7-4139B976BBF4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8B227-B404-455F-9675-B0B5F3E10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F1EF5-3174-4428-BBB4-D6F1BC2C68D8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DBCF0-34D0-4046-B776-5D6E5AE3E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FF9AF-00DA-4AA5-A1AF-D094F017FEB4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54D8F-A993-4313-B324-5A39CA7B7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625AC-6339-4715-B58D-1BDD5A6454DC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F864D-9C9F-422C-9BF8-EC9DAEB50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6F208-A714-46B4-BB6C-8D14A35FF2CF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09F9B-DCBC-4357-82E3-7A3EE6186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87B6E-003D-4447-BDA8-619721415D8C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AB868-F8F7-4B69-A403-744A2BC4F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3C998-4855-4333-986E-F699AB4FD12F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D791D-5ABA-4D3B-933B-EF51EE636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16227-FBEF-4F78-92C6-373184D481C8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94B0E-AE85-4ECB-92BE-E1F68ABD0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12E79C-9B8F-4BF1-ABD3-DE3F3615BD14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25F085-6C37-4C63-A906-619DF4A59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3" r:id="rId4"/>
    <p:sldLayoutId id="2147483729" r:id="rId5"/>
    <p:sldLayoutId id="2147483724" r:id="rId6"/>
    <p:sldLayoutId id="2147483730" r:id="rId7"/>
    <p:sldLayoutId id="2147483731" r:id="rId8"/>
    <p:sldLayoutId id="2147483732" r:id="rId9"/>
    <p:sldLayoutId id="2147483725" r:id="rId10"/>
    <p:sldLayoutId id="214748373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3088" y="615950"/>
            <a:ext cx="10210801" cy="4187825"/>
          </a:xfrm>
          <a:prstGeom prst="rect">
            <a:avLst/>
          </a:prstGeom>
          <a:noFill/>
        </p:spPr>
      </p:pic>
      <p:grpSp>
        <p:nvGrpSpPr>
          <p:cNvPr id="3" name="TextBox 2"/>
          <p:cNvGrpSpPr>
            <a:grpSpLocks/>
          </p:cNvGrpSpPr>
          <p:nvPr/>
        </p:nvGrpSpPr>
        <p:grpSpPr bwMode="auto">
          <a:xfrm>
            <a:off x="3486150" y="5419725"/>
            <a:ext cx="4591050" cy="950913"/>
            <a:chOff x="2196" y="3414"/>
            <a:chExt cx="2892" cy="599"/>
          </a:xfrm>
        </p:grpSpPr>
        <p:pic>
          <p:nvPicPr>
            <p:cNvPr id="10243" name="TextBox 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6" y="3414"/>
              <a:ext cx="2892" cy="599"/>
            </a:xfrm>
            <a:prstGeom prst="rect">
              <a:avLst/>
            </a:prstGeom>
            <a:noFill/>
          </p:spPr>
        </p:pic>
        <p:sp>
          <p:nvSpPr>
            <p:cNvPr id="10244" name="Text Box 4"/>
            <p:cNvSpPr txBox="1">
              <a:spLocks noChangeArrowheads="1"/>
            </p:cNvSpPr>
            <p:nvPr/>
          </p:nvSpPr>
          <p:spPr bwMode="auto">
            <a:xfrm>
              <a:off x="2205" y="3420"/>
              <a:ext cx="2870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>
                  <a:solidFill>
                    <a:schemeClr val="accent2"/>
                  </a:solidFill>
                </a:rPr>
                <a:t>Автор: преподаватель-организатор ОБЖ</a:t>
              </a:r>
            </a:p>
            <a:p>
              <a:pPr algn="ctr"/>
              <a:r>
                <a:rPr lang="ru-RU">
                  <a:solidFill>
                    <a:schemeClr val="accent2"/>
                  </a:solidFill>
                </a:rPr>
                <a:t>Киикской СОШ</a:t>
              </a:r>
            </a:p>
            <a:p>
              <a:pPr algn="ctr"/>
              <a:r>
                <a:rPr lang="ru-RU">
                  <a:solidFill>
                    <a:schemeClr val="accent2"/>
                  </a:solidFill>
                </a:rPr>
                <a:t>Кахадзе М.Е</a:t>
              </a:r>
              <a:r>
                <a:rPr lang="ru-RU">
                  <a:solidFill>
                    <a:srgbClr val="624139"/>
                  </a:solidFill>
                </a:rPr>
                <a:t>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ОБЖ\стрелковое оружие Российской армии\Пистолеты пулеметы\ПП-93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357438"/>
            <a:ext cx="679132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85875" y="500063"/>
            <a:ext cx="6000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>
                <a:latin typeface="Franklin Gothic Book" pitchFamily="34" charset="0"/>
              </a:rPr>
              <a:t>ПП-93с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ОБЖ\стрелковое оружие Российской армии\Пистолеты пулеметы\ПП-2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2357438"/>
            <a:ext cx="706278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428875" y="714375"/>
            <a:ext cx="42148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>
                <a:latin typeface="Franklin Gothic Book" pitchFamily="34" charset="0"/>
              </a:rPr>
              <a:t>ПП-2000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ОБЖ\стрелковое оружие Российской армии\Пистолеты пулеметы\ПП СР-2 Верес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7638" y="2141538"/>
            <a:ext cx="6226175" cy="40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28688" y="428625"/>
            <a:ext cx="74295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latin typeface="Franklin Gothic Book" pitchFamily="34" charset="0"/>
              </a:rPr>
              <a:t>Пистолет-пулемет СР-2</a:t>
            </a:r>
          </a:p>
          <a:p>
            <a:pPr algn="ctr"/>
            <a:r>
              <a:rPr lang="ru-RU" sz="4400">
                <a:latin typeface="Franklin Gothic Book" pitchFamily="34" charset="0"/>
              </a:rPr>
              <a:t>«ВЕРЕСК»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ОБЖ\стрелковое оружие Российской армии\Пистолеты пулеметы\Пистолет-пулемет АЕК-919 Кашт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2357438"/>
            <a:ext cx="6937375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85875" y="285750"/>
            <a:ext cx="650081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Franklin Gothic Book" pitchFamily="34" charset="0"/>
              </a:rPr>
              <a:t>ПИСТОЛЕТ-ПУЛЕМЕТ</a:t>
            </a:r>
          </a:p>
          <a:p>
            <a:pPr algn="ctr"/>
            <a:r>
              <a:rPr lang="ru-RU" sz="4400" b="1">
                <a:latin typeface="Franklin Gothic Book" pitchFamily="34" charset="0"/>
              </a:rPr>
              <a:t>АЕК-919 «КАШТАН»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ОБЖ\стрелковое оружие Российской армии\Пистолеты пулеметы\Пистолет-пулемет Вихр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785938"/>
            <a:ext cx="774541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714500" y="357188"/>
            <a:ext cx="5643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Franklin Gothic Book" pitchFamily="34" charset="0"/>
              </a:rPr>
              <a:t>Пистолет-пулемет</a:t>
            </a:r>
          </a:p>
          <a:p>
            <a:pPr algn="ctr"/>
            <a:r>
              <a:rPr lang="ru-RU" sz="4000" b="1">
                <a:latin typeface="Franklin Gothic Book" pitchFamily="34" charset="0"/>
              </a:rPr>
              <a:t>«ВИХРЬ»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ОБЖ\стрелковое оружие Российской армии\Пистолеты пулеметы\Пистолет-пулемет кед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2214563"/>
            <a:ext cx="7878762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28688" y="285750"/>
            <a:ext cx="721518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>
                <a:latin typeface="Franklin Gothic Book" pitchFamily="34" charset="0"/>
              </a:rPr>
              <a:t>Пистолет-пулемет</a:t>
            </a:r>
          </a:p>
          <a:p>
            <a:pPr algn="ctr"/>
            <a:r>
              <a:rPr lang="ru-RU" sz="5400">
                <a:latin typeface="Franklin Gothic Book" pitchFamily="34" charset="0"/>
              </a:rPr>
              <a:t>«КЕДР»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ОБЖ\стрелковое оружие Российской армии\Пистолеты пулеметы\Пистолет-пулемет кипарис ОЦ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2160588"/>
            <a:ext cx="657225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42938" y="285750"/>
            <a:ext cx="79295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>
                <a:latin typeface="Franklin Gothic Book" pitchFamily="34" charset="0"/>
              </a:rPr>
              <a:t>Пистолет-пулемет</a:t>
            </a:r>
          </a:p>
          <a:p>
            <a:pPr algn="ctr"/>
            <a:r>
              <a:rPr lang="ru-RU" sz="5400">
                <a:latin typeface="Franklin Gothic Book" pitchFamily="34" charset="0"/>
              </a:rPr>
              <a:t>«КИПАРИС» ОЦ-2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ОБЖ\стрелковое оружие Российской армии\Пистолеты пулеметы\Пистолет-пулемет кл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713" y="1887538"/>
            <a:ext cx="8350250" cy="404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42938" y="214313"/>
            <a:ext cx="75723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latin typeface="Franklin Gothic Book" pitchFamily="34" charset="0"/>
              </a:rPr>
              <a:t>Пистолет-пулемет</a:t>
            </a:r>
          </a:p>
          <a:p>
            <a:pPr algn="ctr"/>
            <a:r>
              <a:rPr lang="ru-RU" sz="4800" b="1">
                <a:latin typeface="Franklin Gothic Book" pitchFamily="34" charset="0"/>
              </a:rPr>
              <a:t>«КЛИН»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ОБЖ\стрелковое оружие Российской армии\Пистолеты пулеметы\Пистолет-пулемет ПП-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2033588"/>
            <a:ext cx="6929438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85813" y="285750"/>
            <a:ext cx="74295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latin typeface="Franklin Gothic Book" pitchFamily="34" charset="0"/>
              </a:rPr>
              <a:t>Пистолет-пулемет</a:t>
            </a:r>
          </a:p>
          <a:p>
            <a:pPr algn="ctr"/>
            <a:r>
              <a:rPr lang="ru-RU" sz="4800" b="1">
                <a:latin typeface="Franklin Gothic Book" pitchFamily="34" charset="0"/>
              </a:rPr>
              <a:t>ПП-90</a:t>
            </a:r>
            <a:endParaRPr lang="ru-RU" sz="4400" b="1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ОБЖ\стрелковое оружие Российской армии\Пистолеты пулеметы\ПП-90М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1714500"/>
            <a:ext cx="7072312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71563" y="142875"/>
            <a:ext cx="67151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Franklin Gothic Book" pitchFamily="34" charset="0"/>
              </a:rPr>
              <a:t>Пистолет-пулемет</a:t>
            </a:r>
          </a:p>
          <a:p>
            <a:pPr algn="ctr"/>
            <a:r>
              <a:rPr lang="ru-RU" sz="4400" b="1">
                <a:latin typeface="Franklin Gothic Book" pitchFamily="34" charset="0"/>
              </a:rPr>
              <a:t>ПП-90М1</a:t>
            </a:r>
            <a:endParaRPr lang="ru-RU" sz="4000" b="1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ОБЖ\стрелковое оружие Российской армии\Пистолеты пулеметы\ПП-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825" y="2571750"/>
            <a:ext cx="73818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857375" y="642938"/>
            <a:ext cx="48577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>
                <a:latin typeface="Franklin Gothic Book" pitchFamily="34" charset="0"/>
              </a:rPr>
              <a:t>ПП-93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</TotalTime>
  <Words>43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FS</dc:creator>
  <cp:lastModifiedBy>Николай</cp:lastModifiedBy>
  <cp:revision>10</cp:revision>
  <dcterms:created xsi:type="dcterms:W3CDTF">2009-01-24T13:37:05Z</dcterms:created>
  <dcterms:modified xsi:type="dcterms:W3CDTF">2013-04-25T12:33:54Z</dcterms:modified>
</cp:coreProperties>
</file>