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75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04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0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42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457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9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294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65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76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2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2D128-0246-4AE2-B71F-4176B1FA3BD7}" type="datetimeFigureOut">
              <a:rPr lang="ru-RU" smtClean="0"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B4C45-CCA1-47F8-816A-FF6BF2CD0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3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Василий Эскандеров\Documents\ДОКУМЕНТЫ\книги по труду\планы уроков\УРОКИ-ПРЕЗЕНТАЦИИ, ТЕСТЫ\content_asmq_ow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75" y="188640"/>
            <a:ext cx="2738437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СЛОВАРЬ</a:t>
            </a:r>
            <a:endParaRPr lang="ru-RU" sz="6600" b="1" i="1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636912"/>
            <a:ext cx="7488832" cy="1752600"/>
          </a:xfrm>
        </p:spPr>
        <p:txBody>
          <a:bodyPr>
            <a:normAutofit fontScale="92500"/>
          </a:bodyPr>
          <a:lstStyle/>
          <a:p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по теме :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«Пиление столярной ножовкой»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4653136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Составил: учитель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МКС (К) ОУ «Ш-И №18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Михайлович Эскандеров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0149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689">
        <p:split orient="vert"/>
        <p:sndAc>
          <p:stSnd>
            <p:snd r:embed="rId3" name="drumroll.wav"/>
          </p:stSnd>
        </p:sndAc>
      </p:transition>
    </mc:Choice>
    <mc:Fallback>
      <p:transition spd="slow" advTm="10689">
        <p:split orient="vert"/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1989" y="1179101"/>
            <a:ext cx="1776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Ножовка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Ножовки по дереву в России - сравнить цены и купить недорого в розницу или оптом у 22 поставщиков AllBi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2338498" cy="131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80356" y="2062256"/>
            <a:ext cx="2266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Лучковая </a:t>
            </a:r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пила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4" name="Picture 2" descr="C:\Documents and Settings\Admin.USER-E22E52FD4F\Мои документы\фон\walking_1_h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1" y="0"/>
            <a:ext cx="1657922" cy="230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аккумуляторный инструмент * Страница 4 * Дачный форум: дача,…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674" y="1790090"/>
            <a:ext cx="3284568" cy="111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1745" y="3514173"/>
            <a:ext cx="37957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Пиление: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- поперечное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- продольное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- смешанное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030" name="Picture 6" descr="Урок 17-18. Разметка заготовок из древесины. - стр.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" t="4631" r="41018" b="30824"/>
          <a:stretch/>
        </p:blipFill>
        <p:spPr bwMode="auto">
          <a:xfrm>
            <a:off x="4860032" y="3403306"/>
            <a:ext cx="1921428" cy="114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Для учителя технологии и трудового обучения - Урок 19 Пиление столярной ножовкой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9" t="8743" r="46858" b="33234"/>
          <a:stretch/>
        </p:blipFill>
        <p:spPr bwMode="auto">
          <a:xfrm>
            <a:off x="4827235" y="4546967"/>
            <a:ext cx="1856613" cy="11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29694" y="3893320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- поперечное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96067" y="4991501"/>
            <a:ext cx="152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- продольное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1120951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303150" y="1975777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65333" y="3422897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65333" y="283337"/>
            <a:ext cx="41447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ЗАПОМНИ: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77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1646">
        <p:circle/>
        <p:sndAc>
          <p:stSnd>
            <p:snd r:embed="rId3" name="whoosh.wav"/>
          </p:stSnd>
        </p:sndAc>
      </p:transition>
    </mc:Choice>
    <mc:Fallback>
      <p:transition spd="slow" advTm="21646">
        <p:circle/>
        <p:sndAc>
          <p:stSnd>
            <p:snd r:embed="rId3" name="whoo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2910" y="1051064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ропил -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2910" y="1645722"/>
            <a:ext cx="1520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азуха -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8087" y="2643518"/>
            <a:ext cx="2027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шаг 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зуба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8087" y="4158523"/>
            <a:ext cx="2525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режущая кромка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3" y="4437112"/>
            <a:ext cx="20906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вершина зуба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0731" y="917599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03011" y="1614604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41629" y="2624215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92280" y="4358578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39350" y="4099175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96528" y="4099175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454278" y="1645722"/>
            <a:ext cx="45015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Georgia" panose="02040502050405020303" pitchFamily="18" charset="0"/>
              </a:rPr>
              <a:t>углубление </a:t>
            </a:r>
            <a:r>
              <a:rPr lang="ru-RU" sz="2000" dirty="0" smtClean="0">
                <a:latin typeface="Georgia" panose="02040502050405020303" pitchFamily="18" charset="0"/>
              </a:rPr>
              <a:t>между частями изделия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24642" y="1051064"/>
            <a:ext cx="4756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Georgia" panose="02040502050405020303" pitchFamily="18" charset="0"/>
              </a:rPr>
              <a:t>углубление </a:t>
            </a:r>
            <a:r>
              <a:rPr lang="ru-RU" sz="2000" dirty="0" smtClean="0">
                <a:latin typeface="Georgia" panose="02040502050405020303" pitchFamily="18" charset="0"/>
              </a:rPr>
              <a:t>между  частями предмета 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20" name="Picture 8" descr="Для учителя технологии и трудового обучения - Урок 19 Пиление столярной ножовкой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9" t="8743" r="46858" b="33234"/>
          <a:stretch/>
        </p:blipFill>
        <p:spPr bwMode="auto">
          <a:xfrm>
            <a:off x="2925405" y="2071522"/>
            <a:ext cx="3250025" cy="209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/>
          <p:cNvCxnSpPr>
            <a:stCxn id="7" idx="1"/>
          </p:cNvCxnSpPr>
          <p:nvPr/>
        </p:nvCxnSpPr>
        <p:spPr>
          <a:xfrm flipH="1" flipV="1">
            <a:off x="5364088" y="3501008"/>
            <a:ext cx="864095" cy="11361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82112" y="2843573"/>
            <a:ext cx="1325792" cy="657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928513" y="3501530"/>
            <a:ext cx="2027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пласть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20791" y="3481592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918759" y="2972235"/>
            <a:ext cx="2027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полотно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962810" y="2933313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pic>
        <p:nvPicPr>
          <p:cNvPr id="23" name="Picture 2" descr="C:\Documents and Settings\Admin.USER-E22E52FD4F\Мои документы\фон\6018123bf2a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429" y="0"/>
            <a:ext cx="2784003" cy="126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0470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18866">
        <p14:honeycomb/>
        <p:sndAc>
          <p:stSnd>
            <p:snd r:embed="rId3" name="breeze.wav"/>
          </p:stSnd>
        </p:sndAc>
      </p:transition>
    </mc:Choice>
    <mc:Fallback>
      <p:transition spd="slow" advTm="18866">
        <p:fade/>
        <p:sndAc>
          <p:stSnd>
            <p:snd r:embed="rId3" name="breez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7975" y="2048769"/>
            <a:ext cx="14726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с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тусло -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1589" y="1077367"/>
            <a:ext cx="14322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у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пор -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06751" y="3544713"/>
            <a:ext cx="16370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р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азводка -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3599" y="5141176"/>
            <a:ext cx="17365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Georgia" panose="02040502050405020303" pitchFamily="18" charset="0"/>
              </a:rPr>
              <a:t>с</a:t>
            </a:r>
            <a:r>
              <a:rPr lang="ru-RU" sz="20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толяр - 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6" y="5125254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anose="02040502050405020303" pitchFamily="18" charset="0"/>
              </a:rPr>
              <a:t>это профессия, чья </a:t>
            </a:r>
            <a:r>
              <a:rPr lang="ru-RU" sz="2000" dirty="0" smtClean="0">
                <a:latin typeface="Georgia" panose="02040502050405020303" pitchFamily="18" charset="0"/>
              </a:rPr>
              <a:t>работа </a:t>
            </a:r>
            <a:r>
              <a:rPr lang="ru-RU" sz="2000" dirty="0">
                <a:latin typeface="Georgia" panose="02040502050405020303" pitchFamily="18" charset="0"/>
              </a:rPr>
              <a:t>связана с обработкой и отделкой древесины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43806" y="2048769"/>
            <a:ext cx="57789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Georgia" panose="02040502050405020303" pitchFamily="18" charset="0"/>
              </a:rPr>
              <a:t>столярное  приспособление </a:t>
            </a:r>
            <a:r>
              <a:rPr lang="ru-RU" sz="2000" dirty="0">
                <a:latin typeface="Georgia" panose="02040502050405020303" pitchFamily="18" charset="0"/>
              </a:rPr>
              <a:t>в виде лотка для резки досок </a:t>
            </a:r>
            <a:r>
              <a:rPr lang="ru-RU" sz="2000" dirty="0" smtClean="0">
                <a:latin typeface="Georgia" panose="02040502050405020303" pitchFamily="18" charset="0"/>
              </a:rPr>
              <a:t>под </a:t>
            </a:r>
            <a:r>
              <a:rPr lang="ru-RU" sz="2000" dirty="0">
                <a:latin typeface="Georgia" panose="02040502050405020303" pitchFamily="18" charset="0"/>
              </a:rPr>
              <a:t>углом, как правило составляющим </a:t>
            </a:r>
            <a:r>
              <a:rPr lang="ru-RU" sz="2000" dirty="0" smtClean="0">
                <a:latin typeface="Georgia" panose="02040502050405020303" pitchFamily="18" charset="0"/>
              </a:rPr>
              <a:t> 45</a:t>
            </a:r>
            <a:r>
              <a:rPr lang="ru-RU" sz="2000" dirty="0">
                <a:latin typeface="Georgia" panose="02040502050405020303" pitchFamily="18" charset="0"/>
              </a:rPr>
              <a:t>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32259" y="1999451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31736" y="1036646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39234" y="3524859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33261" y="5109865"/>
            <a:ext cx="621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cs typeface="Aharoni"/>
                <a:sym typeface="Symbol"/>
              </a:rPr>
              <a:t>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43805" y="3542212"/>
            <a:ext cx="57789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anose="02040502050405020303" pitchFamily="18" charset="0"/>
              </a:rPr>
              <a:t>приспособление для отгибания в разные стороны </a:t>
            </a:r>
            <a:r>
              <a:rPr lang="ru-RU" sz="2000" dirty="0" smtClean="0">
                <a:latin typeface="Georgia" panose="02040502050405020303" pitchFamily="18" charset="0"/>
              </a:rPr>
              <a:t>зубьев </a:t>
            </a:r>
            <a:r>
              <a:rPr lang="ru-RU" sz="2000" dirty="0">
                <a:latin typeface="Georgia" panose="02040502050405020303" pitchFamily="18" charset="0"/>
              </a:rPr>
              <a:t>пил в целях предотвращения заедания (зажима) полотна в пропиле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43804" y="1077367"/>
            <a:ext cx="5112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anose="02040502050405020303" pitchFamily="18" charset="0"/>
              </a:rPr>
              <a:t>т</a:t>
            </a:r>
            <a:r>
              <a:rPr lang="ru-RU" sz="2000" dirty="0" smtClean="0">
                <a:latin typeface="Georgia" panose="02040502050405020303" pitchFamily="18" charset="0"/>
              </a:rPr>
              <a:t>очка опоры при выполнении определенной работы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4" name="Picture 2" descr="C:\Documents and Settings\Admin.USER-E22E52FD4F\Мои документы\фон\6018123bf2a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041" y="-142623"/>
            <a:ext cx="3638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Documents and Settings\Admin.USER-E22E52FD4F\Мои документы\фон\walking_exclaim_h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16" y="4365104"/>
            <a:ext cx="1962150" cy="273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64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22845">
        <p14:glitter pattern="hexagon"/>
        <p:sndAc>
          <p:stSnd>
            <p:snd r:embed="rId3" name="arrow.wav"/>
          </p:stSnd>
        </p:sndAc>
      </p:transition>
    </mc:Choice>
    <mc:Fallback>
      <p:transition spd="slow" advTm="22845">
        <p:fade/>
        <p:sndAc>
          <p:stSnd>
            <p:snd r:embed="rId3" name="arrow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7|1.8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6|1.6|2.1|1.9|2|1.9|1.9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9|1.8|1.5|2.5|1.4|1.2|1.3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5|2.1|1.3|2.1|11.8"/>
</p:tagLst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122</TotalTime>
  <Words>138</Words>
  <Application>Microsoft Office PowerPoint</Application>
  <PresentationFormat>Экран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Тема4</vt:lpstr>
      <vt:lpstr>СЛОВАРЬ</vt:lpstr>
      <vt:lpstr>Презентация PowerPoint</vt:lpstr>
      <vt:lpstr>Презентация PowerPoint</vt:lpstr>
      <vt:lpstr>Презентация PowerPoint</vt:lpstr>
    </vt:vector>
  </TitlesOfParts>
  <Company>Василий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СЛОВАРЬ</dc:title>
  <dc:creator>Василий Эскандеров</dc:creator>
  <cp:lastModifiedBy>Василий Эскандеров</cp:lastModifiedBy>
  <cp:revision>2</cp:revision>
  <dcterms:created xsi:type="dcterms:W3CDTF">2014-10-04T06:55:14Z</dcterms:created>
  <dcterms:modified xsi:type="dcterms:W3CDTF">2014-10-04T12:54:16Z</dcterms:modified>
</cp:coreProperties>
</file>