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hyperlink" Target="http://commons.wikimedia.org/wiki/File:Povoden_2002_hlasna_treban.jpg?uselang=ru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ommons.wikimedia.org/wiki/File:Rapid_Creek_flooding_1.jpg?uselang=ru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://commons.wikimedia.org/wiki/File:Bundesarchiv_B_422_Bild-0086,_K%C3%B6ln,_Rheinufer,_Hochwasser.jpg?uselang=ru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commons.wikimedia.org/wiki/File:Flood_North_Carolina.jpg?uselang=ru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commons.wikimedia.org/wiki/File:Minatitl%C3%A1n_Inundac%C3%ADon_2008.jpg?uselang=ru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11.png"/><Relationship Id="rId7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wmf"/><Relationship Id="rId11" Type="http://schemas.openxmlformats.org/officeDocument/2006/relationships/image" Target="../media/image19.jpeg"/><Relationship Id="rId5" Type="http://schemas.openxmlformats.org/officeDocument/2006/relationships/image" Target="../media/image13.wmf"/><Relationship Id="rId10" Type="http://schemas.openxmlformats.org/officeDocument/2006/relationships/image" Target="../media/image18.wmf"/><Relationship Id="rId4" Type="http://schemas.openxmlformats.org/officeDocument/2006/relationships/image" Target="../media/image12.png"/><Relationship Id="rId9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upload.wikimedia.org/wikipedia/commons/thumb/5/58/Povoden_2002_hlasna_treban.jpg/220px-Povoden_2002_hlasna_treban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3888432"/>
            <a:ext cx="3672408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0304" y="2401887"/>
            <a:ext cx="8458200" cy="1470025"/>
          </a:xfrm>
        </p:spPr>
        <p:txBody>
          <a:bodyPr>
            <a:noAutofit/>
          </a:bodyPr>
          <a:lstStyle/>
          <a:p>
            <a:r>
              <a:rPr lang="ru-RU" sz="9600" dirty="0" smtClean="0"/>
              <a:t>НАВОДНЕНИЕ</a:t>
            </a:r>
            <a:endParaRPr lang="ru-RU" sz="9600" dirty="0"/>
          </a:p>
        </p:txBody>
      </p:sp>
      <p:pic>
        <p:nvPicPr>
          <p:cNvPr id="4" name="Рисунок 3" descr="http://upload.wikimedia.org/wikipedia/commons/thumb/8/8e/Bundesarchiv_B_422_Bild-0086%2C_K%C3%B6ln%2C_Rheinufer%2C_Hochwasser.jpg/220px-Bundesarchiv_B_422_Bild-0086%2C_K%C3%B6ln%2C_Rheinufer%2C_Hochwasser.jpg">
            <a:hlinkClick r:id="rId4"/>
          </p:cNvPr>
          <p:cNvPicPr/>
          <p:nvPr/>
        </p:nvPicPr>
        <p:blipFill>
          <a:blip r:embed="rId5" cstate="print"/>
          <a:srcRect r="4707"/>
          <a:stretch>
            <a:fillRect/>
          </a:stretch>
        </p:blipFill>
        <p:spPr bwMode="auto">
          <a:xfrm>
            <a:off x="0" y="3888432"/>
            <a:ext cx="2915816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upload.wikimedia.org/wikipedia/commons/thumb/f/f0/Rapid_Creek_flooding_1.jpg/220px-Rapid_Creek_flooding_1.jpg">
            <a:hlinkClick r:id="rId6"/>
          </p:cNvPr>
          <p:cNvPicPr/>
          <p:nvPr/>
        </p:nvPicPr>
        <p:blipFill>
          <a:blip r:embed="rId7" cstate="print"/>
          <a:srcRect l="11967"/>
          <a:stretch>
            <a:fillRect/>
          </a:stretch>
        </p:blipFill>
        <p:spPr bwMode="auto">
          <a:xfrm>
            <a:off x="5436096" y="4104456"/>
            <a:ext cx="3707904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3"/>
          <p:cNvSpPr txBox="1"/>
          <p:nvPr/>
        </p:nvSpPr>
        <p:spPr>
          <a:xfrm>
            <a:off x="6607728" y="0"/>
            <a:ext cx="25362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dirty="0" smtClean="0">
                <a:solidFill>
                  <a:schemeClr val="bg1"/>
                </a:solidFill>
              </a:rPr>
              <a:t>Презентация по </a:t>
            </a:r>
            <a:r>
              <a:rPr lang="ru-RU" dirty="0" smtClean="0">
                <a:solidFill>
                  <a:schemeClr val="bg1"/>
                </a:solidFill>
              </a:rPr>
              <a:t>ОБЖ</a:t>
            </a:r>
            <a:endParaRPr lang="ru-RU" dirty="0" smtClean="0">
              <a:solidFill>
                <a:schemeClr val="bg1"/>
              </a:solidFill>
            </a:endParaRPr>
          </a:p>
          <a:p>
            <a:pPr algn="r"/>
            <a:r>
              <a:rPr lang="ru-RU" dirty="0" err="1" smtClean="0">
                <a:solidFill>
                  <a:schemeClr val="bg1"/>
                </a:solidFill>
              </a:rPr>
              <a:t>Щадриной</a:t>
            </a:r>
            <a:r>
              <a:rPr lang="ru-RU" dirty="0" smtClean="0">
                <a:solidFill>
                  <a:schemeClr val="bg1"/>
                </a:solidFill>
              </a:rPr>
              <a:t> Анны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252028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600" dirty="0" smtClean="0"/>
              <a:t>5)снять тяжёлую и неудобную одежду и разуться;</a:t>
            </a:r>
            <a:endParaRPr lang="ru-RU" sz="3600" dirty="0"/>
          </a:p>
        </p:txBody>
      </p:sp>
      <p:pic>
        <p:nvPicPr>
          <p:cNvPr id="6146" name="Picture 2" descr="C:\Users\Annie Bennie\AppData\Local\Microsoft\Windows\Temporary Internet Files\Content.IE5\8DZGVNFC\MC90033538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0978" y="2088232"/>
            <a:ext cx="5307526" cy="4653136"/>
          </a:xfrm>
          <a:prstGeom prst="rect">
            <a:avLst/>
          </a:prstGeom>
          <a:noFill/>
        </p:spPr>
      </p:pic>
      <p:pic>
        <p:nvPicPr>
          <p:cNvPr id="6147" name="Picture 3" descr="C:\Users\Annie Bennie\AppData\Local\Microsoft\Windows\Temporary Internet Files\Content.IE5\SUOGNVTE\MC90011340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32856"/>
            <a:ext cx="5400600" cy="425345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252028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600" dirty="0" smtClean="0"/>
              <a:t>6) прыгать в воду только по команде.</a:t>
            </a:r>
            <a:endParaRPr lang="ru-RU" sz="3600" dirty="0"/>
          </a:p>
        </p:txBody>
      </p:sp>
      <p:pic>
        <p:nvPicPr>
          <p:cNvPr id="7170" name="Picture 2" descr="C:\Users\Annie Bennie\AppData\Local\Microsoft\Windows\Temporary Internet Files\Content.IE5\8DZGVNFC\MC90034917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484784"/>
            <a:ext cx="5373216" cy="537321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1944216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600" b="1" dirty="0" smtClean="0"/>
              <a:t>Наводнение</a:t>
            </a:r>
            <a:r>
              <a:rPr lang="ru-RU" sz="3600" dirty="0" smtClean="0"/>
              <a:t> - это затопление местности из-за сильного подъёма уровня воды в реке, озере или море. </a:t>
            </a:r>
            <a:endParaRPr lang="ru-RU" sz="3600" dirty="0"/>
          </a:p>
        </p:txBody>
      </p:sp>
      <p:pic>
        <p:nvPicPr>
          <p:cNvPr id="4" name="Рисунок 3" descr="http://upload.wikimedia.org/wikipedia/commons/thumb/2/22/Flood_North_Carolina.jpg/220px-Flood_North_Carolina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96952"/>
            <a:ext cx="4355976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upload.wikimedia.org/wikipedia/commons/thumb/1/14/Minatitl%C3%A1n_Inundac%C3%ADon_2008.jpg/220px-Minatitl%C3%A1n_Inundac%C3%ADon_2008.jp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2996952"/>
            <a:ext cx="4355976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66800"/>
          </a:xfrm>
        </p:spPr>
        <p:txBody>
          <a:bodyPr/>
          <a:lstStyle/>
          <a:p>
            <a:r>
              <a:rPr lang="ru-RU" dirty="0" smtClean="0"/>
              <a:t>Причины наводнения: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5915000" cy="5302288"/>
          </a:xfrm>
        </p:spPr>
        <p:txBody>
          <a:bodyPr>
            <a:normAutofit fontScale="92500" lnSpcReduction="10000"/>
          </a:bodyPr>
          <a:lstStyle/>
          <a:p>
            <a:r>
              <a:rPr lang="ru-RU" sz="3900" dirty="0" smtClean="0"/>
              <a:t>сильные и длительные ливни, когда количество выпавших осадков во много раз превышает норму;</a:t>
            </a:r>
          </a:p>
          <a:p>
            <a:r>
              <a:rPr lang="ru-RU" sz="3900" dirty="0" smtClean="0"/>
              <a:t>резкое потепление и бурное таяние снега и льда;</a:t>
            </a:r>
          </a:p>
          <a:p>
            <a:r>
              <a:rPr lang="ru-RU" sz="3900" dirty="0" smtClean="0"/>
              <a:t>прорывы плотин и дамб. </a:t>
            </a:r>
          </a:p>
          <a:p>
            <a:endParaRPr lang="ru-RU" dirty="0"/>
          </a:p>
        </p:txBody>
      </p:sp>
      <p:pic>
        <p:nvPicPr>
          <p:cNvPr id="9220" name="Picture 4" descr="C:\Users\Annie Bennie\AppData\Local\Microsoft\Windows\Temporary Internet Files\Content.IE5\DF03YMDB\MC90043783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1424433"/>
            <a:ext cx="2448272" cy="2572833"/>
          </a:xfrm>
          <a:prstGeom prst="rect">
            <a:avLst/>
          </a:prstGeom>
          <a:noFill/>
        </p:spPr>
      </p:pic>
      <p:pic>
        <p:nvPicPr>
          <p:cNvPr id="9221" name="Picture 5" descr="C:\Users\Annie Bennie\AppData\Local\Microsoft\Windows\Temporary Internet Files\Content.IE5\SUOGNVTE\MC90039819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38584" y="4293096"/>
            <a:ext cx="1569720" cy="1440160"/>
          </a:xfrm>
          <a:prstGeom prst="rect">
            <a:avLst/>
          </a:prstGeom>
          <a:noFill/>
        </p:spPr>
      </p:pic>
      <p:pic>
        <p:nvPicPr>
          <p:cNvPr id="9222" name="Picture 6" descr="C:\Users\Annie Bennie\AppData\Local\Microsoft\Windows\Temporary Internet Files\Content.IE5\6AAWG573\MC90034932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33488" y="5345582"/>
            <a:ext cx="1810512" cy="151241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Что нужно делать при угрозе наводнения?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43136"/>
            <a:ext cx="8229600" cy="43251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/>
              <a:t>Приготовить всё, что может оказаться полезным: </a:t>
            </a:r>
          </a:p>
          <a:p>
            <a:r>
              <a:rPr lang="ru-RU" sz="3600" dirty="0" smtClean="0"/>
              <a:t>плавательные средства;</a:t>
            </a:r>
          </a:p>
          <a:p>
            <a:r>
              <a:rPr lang="ru-RU" sz="3600" dirty="0" smtClean="0"/>
              <a:t>сигнальные средства;</a:t>
            </a:r>
          </a:p>
          <a:p>
            <a:r>
              <a:rPr lang="ru-RU" sz="3600" dirty="0" smtClean="0"/>
              <a:t>верёвки;</a:t>
            </a:r>
          </a:p>
          <a:p>
            <a:r>
              <a:rPr lang="ru-RU" sz="3600" dirty="0" smtClean="0"/>
              <a:t>лестницы; </a:t>
            </a:r>
          </a:p>
          <a:p>
            <a:r>
              <a:rPr lang="ru-RU" sz="3600" dirty="0" smtClean="0"/>
              <a:t>запас еды; </a:t>
            </a:r>
          </a:p>
          <a:p>
            <a:r>
              <a:rPr lang="ru-RU" sz="3600" dirty="0" smtClean="0"/>
              <a:t>тёплые вещи. </a:t>
            </a:r>
            <a:endParaRPr lang="ru-RU" sz="3600" dirty="0"/>
          </a:p>
        </p:txBody>
      </p:sp>
      <p:pic>
        <p:nvPicPr>
          <p:cNvPr id="1027" name="Picture 3" descr="C:\Users\Annie Bennie\AppData\Local\Microsoft\Windows\Temporary Internet Files\Content.IE5\8DZGVNFC\MC90035493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37007" y="3140968"/>
            <a:ext cx="1315313" cy="576064"/>
          </a:xfrm>
          <a:prstGeom prst="rect">
            <a:avLst/>
          </a:prstGeom>
          <a:noFill/>
        </p:spPr>
      </p:pic>
      <p:pic>
        <p:nvPicPr>
          <p:cNvPr id="1028" name="Picture 4" descr="C:\Users\Annie Bennie\AppData\Local\Microsoft\Windows\Temporary Internet Files\Content.IE5\SUOGNVTE\MC900431596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2924944"/>
            <a:ext cx="864096" cy="864096"/>
          </a:xfrm>
          <a:prstGeom prst="rect">
            <a:avLst/>
          </a:prstGeom>
          <a:noFill/>
        </p:spPr>
      </p:pic>
      <p:pic>
        <p:nvPicPr>
          <p:cNvPr id="1029" name="Picture 5" descr="C:\Users\Annie Bennie\AppData\Local\Microsoft\Windows\Temporary Internet Files\Content.IE5\8DZGVNFC\MC900441797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96944" y="2636912"/>
            <a:ext cx="1155576" cy="1155576"/>
          </a:xfrm>
          <a:prstGeom prst="rect">
            <a:avLst/>
          </a:prstGeom>
          <a:noFill/>
        </p:spPr>
      </p:pic>
      <p:pic>
        <p:nvPicPr>
          <p:cNvPr id="1032" name="Picture 8" descr="C:\Users\Annie Bennie\AppData\Local\Microsoft\Windows\Temporary Internet Files\Content.IE5\DF03YMDB\MC900356949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3789040"/>
            <a:ext cx="1152128" cy="482966"/>
          </a:xfrm>
          <a:prstGeom prst="rect">
            <a:avLst/>
          </a:prstGeom>
          <a:noFill/>
        </p:spPr>
      </p:pic>
      <p:pic>
        <p:nvPicPr>
          <p:cNvPr id="1033" name="Picture 9" descr="C:\Users\Annie Bennie\AppData\Local\Microsoft\Windows\Temporary Internet Files\Content.IE5\SUOGNVTE\MC900299859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48264" y="3789041"/>
            <a:ext cx="1368152" cy="588216"/>
          </a:xfrm>
          <a:prstGeom prst="rect">
            <a:avLst/>
          </a:prstGeom>
          <a:noFill/>
        </p:spPr>
      </p:pic>
      <p:pic>
        <p:nvPicPr>
          <p:cNvPr id="1035" name="Picture 11" descr="C:\Users\Annie Bennie\AppData\Local\Microsoft\Windows\Temporary Internet Files\Content.IE5\SUOGNVTE\MC900320860[1].wmf"/>
          <p:cNvPicPr>
            <a:picLocks noChangeAspect="1" noChangeArrowheads="1"/>
          </p:cNvPicPr>
          <p:nvPr/>
        </p:nvPicPr>
        <p:blipFill>
          <a:blip r:embed="rId7" cstate="print"/>
          <a:srcRect r="57958"/>
          <a:stretch>
            <a:fillRect/>
          </a:stretch>
        </p:blipFill>
        <p:spPr bwMode="auto">
          <a:xfrm rot="16200000">
            <a:off x="3255599" y="3953313"/>
            <a:ext cx="616578" cy="1296144"/>
          </a:xfrm>
          <a:prstGeom prst="rect">
            <a:avLst/>
          </a:prstGeom>
          <a:noFill/>
        </p:spPr>
      </p:pic>
      <p:pic>
        <p:nvPicPr>
          <p:cNvPr id="1036" name="Picture 12" descr="C:\Users\Annie Bennie\AppData\Local\Microsoft\Windows\Temporary Internet Files\Content.IE5\8DZGVNFC\MC900312282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4037963">
            <a:off x="3491287" y="4717864"/>
            <a:ext cx="436169" cy="913486"/>
          </a:xfrm>
          <a:prstGeom prst="rect">
            <a:avLst/>
          </a:prstGeom>
          <a:noFill/>
        </p:spPr>
      </p:pic>
      <p:pic>
        <p:nvPicPr>
          <p:cNvPr id="1039" name="Picture 15" descr="C:\Users\Annie Bennie\AppData\Local\Microsoft\Windows\Temporary Internet Files\Content.IE5\SUOGNVTE\MP900438787[1]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03848" y="5373216"/>
            <a:ext cx="1181512" cy="7911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0" name="Picture 16" descr="C:\Users\Annie Bennie\AppData\Local\Microsoft\Windows\Temporary Internet Files\Content.IE5\SUOGNVTE\MC900232937[1].wm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23928" y="6093296"/>
            <a:ext cx="720080" cy="575958"/>
          </a:xfrm>
          <a:prstGeom prst="rect">
            <a:avLst/>
          </a:prstGeom>
          <a:noFill/>
        </p:spPr>
      </p:pic>
      <p:pic>
        <p:nvPicPr>
          <p:cNvPr id="1046" name="Picture 22" descr="C:\Users\Annie Bennie\AppData\Local\Microsoft\Windows\Temporary Internet Files\Content.IE5\8DZGVNFC\MP900403862[1]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076056" y="4437112"/>
            <a:ext cx="3240360" cy="2159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6896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300" b="1" i="1" dirty="0" smtClean="0"/>
              <a:t>Что нужно делать во время наводнения?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4" name="Picture 2" descr="C:\Users\Annie Bennie\AppData\Local\Microsoft\Windows\Temporary Internet Files\Content.IE5\SUOGNVTE\MC900432047[2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869160"/>
            <a:ext cx="5549420" cy="18294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1224136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600" dirty="0" smtClean="0"/>
              <a:t>1) не паниковать, следовать указаниям спасательных служб;</a:t>
            </a:r>
            <a:endParaRPr lang="ru-RU" sz="3600" dirty="0"/>
          </a:p>
        </p:txBody>
      </p:sp>
      <p:pic>
        <p:nvPicPr>
          <p:cNvPr id="2051" name="Picture 3" descr="C:\Users\Annie Bennie\AppData\Local\Microsoft\Windows\Temporary Internet Files\Content.IE5\SUOGNVTE\MC90029735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988840"/>
            <a:ext cx="4485396" cy="4869160"/>
          </a:xfrm>
          <a:prstGeom prst="rect">
            <a:avLst/>
          </a:prstGeom>
          <a:noFill/>
        </p:spPr>
      </p:pic>
      <p:pic>
        <p:nvPicPr>
          <p:cNvPr id="2052" name="Picture 4" descr="C:\Users\Annie Bennie\AppData\Local\Microsoft\Windows\Temporary Internet Files\Content.IE5\DF03YMDB\MC90024051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6504" y="2060848"/>
            <a:ext cx="4099472" cy="479715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1224136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600" dirty="0" smtClean="0"/>
              <a:t>2) подняться как можно выше;</a:t>
            </a:r>
            <a:endParaRPr lang="ru-RU" sz="3600" dirty="0"/>
          </a:p>
        </p:txBody>
      </p:sp>
      <p:pic>
        <p:nvPicPr>
          <p:cNvPr id="4" name="Рисунок 3" descr="http://www.ufachildren.ru/images/pravila_bezopasnosti/kak_vesti_sebia_pri_navodneni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700808"/>
            <a:ext cx="5040560" cy="5157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C:\Users\Annie Bennie\AppData\Local\Microsoft\Windows\Temporary Internet Files\Content.IE5\SUOGNVTE\MC90010497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025352"/>
            <a:ext cx="4211960" cy="421196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4474840" cy="4104456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600" dirty="0" smtClean="0"/>
              <a:t>3)остаться вблизи того места, где настигла вода, тогда спасателем будет легче обнаружить и оказать помощь;</a:t>
            </a:r>
            <a:endParaRPr lang="ru-RU" sz="3600" dirty="0"/>
          </a:p>
        </p:txBody>
      </p:sp>
      <p:pic>
        <p:nvPicPr>
          <p:cNvPr id="3075" name="Picture 3" descr="C:\Users\Annie Bennie\AppData\Local\Microsoft\Windows\Temporary Internet Files\Content.IE5\DF03YMDB\MC90005330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836712"/>
            <a:ext cx="4104456" cy="577278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252028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600" dirty="0" smtClean="0"/>
              <a:t>4)не прятаться в замкнутых помещениях;</a:t>
            </a:r>
            <a:endParaRPr lang="ru-RU" sz="3600" dirty="0"/>
          </a:p>
        </p:txBody>
      </p:sp>
      <p:pic>
        <p:nvPicPr>
          <p:cNvPr id="5124" name="Picture 4" descr="C:\Program Files (x86)\Microsoft Office\MEDIA\CAGCAT10\j018560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844824"/>
            <a:ext cx="4608512" cy="4613078"/>
          </a:xfrm>
          <a:prstGeom prst="rect">
            <a:avLst/>
          </a:prstGeom>
          <a:noFill/>
        </p:spPr>
      </p:pic>
      <p:pic>
        <p:nvPicPr>
          <p:cNvPr id="5125" name="Picture 5" descr="C:\Users\Annie Bennie\AppData\Local\Microsoft\Windows\Temporary Internet Files\Content.IE5\SUOGNVTE\MC90039141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60848"/>
            <a:ext cx="4283968" cy="446798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47</TotalTime>
  <Words>135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НАВОДНЕНИЕ</vt:lpstr>
      <vt:lpstr>Слайд 2</vt:lpstr>
      <vt:lpstr>Причины наводнения:</vt:lpstr>
      <vt:lpstr>Что нужно делать при угрозе наводнения?</vt:lpstr>
      <vt:lpstr>Что нужно делать во время наводнения? 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НАВОДНЕНИЕ</dc:title>
  <dc:creator>Annie Bennie</dc:creator>
  <cp:lastModifiedBy>Annie Bennie</cp:lastModifiedBy>
  <cp:revision>38</cp:revision>
  <dcterms:created xsi:type="dcterms:W3CDTF">2013-10-10T09:30:13Z</dcterms:created>
  <dcterms:modified xsi:type="dcterms:W3CDTF">2014-11-15T01:29:16Z</dcterms:modified>
</cp:coreProperties>
</file>