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92" r:id="rId3"/>
    <p:sldId id="285" r:id="rId4"/>
    <p:sldId id="268" r:id="rId5"/>
    <p:sldId id="269" r:id="rId6"/>
    <p:sldId id="270" r:id="rId7"/>
    <p:sldId id="271" r:id="rId8"/>
    <p:sldId id="273" r:id="rId9"/>
    <p:sldId id="274" r:id="rId10"/>
    <p:sldId id="275" r:id="rId11"/>
    <p:sldId id="276" r:id="rId12"/>
    <p:sldId id="279" r:id="rId13"/>
    <p:sldId id="265" r:id="rId14"/>
    <p:sldId id="291" r:id="rId15"/>
    <p:sldId id="287" r:id="rId16"/>
    <p:sldId id="260" r:id="rId17"/>
    <p:sldId id="286" r:id="rId18"/>
    <p:sldId id="290" r:id="rId19"/>
    <p:sldId id="278" r:id="rId20"/>
    <p:sldId id="283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86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0C1F7F-6167-47EB-B1F6-CE4D24DF212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5CCD3B-AB71-4C6A-AE83-3A16FA598C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s1.fotokto.ru/photo/full/67/678940.jpg" TargetMode="External"/><Relationship Id="rId13" Type="http://schemas.openxmlformats.org/officeDocument/2006/relationships/hyperlink" Target="http://www.summer-camps-adventures.com/caniaqua020.gif" TargetMode="External"/><Relationship Id="rId18" Type="http://schemas.openxmlformats.org/officeDocument/2006/relationships/hyperlink" Target="http://www.fotopozitiv.info/post-images-36/6ea0f960c490_1255466072_1-10.jpg" TargetMode="External"/><Relationship Id="rId3" Type="http://schemas.openxmlformats.org/officeDocument/2006/relationships/hyperlink" Target="http://img.anews.com/media/posts/images/20141023/7382b97414c748e399053290d40fd13d.jpg" TargetMode="External"/><Relationship Id="rId7" Type="http://schemas.openxmlformats.org/officeDocument/2006/relationships/hyperlink" Target="http://cmsmedya.zaman.com.tr/2013/01/25/gubre02.jpg" TargetMode="External"/><Relationship Id="rId12" Type="http://schemas.openxmlformats.org/officeDocument/2006/relationships/hyperlink" Target="http://happy-horses.ru/wp-content/uploads/2012/04/Dream-577x397.jpg" TargetMode="External"/><Relationship Id="rId17" Type="http://schemas.openxmlformats.org/officeDocument/2006/relationships/hyperlink" Target="http://img1.liveinternet.ru/images/attach/c/11/116/395/116395539_1756706faa1e81cfd3e0c99_g2.gif" TargetMode="External"/><Relationship Id="rId2" Type="http://schemas.openxmlformats.org/officeDocument/2006/relationships/hyperlink" Target="http://www.gibsonsdiscount.com/images/mosquito-gif%20-_20_4_1_.gif" TargetMode="External"/><Relationship Id="rId16" Type="http://schemas.openxmlformats.org/officeDocument/2006/relationships/hyperlink" Target="http://www.neizvestniy-geniy.ru/images/works/photo/2014/10/1275385_1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6209/50826513.d7/0_95e86_%2029aca07f_L.jpg" TargetMode="External"/><Relationship Id="rId11" Type="http://schemas.openxmlformats.org/officeDocument/2006/relationships/hyperlink" Target="http://www.playcast.ru/uploads/2015/07/03/14198752.gif" TargetMode="External"/><Relationship Id="rId5" Type="http://schemas.openxmlformats.org/officeDocument/2006/relationships/hyperlink" Target="http://www.teleport2001.ru/files/teleport/images/2013/04/29/kukushka_0.jpg" TargetMode="External"/><Relationship Id="rId15" Type="http://schemas.openxmlformats.org/officeDocument/2006/relationships/hyperlink" Target="http://olxlo.ru/images/stories/2012-07-nasekomye/ns_8_babochka.jpg" TargetMode="External"/><Relationship Id="rId10" Type="http://schemas.openxmlformats.org/officeDocument/2006/relationships/hyperlink" Target="http://www.poetryclub.com.ua/upload/poem_all/00182258.jpg" TargetMode="External"/><Relationship Id="rId4" Type="http://schemas.openxmlformats.org/officeDocument/2006/relationships/hyperlink" Target="http://kpfu.ru/portal/docs/F2083693064/nebo.jpg" TargetMode="External"/><Relationship Id="rId9" Type="http://schemas.openxmlformats.org/officeDocument/2006/relationships/hyperlink" Target="http://www.tunnel.ru/i/post/350228/3502280948/2063685488/at484496869.jpg" TargetMode="External"/><Relationship Id="rId14" Type="http://schemas.openxmlformats.org/officeDocument/2006/relationships/hyperlink" Target="http://www.xa-xa.org/uploads/posts/2013-08/thumbs/1377123341_pauk_v_pautine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15616" y="1982500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oksaaana206.ucoz.ua/_ph/1/4260799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59632" y="1988840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уроку окружающего мира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« Народные приметы  погоды»</a:t>
            </a:r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3 класс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7" y="4869160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:Козырева Р.С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СОМШ № 44,им.В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Кудзоева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г.Владикавказ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3568" y="99047"/>
            <a:ext cx="8280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Появление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жука-навозника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верная примета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хорошей погоды.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ttp://cmsmedya.zaman.com.tr/2013/01/25/gubre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20891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7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Поздно вечером громко поют сверчки - к хорошей погоде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6" name="Picture 2" descr="http://s1.fotokto.ru/photo/full/67/6789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28092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8640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Лебеди летят на юг поздно - осень будет долгой и теплой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50" name="Picture 10" descr="http://www.tunnel.ru/i/post/350228/3502280948/2063685488/at4844968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80920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88640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Комары летают роем - будет хорошая погода.</a:t>
            </a:r>
            <a:endParaRPr lang="ru-RU" sz="4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49280"/>
            <a:ext cx="576064" cy="360040"/>
          </a:xfrm>
          <a:prstGeom prst="rect">
            <a:avLst/>
          </a:prstGeom>
          <a:noFill/>
        </p:spPr>
      </p:pic>
      <p:pic>
        <p:nvPicPr>
          <p:cNvPr id="8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373216"/>
            <a:ext cx="430088" cy="576064"/>
          </a:xfrm>
          <a:prstGeom prst="rect">
            <a:avLst/>
          </a:prstGeom>
          <a:noFill/>
        </p:spPr>
      </p:pic>
      <p:pic>
        <p:nvPicPr>
          <p:cNvPr id="11266" name="Picture 2" descr="http://img.anews.com/media/posts/images/20141023/7382b97414c748e399053290d40fd1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8136904" cy="5400600"/>
          </a:xfrm>
          <a:prstGeom prst="rect">
            <a:avLst/>
          </a:prstGeom>
          <a:noFill/>
        </p:spPr>
      </p:pic>
      <p:pic>
        <p:nvPicPr>
          <p:cNvPr id="6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430088" cy="576064"/>
          </a:xfrm>
          <a:prstGeom prst="rect">
            <a:avLst/>
          </a:prstGeom>
          <a:noFill/>
        </p:spPr>
      </p:pic>
      <p:pic>
        <p:nvPicPr>
          <p:cNvPr id="9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8424" y="3429000"/>
            <a:ext cx="576064" cy="360040"/>
          </a:xfrm>
          <a:prstGeom prst="rect">
            <a:avLst/>
          </a:prstGeom>
          <a:noFill/>
        </p:spPr>
      </p:pic>
      <p:pic>
        <p:nvPicPr>
          <p:cNvPr id="10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5733256"/>
            <a:ext cx="430088" cy="576064"/>
          </a:xfrm>
          <a:prstGeom prst="rect">
            <a:avLst/>
          </a:prstGeom>
          <a:noFill/>
        </p:spPr>
      </p:pic>
      <p:pic>
        <p:nvPicPr>
          <p:cNvPr id="11" name="Picture 10" descr="http://www.gibsonsdiscount.com/images/mosquito-gif-_20_4_1_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5013176"/>
            <a:ext cx="432048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95536" y="666077"/>
            <a:ext cx="8208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Лошадь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ложится на землю - перед сырой погодой.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0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Приметы ненастной погоды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happy-horses.ru/wp-content/uploads/2012/04/Dream-577x3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424936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71600" y="137790"/>
            <a:ext cx="74888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грозой раки вылезают на поверхность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зарываются в песок.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http://i.imgur.com/rHNO2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35292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188640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Гром в сентябре предвещает теплую осень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://www.poetryclub.com.ua/upload/poem_all/00182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8424936" cy="5616624"/>
          </a:xfrm>
          <a:prstGeom prst="rect">
            <a:avLst/>
          </a:prstGeom>
          <a:noFill/>
        </p:spPr>
      </p:pic>
      <p:pic>
        <p:nvPicPr>
          <p:cNvPr id="6146" name="Picture 2" descr="http://www.playcast.ru/uploads/2015/07/03/14198752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2376264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Если бабочки-крапивницы прячутся, значит, </a:t>
            </a:r>
          </a:p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через час-другой пойдет дождь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http://olxlo.ru/images/stories/2012-07-nasekomye/ns_8_bab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496944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Паук забился в середину паутины - к ненастью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http://www.xa-xa.org/uploads/posts/2013-08/thumbs/1377123341_pauk_v_paut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280920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88640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Ворона купается к ненастью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&amp;mcy;&amp;ocy;&amp;kcy;&amp;rcy;&amp;acy;&amp;yacy; &amp;vcy;&amp;ocy;&amp;rcy;&amp;ocy;&amp;ncy;&amp;acy;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49694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340768"/>
            <a:ext cx="338437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Пушистая вата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Плывет куда-то.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Чем вата ниже,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Тем дождик ближе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573016"/>
            <a:ext cx="324036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Что за звездочка такая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На жакете, на платке,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Вся сквозная, вырезная,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А сожмешь — вода в руке</a:t>
            </a:r>
            <a:r>
              <a:rPr lang="ru-RU" sz="2000" dirty="0" smtClean="0"/>
              <a:t>?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699792" y="2708920"/>
            <a:ext cx="961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облака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4869160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снежинка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1340768"/>
            <a:ext cx="331236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Старик у ворот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Тепло уволок,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Сам не бежит,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А стоять не велит.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92280" y="278092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мороз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573016"/>
            <a:ext cx="331236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На минуту в землю врос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Разноцветный чудо-мост.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Чудо-мастер смастерил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Мост высокий без перил. 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4869160"/>
            <a:ext cx="1057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радуга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476672"/>
            <a:ext cx="7207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Отгодайте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загадки и определите тему  урока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95536" y="299728"/>
            <a:ext cx="84249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50100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Приметы осени во всём встречает взор: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Там тянется, блестя на солнце, паутина;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Там скирд виднеется; а там, через забор,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Кистями красными </a:t>
            </a:r>
            <a:r>
              <a:rPr lang="ru-RU" sz="2400" dirty="0" err="1" smtClean="0">
                <a:solidFill>
                  <a:srgbClr val="002060"/>
                </a:solidFill>
              </a:rPr>
              <a:t>повиснула</a:t>
            </a:r>
            <a:r>
              <a:rPr lang="ru-RU" sz="2400" dirty="0" smtClean="0">
                <a:solidFill>
                  <a:srgbClr val="002060"/>
                </a:solidFill>
              </a:rPr>
              <a:t> рябина;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6064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 приметах осени пишут и поэты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268760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ПРИМЕТЫ ОСЕНИ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Мелькает жёлтый лист на зелени дерев;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Работы кончил серп на нивах золотистых,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И покраснел уже вдали ковёр лугов,</a:t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И зрелые плоды висят в садах тенистых.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5373216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Н. Греков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img1.liveinternet.ru/images/attach/c/11/116/395/116395539_1756706faa1e81cfd3e0c99_g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060848"/>
            <a:ext cx="4170040" cy="453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73037"/>
            <a:ext cx="864096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600" dirty="0" smtClean="0">
                <a:hlinkClick r:id="rId2"/>
              </a:rPr>
              <a:t>http</a:t>
            </a:r>
            <a:r>
              <a:rPr lang="ru-RU" sz="1600" dirty="0" smtClean="0">
                <a:hlinkClick r:id="rId2"/>
              </a:rPr>
              <a:t>://</a:t>
            </a:r>
            <a:r>
              <a:rPr lang="en-US" sz="1600" dirty="0" smtClean="0">
                <a:hlinkClick r:id="rId2"/>
              </a:rPr>
              <a:t>www</a:t>
            </a:r>
            <a:r>
              <a:rPr lang="ru-RU" sz="1600" dirty="0" smtClean="0">
                <a:hlinkClick r:id="rId2"/>
              </a:rPr>
              <a:t>.</a:t>
            </a:r>
            <a:r>
              <a:rPr lang="en-US" sz="1600" dirty="0" err="1" smtClean="0">
                <a:hlinkClick r:id="rId2"/>
              </a:rPr>
              <a:t>gibsonsdiscount</a:t>
            </a:r>
            <a:r>
              <a:rPr lang="ru-RU" sz="1600" dirty="0" smtClean="0">
                <a:hlinkClick r:id="rId2"/>
              </a:rPr>
              <a:t>.</a:t>
            </a:r>
            <a:r>
              <a:rPr lang="en-US" sz="1600" dirty="0" smtClean="0">
                <a:hlinkClick r:id="rId2"/>
              </a:rPr>
              <a:t>com</a:t>
            </a:r>
            <a:r>
              <a:rPr lang="ru-RU" sz="1600" dirty="0" smtClean="0">
                <a:hlinkClick r:id="rId2"/>
              </a:rPr>
              <a:t>/</a:t>
            </a:r>
            <a:r>
              <a:rPr lang="en-US" sz="1600" dirty="0" smtClean="0">
                <a:hlinkClick r:id="rId2"/>
              </a:rPr>
              <a:t>images</a:t>
            </a:r>
            <a:r>
              <a:rPr lang="ru-RU" sz="1600" dirty="0" smtClean="0">
                <a:hlinkClick r:id="rId2"/>
              </a:rPr>
              <a:t>/</a:t>
            </a:r>
            <a:r>
              <a:rPr lang="en-US" sz="1600" dirty="0" smtClean="0">
                <a:hlinkClick r:id="rId2"/>
              </a:rPr>
              <a:t>mosquito</a:t>
            </a:r>
            <a:r>
              <a:rPr lang="ru-RU" sz="1600" dirty="0" smtClean="0">
                <a:hlinkClick r:id="rId2"/>
              </a:rPr>
              <a:t>-</a:t>
            </a:r>
            <a:r>
              <a:rPr lang="en-US" sz="1600" dirty="0" smtClean="0">
                <a:hlinkClick r:id="rId2"/>
              </a:rPr>
              <a:t>gif</a:t>
            </a:r>
            <a:r>
              <a:rPr lang="ru-RU" sz="1600" dirty="0" smtClean="0">
                <a:hlinkClick r:id="rId2"/>
              </a:rPr>
              <a:t> -_20_4_1_.</a:t>
            </a:r>
            <a:r>
              <a:rPr lang="en-US" sz="1600" dirty="0" smtClean="0">
                <a:hlinkClick r:id="rId2"/>
              </a:rPr>
              <a:t>gif</a:t>
            </a:r>
            <a:r>
              <a:rPr lang="ru-RU" sz="1600" dirty="0" smtClean="0"/>
              <a:t> </a:t>
            </a:r>
            <a:r>
              <a:rPr lang="en-US" sz="1600" dirty="0" smtClean="0"/>
              <a:t> </a:t>
            </a:r>
            <a:r>
              <a:rPr lang="ru-RU" sz="1600" dirty="0" smtClean="0"/>
              <a:t>комар</a:t>
            </a:r>
          </a:p>
          <a:p>
            <a:r>
              <a:rPr lang="en-US" sz="1600" dirty="0" smtClean="0">
                <a:hlinkClick r:id="rId3"/>
              </a:rPr>
              <a:t>http://img.anews.com/media/posts/images/20141023/7382b97414c748e399053290d40fd13d.jpg</a:t>
            </a:r>
            <a:r>
              <a:rPr lang="ru-RU" sz="1600" dirty="0" smtClean="0"/>
              <a:t>      осень</a:t>
            </a:r>
          </a:p>
          <a:p>
            <a:r>
              <a:rPr lang="en-US" sz="1600" dirty="0" smtClean="0">
                <a:hlinkClick r:id="rId4"/>
              </a:rPr>
              <a:t>http://kpfu.ru/portal/docs/F2083693064/nebo.jpg</a:t>
            </a:r>
            <a:r>
              <a:rPr lang="ru-RU" sz="1600" dirty="0" smtClean="0"/>
              <a:t>  звезды</a:t>
            </a:r>
          </a:p>
          <a:p>
            <a:r>
              <a:rPr lang="ru-RU" sz="1600" dirty="0" smtClean="0">
                <a:hlinkClick r:id="rId5"/>
              </a:rPr>
              <a:t>http://www.teleport2001.ru/files/teleport/images/2013/04/29/kukushka_0.jpg</a:t>
            </a:r>
            <a:r>
              <a:rPr lang="ru-RU" sz="1600" dirty="0" smtClean="0"/>
              <a:t>    кукушка  </a:t>
            </a:r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6"/>
              </a:rPr>
              <a:t>http://img-fotki.yandex.ru/get/6209/50826513.d7/0_95e86_</a:t>
            </a:r>
            <a:r>
              <a:rPr lang="ru-RU" sz="1600" dirty="0" smtClean="0">
                <a:hlinkClick r:id="rId6"/>
              </a:rPr>
              <a:t> </a:t>
            </a:r>
            <a:r>
              <a:rPr lang="en-US" sz="1600" dirty="0" smtClean="0">
                <a:hlinkClick r:id="rId6"/>
              </a:rPr>
              <a:t>29aca07f_L.jpg</a:t>
            </a:r>
            <a:r>
              <a:rPr lang="ru-RU" sz="1600" dirty="0" smtClean="0"/>
              <a:t>   голуби</a:t>
            </a:r>
          </a:p>
          <a:p>
            <a:r>
              <a:rPr lang="ru-RU" sz="1600" dirty="0" smtClean="0">
                <a:hlinkClick r:id="rId7"/>
              </a:rPr>
              <a:t>http://cmsmedya.zaman.com.tr/2013/01/25/gubre02.jpg</a:t>
            </a:r>
            <a:r>
              <a:rPr lang="ru-RU" sz="1600" dirty="0" smtClean="0"/>
              <a:t>    жук</a:t>
            </a:r>
          </a:p>
          <a:p>
            <a:r>
              <a:rPr lang="ru-RU" sz="1600" dirty="0" smtClean="0"/>
              <a:t>  </a:t>
            </a:r>
            <a:r>
              <a:rPr lang="ru-RU" sz="1600" dirty="0" smtClean="0">
                <a:hlinkClick r:id="rId8"/>
              </a:rPr>
              <a:t>http://s1.fotokto.ru/photo/full/67/678940.jpg</a:t>
            </a:r>
            <a:r>
              <a:rPr lang="ru-RU" sz="1600" dirty="0" smtClean="0"/>
              <a:t>      Сверчок    </a:t>
            </a:r>
          </a:p>
          <a:p>
            <a:r>
              <a:rPr lang="ru-RU" sz="1600" dirty="0" smtClean="0"/>
              <a:t>  </a:t>
            </a:r>
            <a:r>
              <a:rPr lang="ru-RU" sz="1600" dirty="0" smtClean="0">
                <a:hlinkClick r:id="rId9"/>
              </a:rPr>
              <a:t>http://www.tunnel.ru/i/post/350228/3502280948/2063685488/at484496869.jpg</a:t>
            </a:r>
            <a:r>
              <a:rPr lang="ru-RU" sz="1600" dirty="0" smtClean="0"/>
              <a:t>    лебеди</a:t>
            </a:r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10"/>
              </a:rPr>
              <a:t>http://www.poetryclub.com.ua/upload/poem_all/00182258.jpg</a:t>
            </a:r>
            <a:r>
              <a:rPr lang="ru-RU" sz="1600" dirty="0" smtClean="0"/>
              <a:t>  гром</a:t>
            </a:r>
          </a:p>
          <a:p>
            <a:r>
              <a:rPr lang="en-US" sz="1600" dirty="0" smtClean="0">
                <a:hlinkClick r:id="rId11"/>
              </a:rPr>
              <a:t>http://www.playcast.ru/uploads/2015/07/03/14198752.gif</a:t>
            </a:r>
            <a:r>
              <a:rPr lang="ru-RU" sz="1600" dirty="0" smtClean="0"/>
              <a:t>   молния </a:t>
            </a:r>
            <a:r>
              <a:rPr lang="ru-RU" sz="1600" dirty="0" err="1" smtClean="0"/>
              <a:t>аннимация</a:t>
            </a:r>
            <a:endParaRPr lang="ru-RU" sz="1600" dirty="0" smtClean="0"/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12"/>
              </a:rPr>
              <a:t>http://happy-horses.ru/wp-content/uploads/2012/04/Dream-577x397.jpg</a:t>
            </a:r>
            <a:r>
              <a:rPr lang="ru-RU" sz="1600" dirty="0" smtClean="0"/>
              <a:t>  лошадь</a:t>
            </a:r>
          </a:p>
          <a:p>
            <a:r>
              <a:rPr lang="ru-RU" sz="1600" dirty="0" smtClean="0">
                <a:hlinkClick r:id="rId13"/>
              </a:rPr>
              <a:t>http://www.summer-camps-adventures.com/caniaqua020.gif</a:t>
            </a:r>
            <a:r>
              <a:rPr lang="ru-RU" sz="1600" dirty="0" smtClean="0"/>
              <a:t>    рак</a:t>
            </a:r>
          </a:p>
          <a:p>
            <a:r>
              <a:rPr lang="ru-RU" sz="1600" dirty="0" smtClean="0"/>
              <a:t> </a:t>
            </a:r>
            <a:r>
              <a:rPr lang="en-US" sz="1600" dirty="0" smtClean="0">
                <a:hlinkClick r:id="rId14"/>
              </a:rPr>
              <a:t>http://www.xa-xa.org/uploads/posts/2013-08/thumbs/1377123341_pauk_v_pautine.jpg</a:t>
            </a:r>
            <a:r>
              <a:rPr lang="ru-RU" sz="1600" dirty="0" smtClean="0"/>
              <a:t>   паук</a:t>
            </a:r>
          </a:p>
          <a:p>
            <a:r>
              <a:rPr lang="en-US" sz="1600" dirty="0" smtClean="0">
                <a:hlinkClick r:id="rId15"/>
              </a:rPr>
              <a:t>http://olxlo.ru/images/stories/2012-07-nasekomye/ns_8_babochka.jpg</a:t>
            </a:r>
            <a:r>
              <a:rPr lang="ru-RU" sz="1600" dirty="0" smtClean="0"/>
              <a:t>   бабочка</a:t>
            </a:r>
          </a:p>
          <a:p>
            <a:r>
              <a:rPr lang="en-US" sz="1600" dirty="0" smtClean="0">
                <a:hlinkClick r:id="rId16"/>
              </a:rPr>
              <a:t>http://www.neizvestniy-geniy.ru/images/works/photo/2014/10/1275385_1.gif</a:t>
            </a:r>
            <a:r>
              <a:rPr lang="ru-RU" sz="1600" dirty="0" smtClean="0"/>
              <a:t>  ворона</a:t>
            </a:r>
          </a:p>
          <a:p>
            <a:r>
              <a:rPr lang="ru-RU" sz="1600" dirty="0" smtClean="0">
                <a:hlinkClick r:id="rId17"/>
              </a:rPr>
              <a:t>http://img1.liveinternet.ru/images/attach/c/11/116/395/116395539_1756706faa1e81cfd3e0c99_g2.gif</a:t>
            </a:r>
            <a:r>
              <a:rPr lang="ru-RU" sz="1600" dirty="0" smtClean="0"/>
              <a:t>        листья</a:t>
            </a:r>
          </a:p>
          <a:p>
            <a:r>
              <a:rPr lang="ru-RU" sz="1600" dirty="0" smtClean="0">
                <a:hlinkClick r:id="rId18"/>
              </a:rPr>
              <a:t>http://www.fotopozitiv.info/post-images-36/6ea0f960c490_1255466072_1-10.jpg</a:t>
            </a:r>
            <a:r>
              <a:rPr lang="ru-RU" sz="1600" dirty="0" smtClean="0"/>
              <a:t>    паутина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195736" y="188640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Интернет-ресурсы: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764704"/>
            <a:ext cx="7488832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Погода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 состояние атмосферы в рассматриваемом месте в определенный момент или за ограниченный промежуток времени (сутки, месяц).  Обусловлена физическими процессами,   происходящими при взаимодействии  атмосферы  с космосом и земной поверхностью.    Характеризуется метеорологическими   элементами и их изменениями.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– Что мы имеем в виду, когда говорим о погоде?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56792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Состояние неба,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060848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облаков,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270892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количество  осадков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501008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силу и направление ветра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771800" y="4565740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температуру воздуха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51520" y="160616"/>
            <a:ext cx="864096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Какая наука занимается изучением погодных условий?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1340768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Метеорология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420888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Метеорология – наука об атмосфере Земли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573016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Температура, атмосферное давление, плотность и влажность воздуха, скорость и направление ветра – основные показатели состояния атмосферы.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611560" y="1498685"/>
            <a:ext cx="78488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многолетних наблюдений    появились народные приметы погоды.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04665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Людям нужно было научиться вовремя узнавать о ненастье и предвидеть погоду. </a:t>
            </a:r>
            <a:endParaRPr lang="ru-RU" sz="2800" b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996953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Bookman Old Style" pitchFamily="18" charset="0"/>
              </a:rPr>
              <a:t>На какие группы можно разделить эти приметы? </a:t>
            </a:r>
            <a:endParaRPr lang="ru-RU" sz="28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11560" y="4239236"/>
            <a:ext cx="7992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Приметы хорошей погоды, приметы ненастья.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59046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Приметы хорошей погоды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908720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Летом на небе много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звезд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к ясной погоде.</a:t>
            </a:r>
            <a:endParaRPr lang="ru-RU" sz="40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://kpfu.ru/portal/docs/F2083693064/neb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7920880" cy="49251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11560" y="35256"/>
            <a:ext cx="81369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Кукушки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поют обыкновенно в хорошую погоду, когда стоят теплые, ясные дни.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www.teleport2001.ru/files/teleport/images/2013/04/29/kukushka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3"/>
            <a:ext cx="820891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15616" y="122655"/>
            <a:ext cx="7128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Голуби воркуют - на хорошую погоду.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http://img-fotki.yandex.ru/get/6209/50826513.d7/0_95e86_29aca07f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92088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</TotalTime>
  <Words>430</Words>
  <Application>Microsoft Office PowerPoint</Application>
  <PresentationFormat>Экран (4:3)</PresentationFormat>
  <Paragraphs>74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Ольга</cp:lastModifiedBy>
  <cp:revision>87</cp:revision>
  <dcterms:created xsi:type="dcterms:W3CDTF">2015-09-14T18:34:14Z</dcterms:created>
  <dcterms:modified xsi:type="dcterms:W3CDTF">2015-09-28T19:57:24Z</dcterms:modified>
</cp:coreProperties>
</file>