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5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450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572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1071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468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3228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3403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665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781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327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431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230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FAE3-105F-48BB-84E2-F67467992F4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9D1CA-7C46-4660-844C-A34FD02584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49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6/92/540/92540040_large_zhivotnuye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80187"/>
            <a:ext cx="9324527" cy="705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СОШ №1</a:t>
            </a: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 на тему </a:t>
            </a:r>
          </a:p>
          <a:p>
            <a:pPr algn="ctr"/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«Мои домашние животные»</a:t>
            </a: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Подготовил: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Калита Кирилл, Ковалева Елизавета, 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Яковенко Анна,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ученики 1 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класса</a:t>
            </a:r>
          </a:p>
          <a:p>
            <a:r>
              <a:rPr lang="ru-RU" sz="2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Руководитель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проекта: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Сытник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М.Г.</a:t>
            </a:r>
            <a:endParaRPr lang="ru-RU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806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C:\Users\286\Desktop\Новая папка (2)\DSC_11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5" y="476672"/>
            <a:ext cx="345638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2967335"/>
            <a:ext cx="4680520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еликс.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Ему 3 года. Он рыжий с белым брюшком. Рост- 20 см. Тело- 60 см.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Вес- 5 кг. Глаза зелено-коричневые.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Он ловит мышей и часто играет с нами.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386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286\Desktop\Новая папка (2)\DSC_1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564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286\Desktop\Новая папка (2)\DSC_11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3204356" cy="213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548680"/>
            <a:ext cx="3456384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Собака </a:t>
            </a:r>
            <a:r>
              <a:rPr lang="ru-RU" sz="2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Гонча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Ей 5 лет. 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 – черный. Глаза- карие.  Рост- 40 см.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967335"/>
            <a:ext cx="3960440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очень верная и умная. Выполняет наши команды.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все очень любим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Гончу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75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01120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01120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88640"/>
            <a:ext cx="7344816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Выводы.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Не зря говорят, что природа – это раскрытая книга и надо только уметь ее читать, а для этого надо научиться терпеливо наблюдать.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Наблюдение за животными заставило нас самих обратить внимание на свое поведение, эмоции не только в отношении домашних любимцев, но и к окружающим нас людям.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Оказывается, не мы одни - люди - живём на этой планете и сколько приятных и интересных моментов можно получить от общения с нашими братьями меньшими, если научиться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 понимать их.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Таким образом, в жизни человека домашние животные играют немалую роль. Эта роль проявляется в том, что домашние животные создают благоприятную атмосферу в доме, положительным образом влияют на состояние здоровья людей, да и просто, делают жизнь человека более интересной.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50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370" y="20604"/>
            <a:ext cx="92515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8024" y="476672"/>
            <a:ext cx="37444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Наши животные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9" name="Picture 3" descr="C:\Users\286\Desktop\Новая папка (2)\DSC_11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37164"/>
            <a:ext cx="4644008" cy="380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5635" y="3269673"/>
            <a:ext cx="394034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Сделали нас дружнее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286\Desktop\Новая папка (2)\DSC_11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4644007" cy="309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320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80528" y="0"/>
            <a:ext cx="1030671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3600" b="1" cap="none" spc="0" dirty="0" smtClean="0">
                <a:ln w="1905"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проекта:</a:t>
            </a:r>
          </a:p>
          <a:p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</a:t>
            </a:r>
            <a:r>
              <a:rPr lang="ru-RU" sz="2800" b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Определить, какую роль играют домашние </a:t>
            </a:r>
          </a:p>
          <a:p>
            <a:r>
              <a:rPr lang="ru-RU" sz="2800" b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животные в жизни человека и какую роль </a:t>
            </a:r>
          </a:p>
          <a:p>
            <a:r>
              <a:rPr lang="ru-RU" sz="2800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</a:t>
            </a:r>
            <a:r>
              <a:rPr lang="ru-RU" sz="2800" b="1" cap="none" spc="0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играет человек в жизни домашних животных.</a:t>
            </a:r>
          </a:p>
          <a:p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</a:t>
            </a:r>
            <a:r>
              <a:rPr lang="ru-RU" sz="3600" b="1" cap="none" spc="0" dirty="0" smtClean="0">
                <a:ln w="1905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</a:p>
          <a:p>
            <a:r>
              <a:rPr lang="ru-RU" sz="2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-</a:t>
            </a:r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изучить материалы по источникам о домашних </a:t>
            </a:r>
          </a:p>
          <a:p>
            <a:r>
              <a:rPr lang="ru-RU" sz="2800" b="1" dirty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</a:t>
            </a:r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животных;</a:t>
            </a:r>
          </a:p>
          <a:p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-провести наблюдение за своими домашними </a:t>
            </a:r>
          </a:p>
          <a:p>
            <a:r>
              <a:rPr lang="ru-RU" sz="2800" b="1" dirty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</a:t>
            </a:r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питомцами;</a:t>
            </a:r>
          </a:p>
          <a:p>
            <a:r>
              <a:rPr lang="ru-RU" sz="2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-</a:t>
            </a:r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сделать выводы об особенностях домашних </a:t>
            </a:r>
          </a:p>
          <a:p>
            <a:r>
              <a:rPr lang="ru-RU" sz="2800" b="1" dirty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</a:t>
            </a:r>
            <a:r>
              <a:rPr lang="ru-RU" sz="28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животных</a:t>
            </a:r>
            <a:endParaRPr lang="ru-RU" sz="2800" b="1" cap="none" spc="0" dirty="0">
              <a:ln w="1905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943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16632"/>
            <a:ext cx="7693446" cy="65864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cap="none" spc="0" dirty="0" smtClean="0">
                <a:ln w="1905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ru-RU" sz="3600" b="1" cap="none" spc="0" dirty="0" smtClean="0">
                <a:ln w="1905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Вопросы, направляющие проект</a:t>
            </a:r>
          </a:p>
          <a:p>
            <a:endPara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Чему нас могут научить животные?</a:t>
            </a:r>
          </a:p>
          <a:p>
            <a:endPara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животные приспособились жить в мире людей?</a:t>
            </a: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Могут ли животные сделать человека лучше?</a:t>
            </a:r>
          </a:p>
          <a:p>
            <a:endParaRPr lang="ru-RU" sz="2000" b="1" cap="none" spc="0" dirty="0" smtClean="0">
              <a:ln w="1905">
                <a:noFill/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что мы любим домашних животных?</a:t>
            </a: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люди относились к домашним животным на протяжении всей истории?</a:t>
            </a: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Наши домашние животные.</a:t>
            </a:r>
          </a:p>
          <a:p>
            <a:r>
              <a:rPr lang="ru-RU" sz="2400" b="1" cap="none" spc="0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домашнее животное помогает человеку быть добрее.        </a:t>
            </a:r>
          </a:p>
          <a:p>
            <a:endParaRPr lang="ru-RU" sz="2400" b="1" dirty="0">
              <a:ln w="1905">
                <a:noFill/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none" spc="0" dirty="0" smtClean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none" spc="0" dirty="0">
              <a:ln w="1905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692696"/>
            <a:ext cx="69861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Основополагающий вопрос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9055" y="1484785"/>
            <a:ext cx="58306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Проблемные вопросы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19056" y="2780927"/>
            <a:ext cx="54489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Учебные вопросы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48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26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7920880" cy="6647974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3600" b="1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3600" b="1" cap="none" spc="0" dirty="0" smtClean="0">
                <a:ln w="1905"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роисхождение домашних            животных</a:t>
            </a:r>
            <a:endParaRPr lang="ru-RU" sz="36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Животные одной и той же породы могут нередко использоваться в различных целях. Например, кто-то разводит кроликов для заготовки мяса и меха,  а кто-то держит дома кролика как любимчика. Некоторые отходы жизнедеятельности  животного-компаньона можно использовать в качестве незначительного производственного сырья. Так, от длинношерстной собаки, кошки или кролика, можно собирать некоторое количество шерсти и использовать для вязки теплой одежды.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Все домашние животные входят в общую  биологическую классификацию наряду со своими дикими родственниками. 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Домашние животные – животные, которые одомашненные человеком и которых он содержит, предоставляет им кров и пищу. 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Домашние животные приносят человеку пользу, либо как компаньоны, скрашивающие его досуг.</a:t>
            </a: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65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9684568" cy="71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01120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80527" y="260649"/>
            <a:ext cx="9001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Могут ли животные сделать человека лучше?</a:t>
            </a:r>
          </a:p>
          <a:p>
            <a:pPr algn="ctr"/>
            <a:r>
              <a:rPr lang="ru-RU" sz="3600" b="1" cap="none" spc="0" dirty="0" smtClean="0">
                <a:ln w="1905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endParaRPr lang="ru-RU" sz="3600" b="1" cap="none" spc="0" dirty="0">
              <a:ln w="1905">
                <a:solidFill>
                  <a:schemeClr val="accent2">
                    <a:lumMod val="50000"/>
                  </a:schemeClr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01120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414811"/>
            <a:ext cx="8316417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 что мы любим домашних животных?</a:t>
            </a:r>
          </a:p>
          <a:p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Какое домашнее животное ты любишь больше всех и почему? (Соц. 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прос)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Опрос среди одноклассников и друзей.</a:t>
            </a:r>
          </a:p>
          <a:p>
            <a:r>
              <a:rPr lang="ru-RU" sz="2400" b="1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№1. Какое домашнее животное есть у вас?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90% -кошка/собака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10% -декоративные животные</a:t>
            </a:r>
          </a:p>
          <a:p>
            <a:r>
              <a:rPr lang="ru-RU" sz="2400" b="1" dirty="0" smtClean="0">
                <a:ln w="1905"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№2. Как ты относишься к своему домашнему животному?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50% - нравится, оно очень милое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40%- жить не могу без него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10% - равнодушно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Судя по результатам мы видим, что и мои друзья, одноклассники привязаны к своим</a:t>
            </a:r>
          </a:p>
          <a:p>
            <a:r>
              <a:rPr lang="ru-RU" sz="2000" b="1" dirty="0" smtClean="0">
                <a:ln w="1905">
                  <a:noFill/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домашним животным</a:t>
            </a:r>
          </a:p>
        </p:txBody>
      </p:sp>
    </p:spTree>
    <p:extLst>
      <p:ext uri="{BB962C8B-B14F-4D97-AF65-F5344CB8AC3E}">
        <p14:creationId xmlns:p14="http://schemas.microsoft.com/office/powerpoint/2010/main" xmlns="" val="1864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1696" y="18403"/>
            <a:ext cx="940569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16632"/>
            <a:ext cx="8916024" cy="60631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№3. Сколько времени ты проводишь с ним?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40%-около часа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60%- всё свободное время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целом, больше времени проводят с домашними животными.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№4. Кто вашей семье больше всего любит его?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35% - мама 50% - я (опрашиваемый)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5% - папа, сестра и т. д.</a:t>
            </a:r>
          </a:p>
          <a:p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№5. Любишь ли ты проводить время с ним?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100%-да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Большинство детей уделяют достаточное внимание своим питомцам.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№6. Когда ты с ним разговариваешь, как ты думаешь, понимает 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оно тебя ?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55% - точно понимает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35% - иногда понимает, иногда – нет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10% - не понимает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Дети уделяют большое внимание содержательному общению со своими питомцами.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68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"/>
            <a:ext cx="9252520" cy="688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00544" y="221673"/>
            <a:ext cx="7991935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Работа в интернете</a:t>
            </a:r>
          </a:p>
          <a:p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 люди относились к домашним животным</a:t>
            </a:r>
          </a:p>
          <a:p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на протяжении всей истории?</a:t>
            </a:r>
          </a:p>
          <a:p>
            <a:endParaRPr lang="ru-RU" sz="2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700808"/>
            <a:ext cx="7878541" cy="38472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Мой нежный и ласковый кот.</a:t>
            </a:r>
          </a:p>
          <a:p>
            <a:endParaRPr lang="ru-RU" sz="20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В России кошка всегда считалась признаком домашнего уюта и благополучия. Ряд народных примет и пословиц характеризует отношение к кошкам простых людей, любивших ее и нуждающихся в помощи этого нетребовательного и ласкового животного. Наши питомцы делят с нами кров на протяжении тысячелетий. И такое соседство можно назвать взаимовыгодным: кошки ловили мышей, а люди наслаждались обществом кошек. Однако нам никогда не удавалось подчинить себе кошек. Кошки, заняв прочное место в наших домах и в нашей жизни, все же по-прежнему остаются весьма независимыми.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26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7560841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2. Мой верный друг.</a:t>
            </a:r>
          </a:p>
          <a:p>
            <a:endParaRPr lang="ru-RU" sz="2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Наверняка все знают выражение: «собака – лучший друг человека», и оно как нельзя лучше говорит о таком домашнем животном. Собаки появились 12 ООО лет назад, когда пещерные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 приручили азиатского волка. В настоящее время имеется множество пород, которые отличаются между собой по различным критериям, начиная от окраса и телосложения, и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заканчивая характером и способностями к обучению.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Собаки, пожалуй, являются одними из умнейших животных и могут вести конкуренцию с обезьянами, а также попугаями в способности понимать язык, так было доказано путем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множеств опытов, что они способны анализировать получаемую информацию, вследствие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чего понимают многие команды и усовершенствуют свои навыки.        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Собаки – друзья и незаменимые помощники.</a:t>
            </a:r>
          </a:p>
          <a:p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073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76673"/>
            <a:ext cx="61316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Наши домашние животные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ru-RU" sz="2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5" name="Picture 3" descr="C:\Users\286\Desktop\Новая папка (2)\DSC_1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16470"/>
            <a:ext cx="3268901" cy="226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3" y="1016470"/>
            <a:ext cx="4104455" cy="24622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 кролик Васька. Он белый в серое пятнышко. Он мягкий и пушистый. Мы любим гладить и играть с ним.</a:t>
            </a:r>
          </a:p>
          <a:p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6" name="Picture 4" descr="C:\Users\286\Desktop\Новая папка (2)\DSC_11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07572"/>
            <a:ext cx="3590366" cy="278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83968" y="3284984"/>
            <a:ext cx="4104456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Кролики любят морковку и капусту. 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вместе кормим нашего кролика.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52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273</TotalTime>
  <Words>1020</Words>
  <Application>Microsoft Office PowerPoint</Application>
  <PresentationFormat>Экран (4:3)</PresentationFormat>
  <Paragraphs>117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286</dc:creator>
  <cp:lastModifiedBy>user</cp:lastModifiedBy>
  <cp:revision>25</cp:revision>
  <dcterms:created xsi:type="dcterms:W3CDTF">2015-04-05T15:34:54Z</dcterms:created>
  <dcterms:modified xsi:type="dcterms:W3CDTF">2015-12-21T11:10:54Z</dcterms:modified>
</cp:coreProperties>
</file>