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56" r:id="rId3"/>
    <p:sldId id="273" r:id="rId4"/>
    <p:sldId id="270" r:id="rId5"/>
    <p:sldId id="271" r:id="rId6"/>
    <p:sldId id="257" r:id="rId7"/>
    <p:sldId id="259" r:id="rId8"/>
    <p:sldId id="274" r:id="rId9"/>
    <p:sldId id="258" r:id="rId10"/>
    <p:sldId id="260" r:id="rId11"/>
    <p:sldId id="266" r:id="rId12"/>
    <p:sldId id="267" r:id="rId13"/>
    <p:sldId id="268" r:id="rId14"/>
    <p:sldId id="261" r:id="rId15"/>
    <p:sldId id="263" r:id="rId16"/>
    <p:sldId id="262" r:id="rId17"/>
    <p:sldId id="264" r:id="rId18"/>
    <p:sldId id="275" r:id="rId19"/>
    <p:sldId id="26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днс" initials="д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/>
              <a:t>Никифорова Галина Васильевна</a:t>
            </a:r>
            <a:endParaRPr lang="ru-RU" dirty="0"/>
          </a:p>
          <a:p>
            <a:pPr marL="45720" indent="0">
              <a:buNone/>
            </a:pPr>
            <a:r>
              <a:rPr lang="ru-RU" b="1" dirty="0"/>
              <a:t>МБОУ «Школа № 11» г. Владивосток.</a:t>
            </a:r>
            <a:endParaRPr lang="ru-RU" dirty="0"/>
          </a:p>
          <a:p>
            <a:pPr marL="45720" indent="0">
              <a:buNone/>
            </a:pPr>
            <a:r>
              <a:rPr lang="ru-RU" b="1" dirty="0"/>
              <a:t>Учитель начальных классов</a:t>
            </a:r>
            <a:endParaRPr lang="ru-RU" dirty="0"/>
          </a:p>
          <a:p>
            <a:pPr marL="45720" indent="0">
              <a:buNone/>
            </a:pPr>
            <a:r>
              <a:rPr lang="ru-RU" dirty="0"/>
              <a:t> </a:t>
            </a:r>
          </a:p>
          <a:p>
            <a:pPr marL="45720" indent="0">
              <a:buNone/>
            </a:pPr>
            <a:r>
              <a:rPr lang="ru-RU" b="1" dirty="0"/>
              <a:t> </a:t>
            </a:r>
            <a:r>
              <a:rPr lang="ru-RU" b="1" dirty="0" smtClean="0"/>
              <a:t>Презентация </a:t>
            </a:r>
            <a:r>
              <a:rPr lang="ru-RU" b="1" dirty="0"/>
              <a:t>по окружающему миру 4 класс (Программа 2100)</a:t>
            </a:r>
          </a:p>
          <a:p>
            <a:pPr marL="45720" indent="0">
              <a:buNone/>
            </a:pPr>
            <a:r>
              <a:rPr lang="ru-RU" b="1" dirty="0"/>
              <a:t>Тема: МИРОВОЕ СООБЩЕСТВО </a:t>
            </a:r>
            <a:r>
              <a:rPr lang="ru-RU" b="1" dirty="0" smtClean="0"/>
              <a:t>ГОСУДАРСТВ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5985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424936" cy="5217760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ООН</a:t>
            </a:r>
            <a:endParaRPr lang="ru-RU" sz="3200" dirty="0" smtClean="0">
              <a:solidFill>
                <a:srgbClr val="FF0000"/>
              </a:solidFill>
            </a:endParaRPr>
          </a:p>
          <a:p>
            <a:pPr marL="45720" indent="0">
              <a:buNone/>
            </a:pPr>
            <a:r>
              <a:rPr lang="ru-RU" sz="3200" dirty="0" smtClean="0"/>
              <a:t>Организация Объединённых наций- так называется организация, объединившая большинство государств планеты после Второй Мировой Войны </a:t>
            </a:r>
            <a:r>
              <a:rPr lang="ru-RU" sz="2600" dirty="0" smtClean="0"/>
              <a:t>(24 октября 1945 года)</a:t>
            </a:r>
          </a:p>
          <a:p>
            <a:pPr marL="45720" indent="0">
              <a:buNone/>
            </a:pPr>
            <a:r>
              <a:rPr lang="ru-RU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ООН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r>
              <a:rPr lang="ru-RU" sz="3200" dirty="0" smtClean="0"/>
              <a:t> </a:t>
            </a:r>
            <a:r>
              <a:rPr lang="ru-RU" sz="3200" dirty="0"/>
              <a:t>З</a:t>
            </a:r>
            <a:r>
              <a:rPr lang="ru-RU" sz="3200" dirty="0" smtClean="0"/>
              <a:t>ащитить мир от появления новых государств захватчиков, объединить усилия всех народов для устройства лучшей жизни, защитить права каждого человека.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1052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ФЛАГ ООН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днс\Desktop\Флаг О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16832"/>
            <a:ext cx="7130543" cy="457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40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Скульптура около штаб-квартиры Генеральной Ассамблеи ООН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днс\Desktop\пистоле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322" y="1912462"/>
            <a:ext cx="6528726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49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76672"/>
            <a:ext cx="8352928" cy="864096"/>
          </a:xfrm>
        </p:spPr>
        <p:txBody>
          <a:bodyPr>
            <a:normAutofit/>
          </a:bodyPr>
          <a:lstStyle/>
          <a:p>
            <a:pPr marL="640080" lvl="2" indent="0">
              <a:buNone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Заседание Совета Безопасности ООН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днс\Desktop\Заседание С Б О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34481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96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332656"/>
            <a:ext cx="7776864" cy="6336704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sz="4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УСТАВ ООН</a:t>
            </a:r>
          </a:p>
          <a:p>
            <a:pPr marL="45720" indent="0">
              <a:buNone/>
            </a:pPr>
            <a:r>
              <a:rPr lang="ru-RU" sz="4100" dirty="0" smtClean="0"/>
              <a:t>«</a:t>
            </a:r>
            <a:r>
              <a:rPr lang="ru-RU" sz="3500" dirty="0" smtClean="0"/>
              <a:t>Мы народы Объединённых наций, преисполнены решимости избавить грядущее поколение от бедствий войны и вновь утвердить веру в основные права человека, в достоинство человеческой личности, в равноправии мужчин и женщин и равенство прав больших и малых наций, в возможность жить вместе в мире друг с другом как добрые соседи»</a:t>
            </a: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12259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332656"/>
            <a:ext cx="7416824" cy="6192688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ЛИЧНЫЕ ПРАВА ЧЕЛОВЕКА</a:t>
            </a:r>
          </a:p>
          <a:p>
            <a:pPr marL="45720" indent="0">
              <a:buNone/>
            </a:pPr>
            <a:r>
              <a:rPr lang="ru-RU" sz="2400" b="1" dirty="0" smtClean="0"/>
              <a:t>1. Право </a:t>
            </a:r>
            <a:r>
              <a:rPr lang="ru-RU" sz="2400" b="1" dirty="0" smtClean="0"/>
              <a:t>на жизнь</a:t>
            </a:r>
          </a:p>
          <a:p>
            <a:pPr marL="45720" indent="0">
              <a:buNone/>
            </a:pPr>
            <a:r>
              <a:rPr lang="ru-RU" sz="2400" b="1" dirty="0" smtClean="0"/>
              <a:t>2. Право </a:t>
            </a:r>
            <a:r>
              <a:rPr lang="ru-RU" sz="2400" b="1" dirty="0" smtClean="0"/>
              <a:t>на личную неприкосновенность</a:t>
            </a:r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3. Право </a:t>
            </a: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на защиту чести и </a:t>
            </a: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достоинства</a:t>
            </a:r>
            <a:endParaRPr lang="ru-RU" sz="2400" b="1" dirty="0" smtClean="0"/>
          </a:p>
          <a:p>
            <a:pPr marL="45720" indent="0">
              <a:buNone/>
            </a:pPr>
            <a:r>
              <a:rPr lang="ru-RU" sz="2400" b="1" dirty="0" smtClean="0"/>
              <a:t>4. Право </a:t>
            </a:r>
            <a:r>
              <a:rPr lang="ru-RU" sz="2400" b="1" dirty="0" smtClean="0"/>
              <a:t>на труд и отдых</a:t>
            </a:r>
          </a:p>
          <a:p>
            <a:pPr marL="45720" indent="0">
              <a:buNone/>
            </a:pPr>
            <a:r>
              <a:rPr lang="ru-RU" sz="2400" b="1" dirty="0" smtClean="0"/>
              <a:t>5. Право </a:t>
            </a:r>
            <a:r>
              <a:rPr lang="ru-RU" sz="2400" b="1" dirty="0" smtClean="0"/>
              <a:t>на свободу слова </a:t>
            </a:r>
          </a:p>
          <a:p>
            <a:pPr marL="45720" indent="0">
              <a:buNone/>
            </a:pPr>
            <a:r>
              <a:rPr lang="ru-RU" sz="2400" b="1" dirty="0" smtClean="0"/>
              <a:t>6. Право </a:t>
            </a:r>
            <a:r>
              <a:rPr lang="ru-RU" sz="2400" b="1" dirty="0" smtClean="0"/>
              <a:t>учувствовать в управлении </a:t>
            </a:r>
            <a:r>
              <a:rPr lang="ru-RU" sz="2400" b="1" dirty="0" smtClean="0"/>
              <a:t>своим</a:t>
            </a:r>
          </a:p>
          <a:p>
            <a:pPr marL="45720" indent="0">
              <a:buNone/>
            </a:pPr>
            <a:r>
              <a:rPr lang="ru-RU" sz="2400" b="1" dirty="0" smtClean="0"/>
              <a:t>  государством</a:t>
            </a:r>
            <a:endParaRPr lang="ru-RU" sz="2400" b="1" dirty="0" smtClean="0"/>
          </a:p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7. Право </a:t>
            </a: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на </a:t>
            </a: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собственность</a:t>
            </a:r>
            <a:endParaRPr lang="ru-RU" sz="2400" b="1" dirty="0" smtClean="0"/>
          </a:p>
          <a:p>
            <a:pPr marL="45720" indent="0">
              <a:buNone/>
            </a:pPr>
            <a:r>
              <a:rPr lang="ru-RU" sz="2400" b="1" dirty="0" smtClean="0"/>
              <a:t>8. Равноправие </a:t>
            </a:r>
            <a:r>
              <a:rPr lang="ru-RU" sz="2400" b="1" dirty="0" smtClean="0"/>
              <a:t>вне зависимости от национальности и расовой принадлежности</a:t>
            </a:r>
          </a:p>
          <a:p>
            <a:pPr marL="45720" indent="0">
              <a:buNone/>
            </a:pPr>
            <a:r>
              <a:rPr lang="ru-RU" sz="2400" b="1" dirty="0" smtClean="0"/>
              <a:t>9. Свобода </a:t>
            </a:r>
            <a:r>
              <a:rPr lang="ru-RU" sz="2400" b="1" dirty="0" smtClean="0"/>
              <a:t>совести</a:t>
            </a:r>
          </a:p>
        </p:txBody>
      </p:sp>
    </p:spTree>
    <p:extLst>
      <p:ext uri="{BB962C8B-B14F-4D97-AF65-F5344CB8AC3E}">
        <p14:creationId xmlns:p14="http://schemas.microsoft.com/office/powerpoint/2010/main" val="103620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8568952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ВСЕОБЩАЯ ДЕКЛАРАЦИЯ </a:t>
            </a:r>
          </a:p>
          <a:p>
            <a:pPr marL="45720" indent="0">
              <a:buNone/>
            </a:pP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 ЧЕЛОВЕКА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(10 декабря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1948 года)</a:t>
            </a:r>
          </a:p>
          <a:p>
            <a:pPr marL="45720" indent="0" algn="ctr">
              <a:buNone/>
            </a:pPr>
            <a:r>
              <a:rPr lang="ru-RU" sz="3200" b="1" dirty="0" smtClean="0"/>
              <a:t>«Призвание достоинства всей людей и равенства их прав – это основа справедливости»</a:t>
            </a:r>
          </a:p>
          <a:p>
            <a:pPr marL="45720" indent="0" algn="ctr">
              <a:buNone/>
            </a:pP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630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731520"/>
            <a:ext cx="8208912" cy="347472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b="1" dirty="0" smtClean="0"/>
              <a:t>ВОЗВРАЩАЕМСЯ К </a:t>
            </a:r>
            <a:r>
              <a:rPr lang="ru-RU" b="1" dirty="0" smtClean="0"/>
              <a:t>ПРОБЛЕМЕ </a:t>
            </a:r>
            <a:r>
              <a:rPr lang="ru-RU" b="1" dirty="0" smtClean="0"/>
              <a:t>УРОКА:</a:t>
            </a:r>
          </a:p>
          <a:p>
            <a:pPr marL="1207008" lvl="4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Почему разные государства помогают друг другу</a:t>
            </a:r>
          </a:p>
        </p:txBody>
      </p:sp>
    </p:spTree>
    <p:extLst>
      <p:ext uri="{BB962C8B-B14F-4D97-AF65-F5344CB8AC3E}">
        <p14:creationId xmlns:p14="http://schemas.microsoft.com/office/powerpoint/2010/main" val="333158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136904" cy="4857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dirty="0" smtClean="0"/>
              <a:t>Многие люди на планете, многие государства ощущают себя единым человечеством – у всех есть общие интересы, важные права, многие готовы оказать помощь попавшим в беду. Направлять усилия разных государств, сохранять мир на планете помогают всемирные организации, одна из которых ООН.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9403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404664"/>
            <a:ext cx="8136904" cy="5328592"/>
          </a:xfrm>
        </p:spPr>
        <p:txBody>
          <a:bodyPr/>
          <a:lstStyle/>
          <a:p>
            <a:pPr marL="45720" indent="0">
              <a:buNone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СРАВНИВАЕМ СВОЙ ВЫВОД С АВТОРСКИМ</a:t>
            </a:r>
          </a:p>
          <a:p>
            <a:pPr marL="45720" indent="0">
              <a:buNone/>
            </a:pPr>
            <a:r>
              <a:rPr lang="ru-RU" sz="3600" b="1" dirty="0" smtClean="0"/>
              <a:t>Организация Объединённых Наций, в которую входят почти все государства планеты, объединяют под своим флагом всё человечество и встаёт на защиту прав человека.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35170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908720"/>
            <a:ext cx="6877316" cy="401673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000" dirty="0" smtClean="0"/>
              <a:t>Тема: 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МИРОВОЕ СООБЩЕСТВО ГОСУДАРСТВ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702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ПЛАН УРОКА</a:t>
            </a:r>
          </a:p>
          <a:p>
            <a:pPr marL="45720" indent="0">
              <a:buNone/>
            </a:pPr>
            <a:r>
              <a:rPr lang="ru-RU" dirty="0" smtClean="0"/>
              <a:t>1. Постановка проблемы</a:t>
            </a:r>
          </a:p>
          <a:p>
            <a:pPr marL="45720" indent="0">
              <a:buNone/>
            </a:pPr>
            <a:r>
              <a:rPr lang="ru-RU" dirty="0" smtClean="0"/>
              <a:t>2. Поиск решения проблемы</a:t>
            </a:r>
          </a:p>
          <a:p>
            <a:pPr marL="45720" indent="0">
              <a:buNone/>
            </a:pPr>
            <a:r>
              <a:rPr lang="ru-RU" dirty="0" smtClean="0"/>
              <a:t>3. Применения нового знания</a:t>
            </a:r>
          </a:p>
          <a:p>
            <a:pPr marL="45720" indent="0">
              <a:buNone/>
            </a:pPr>
            <a:r>
              <a:rPr lang="ru-RU" dirty="0" smtClean="0"/>
              <a:t>4. Итоги урока</a:t>
            </a:r>
          </a:p>
        </p:txBody>
      </p:sp>
    </p:spTree>
    <p:extLst>
      <p:ext uri="{BB962C8B-B14F-4D97-AF65-F5344CB8AC3E}">
        <p14:creationId xmlns:p14="http://schemas.microsoft.com/office/powerpoint/2010/main" val="301942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1" y="4869160"/>
            <a:ext cx="6974160" cy="1152128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dirty="0" smtClean="0"/>
              <a:t>1. В чем различия между этими изображениями</a:t>
            </a:r>
            <a:r>
              <a:rPr lang="en-US" sz="2400" dirty="0" smtClean="0"/>
              <a:t>?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dirty="0" smtClean="0"/>
              <a:t>2. А что их объединяет</a:t>
            </a:r>
            <a:r>
              <a:rPr lang="en-US" sz="2400" dirty="0" smtClean="0"/>
              <a:t>?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днс\Desktop\Флаг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04665"/>
            <a:ext cx="547260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92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днс\Desktop\Флаги стран мир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4542"/>
            <a:ext cx="7375859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66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dirty="0" smtClean="0"/>
              <a:t>1. У каждого государства свои интересы</a:t>
            </a:r>
          </a:p>
          <a:p>
            <a:endParaRPr lang="ru-RU" sz="2800" b="1" dirty="0" smtClean="0"/>
          </a:p>
          <a:p>
            <a:pPr marL="45720" indent="0">
              <a:buNone/>
            </a:pPr>
            <a:r>
              <a:rPr lang="ru-RU" sz="2800" b="1" dirty="0" smtClean="0"/>
              <a:t>2. Государство оказывает друг другу гуманитарную помощь.</a:t>
            </a:r>
          </a:p>
          <a:p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82120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731520"/>
            <a:ext cx="8208912" cy="347472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 УРОКА:</a:t>
            </a:r>
          </a:p>
          <a:p>
            <a:pPr lvl="4" algn="ctr"/>
            <a:endParaRPr lang="ru-RU" sz="3600" b="1" dirty="0" smtClean="0">
              <a:solidFill>
                <a:srgbClr val="FF0000"/>
              </a:solidFill>
            </a:endParaRPr>
          </a:p>
          <a:p>
            <a:pPr marL="1207008" lvl="4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Почему разные государства помогают друг другу</a:t>
            </a:r>
          </a:p>
        </p:txBody>
      </p:sp>
    </p:spTree>
    <p:extLst>
      <p:ext uri="{BB962C8B-B14F-4D97-AF65-F5344CB8AC3E}">
        <p14:creationId xmlns:p14="http://schemas.microsoft.com/office/powerpoint/2010/main" val="346623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764704"/>
            <a:ext cx="6768752" cy="5040560"/>
          </a:xfrm>
        </p:spPr>
        <p:txBody>
          <a:bodyPr>
            <a:normAutofit/>
          </a:bodyPr>
          <a:lstStyle/>
          <a:p>
            <a:pPr marL="640080" lvl="2" indent="0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ПЛАН УРОКА</a:t>
            </a:r>
          </a:p>
          <a:p>
            <a:pPr marL="640080" lvl="2" indent="0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(поиск решения проблемы)</a:t>
            </a:r>
          </a:p>
          <a:p>
            <a:pPr marL="620713" lvl="2" indent="-527050">
              <a:buNone/>
            </a:pP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 Что такое ООН</a:t>
            </a:r>
          </a:p>
          <a:p>
            <a:pPr marL="620713" lvl="2" indent="-527050">
              <a:buNone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 Взаимосвязь всех людей в обществе</a:t>
            </a:r>
          </a:p>
          <a:p>
            <a:pPr marL="620713" lvl="2" indent="-527050">
              <a:buNone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 Всеобщая декларация прав человека</a:t>
            </a:r>
          </a:p>
          <a:p>
            <a:pPr marL="620713" lvl="2" indent="-527050">
              <a:buNone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4. Мировая деятельность ООН</a:t>
            </a:r>
          </a:p>
        </p:txBody>
      </p:sp>
    </p:spTree>
    <p:extLst>
      <p:ext uri="{BB962C8B-B14F-4D97-AF65-F5344CB8AC3E}">
        <p14:creationId xmlns:p14="http://schemas.microsoft.com/office/powerpoint/2010/main" val="17936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731520"/>
            <a:ext cx="8208912" cy="3474720"/>
          </a:xfrm>
        </p:spPr>
        <p:txBody>
          <a:bodyPr>
            <a:normAutofit fontScale="92500" lnSpcReduction="10000"/>
          </a:bodyPr>
          <a:lstStyle/>
          <a:p>
            <a:pPr marL="2404872" lvl="8" indent="0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Почему разные государства помогают друг другу</a:t>
            </a:r>
          </a:p>
          <a:p>
            <a:pPr marL="1207008" lvl="4" indent="0">
              <a:buNone/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</a:rPr>
              <a:t>1.Общие интересы</a:t>
            </a:r>
          </a:p>
          <a:p>
            <a:pPr marL="1207008" lvl="4" indent="0">
              <a:buNone/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</a:rPr>
              <a:t>2.Всемирная организация </a:t>
            </a:r>
          </a:p>
          <a:p>
            <a:pPr marL="1207008" lvl="4" indent="0">
              <a:buNone/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</a:rPr>
              <a:t>(ООН)</a:t>
            </a:r>
            <a:endParaRPr lang="ru-RU" sz="36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19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371</TotalTime>
  <Words>404</Words>
  <Application>Microsoft Office PowerPoint</Application>
  <PresentationFormat>Экран (4:3)</PresentationFormat>
  <Paragraphs>58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Презентация PowerPoint</vt:lpstr>
      <vt:lpstr>Тема:   МИРОВОЕ СООБЩЕСТВО ГОСУДАРСТВ</vt:lpstr>
      <vt:lpstr>Презентация PowerPoint</vt:lpstr>
      <vt:lpstr>1. В чем различия между этими изображениями?  2. А что их объединяет?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МИРОВОЕ СООБЩЕСТВО ГОСУДАРСТВ</dc:title>
  <dc:creator>днс</dc:creator>
  <cp:lastModifiedBy>днс</cp:lastModifiedBy>
  <cp:revision>52</cp:revision>
  <dcterms:created xsi:type="dcterms:W3CDTF">2015-04-21T09:51:17Z</dcterms:created>
  <dcterms:modified xsi:type="dcterms:W3CDTF">2015-04-26T06:42:21Z</dcterms:modified>
</cp:coreProperties>
</file>