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40000"/>
                <a:lumOff val="6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54E7F-184E-48D1-99C9-2C3FC3215AA3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626D3-9421-4160-A67E-02DF4996A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730673"/>
          </a:xfrm>
        </p:spPr>
        <p:txBody>
          <a:bodyPr/>
          <a:lstStyle/>
          <a:p>
            <a:r>
              <a:rPr lang="ru-RU" dirty="0" smtClean="0"/>
              <a:t>Любовь Воронкова</a:t>
            </a:r>
            <a:br>
              <a:rPr lang="ru-RU" dirty="0" smtClean="0"/>
            </a:br>
            <a:r>
              <a:rPr lang="ru-RU" dirty="0" smtClean="0"/>
              <a:t>1906 - 1976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790" y="5643578"/>
            <a:ext cx="2843210" cy="852478"/>
          </a:xfrm>
        </p:spPr>
        <p:txBody>
          <a:bodyPr>
            <a:normAutofit lnSpcReduction="10000"/>
          </a:bodyPr>
          <a:lstStyle/>
          <a:p>
            <a:r>
              <a:rPr lang="ru-RU" sz="1600" i="1" dirty="0" smtClean="0"/>
              <a:t>Подготовила Ерофеева Е.И.,</a:t>
            </a:r>
          </a:p>
          <a:p>
            <a:r>
              <a:rPr lang="ru-RU" sz="1600" i="1" dirty="0" smtClean="0"/>
              <a:t>учитель начальных классов</a:t>
            </a:r>
          </a:p>
          <a:p>
            <a:r>
              <a:rPr lang="ru-RU" sz="1600" i="1" dirty="0" smtClean="0"/>
              <a:t>МБОУ СОШ №11 г.Ковров</a:t>
            </a:r>
            <a:endParaRPr lang="ru-RU" sz="1600" i="1" dirty="0"/>
          </a:p>
        </p:txBody>
      </p:sp>
      <p:pic>
        <p:nvPicPr>
          <p:cNvPr id="1026" name="Picture 2" descr="C:\Users\Владелец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571612"/>
            <a:ext cx="4176464" cy="4819746"/>
          </a:xfrm>
          <a:prstGeom prst="rect">
            <a:avLst/>
          </a:prstGeom>
          <a:noFill/>
        </p:spPr>
      </p:pic>
      <p:pic>
        <p:nvPicPr>
          <p:cNvPr id="4" name="Picture 2" descr="C:\Users\Владелец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214686"/>
            <a:ext cx="1864648" cy="2868690"/>
          </a:xfrm>
          <a:prstGeom prst="rect">
            <a:avLst/>
          </a:prstGeom>
          <a:noFill/>
        </p:spPr>
      </p:pic>
      <p:pic>
        <p:nvPicPr>
          <p:cNvPr id="1027" name="Picture 3" descr="C:\Users\Владелец\Desktop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0"/>
            <a:ext cx="1820602" cy="2664296"/>
          </a:xfrm>
          <a:prstGeom prst="rect">
            <a:avLst/>
          </a:prstGeom>
          <a:noFill/>
        </p:spPr>
      </p:pic>
      <p:pic>
        <p:nvPicPr>
          <p:cNvPr id="1028" name="Picture 4" descr="C:\Users\Владелец\Desktop\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714620"/>
            <a:ext cx="1643302" cy="2571768"/>
          </a:xfrm>
          <a:prstGeom prst="rect">
            <a:avLst/>
          </a:prstGeom>
          <a:noFill/>
        </p:spPr>
      </p:pic>
      <p:pic>
        <p:nvPicPr>
          <p:cNvPr id="8" name="Picture 3" descr="C:\Users\Владелец\Desktop\cover_870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285728"/>
            <a:ext cx="1872208" cy="2756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изображено на рисунке?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678" y="1988840"/>
            <a:ext cx="3718326" cy="382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Когда Валя назвала Дарью мамой?</a:t>
            </a:r>
            <a:endParaRPr lang="ru-RU" dirty="0"/>
          </a:p>
        </p:txBody>
      </p:sp>
      <p:pic>
        <p:nvPicPr>
          <p:cNvPr id="11266" name="Picture 2" descr="C:\Users\Владелец\Desktop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988840"/>
            <a:ext cx="3672408" cy="5271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Владелец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052736"/>
            <a:ext cx="3528392" cy="5300770"/>
          </a:xfrm>
          <a:prstGeom prst="rect">
            <a:avLst/>
          </a:prstGeom>
          <a:noFill/>
        </p:spPr>
      </p:pic>
      <p:pic>
        <p:nvPicPr>
          <p:cNvPr id="2051" name="Picture 3" descr="C:\Users\Владелец\Desktop\cover_87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2232248" cy="3404178"/>
          </a:xfrm>
          <a:prstGeom prst="rect">
            <a:avLst/>
          </a:prstGeom>
          <a:noFill/>
        </p:spPr>
      </p:pic>
      <p:pic>
        <p:nvPicPr>
          <p:cNvPr id="2052" name="Picture 4" descr="C:\Users\Владелец\Desktop\Lyubov_Voronkova__Devochka_iz_goro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474005"/>
            <a:ext cx="2448272" cy="3121547"/>
          </a:xfrm>
          <a:prstGeom prst="rect">
            <a:avLst/>
          </a:prstGeom>
          <a:noFill/>
        </p:spPr>
      </p:pic>
      <p:pic>
        <p:nvPicPr>
          <p:cNvPr id="2053" name="Picture 5" descr="C:\Users\Владелец\Desktop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16631"/>
            <a:ext cx="2376264" cy="3266377"/>
          </a:xfrm>
          <a:prstGeom prst="rect">
            <a:avLst/>
          </a:prstGeom>
          <a:noFill/>
        </p:spPr>
      </p:pic>
      <p:pic>
        <p:nvPicPr>
          <p:cNvPr id="2054" name="Picture 6" descr="C:\Users\Владелец\Desktop\imag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494462"/>
            <a:ext cx="2198362" cy="3174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</a:t>
            </a:r>
            <a:r>
              <a:rPr lang="ru-RU" dirty="0" err="1" smtClean="0"/>
              <a:t>Валентинка</a:t>
            </a:r>
            <a:r>
              <a:rPr lang="ru-RU" dirty="0" smtClean="0"/>
              <a:t> появилась в селе Нечаеве?</a:t>
            </a:r>
            <a:endParaRPr lang="ru-RU" dirty="0"/>
          </a:p>
        </p:txBody>
      </p:sp>
      <p:pic>
        <p:nvPicPr>
          <p:cNvPr id="9218" name="Picture 2" descr="C:\Users\Владелец\Desktop\i_00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95294" y="2348880"/>
            <a:ext cx="5424818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отношения сложились у девочки в новой семье?</a:t>
            </a:r>
            <a:endParaRPr lang="ru-RU" dirty="0"/>
          </a:p>
        </p:txBody>
      </p:sp>
      <p:pic>
        <p:nvPicPr>
          <p:cNvPr id="3074" name="Picture 2" descr="C:\Users\Владелец\Desktop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628800"/>
            <a:ext cx="3240360" cy="4959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По какому поводу </a:t>
            </a:r>
            <a:r>
              <a:rPr lang="ru-RU" sz="2800" dirty="0" err="1" smtClean="0"/>
              <a:t>Валентинка</a:t>
            </a:r>
            <a:r>
              <a:rPr lang="ru-RU" sz="2800" dirty="0" smtClean="0"/>
              <a:t> предложила приготовить подарки для мамы? Какие подарки получились?</a:t>
            </a:r>
            <a:endParaRPr lang="ru-RU" sz="2800" dirty="0"/>
          </a:p>
        </p:txBody>
      </p:sp>
      <p:pic>
        <p:nvPicPr>
          <p:cNvPr id="4098" name="Picture 2" descr="C:\Users\Владелец\Desktop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52498" y="1988840"/>
            <a:ext cx="3300641" cy="4392488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429000"/>
            <a:ext cx="3430317" cy="301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чувства были у </a:t>
            </a:r>
            <a:r>
              <a:rPr lang="ru-RU" dirty="0" err="1" smtClean="0"/>
              <a:t>Валентинки</a:t>
            </a:r>
            <a:r>
              <a:rPr lang="ru-RU" dirty="0" smtClean="0"/>
              <a:t> к домашним животным?</a:t>
            </a:r>
            <a:endParaRPr lang="ru-RU" dirty="0"/>
          </a:p>
        </p:txBody>
      </p:sp>
      <p:pic>
        <p:nvPicPr>
          <p:cNvPr id="5122" name="Picture 2" descr="C:\Users\Владелец\Desktop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27784" y="1548638"/>
            <a:ext cx="4464496" cy="5120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изображено на рисунке?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9361" y="1340768"/>
            <a:ext cx="409882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события произошли весной?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84784"/>
            <a:ext cx="396044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5" y="332656"/>
            <a:ext cx="334909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832"/>
            <a:ext cx="183139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 descr="C:\Users\Владелец\Desktop\img_1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432988"/>
            <a:ext cx="3335785" cy="5136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74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Любовь Воронкова 1906 - 1976</vt:lpstr>
      <vt:lpstr>Слайд 2</vt:lpstr>
      <vt:lpstr>Как Валентинка появилась в селе Нечаеве?</vt:lpstr>
      <vt:lpstr>Какие отношения сложились у девочки в новой семье?</vt:lpstr>
      <vt:lpstr>По какому поводу Валентинка предложила приготовить подарки для мамы? Какие подарки получились?</vt:lpstr>
      <vt:lpstr>Какие чувства были у Валентинки к домашним животным?</vt:lpstr>
      <vt:lpstr>Что изображено на рисунке?</vt:lpstr>
      <vt:lpstr>Какие события произошли весной?</vt:lpstr>
      <vt:lpstr>Слайд 9</vt:lpstr>
      <vt:lpstr>Что изображено на рисунке?</vt:lpstr>
      <vt:lpstr>Когда Валя назвала Дарью мамой?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Любовь Воронкова</dc:title>
  <dc:creator>Сергей</dc:creator>
  <cp:lastModifiedBy>Сергей</cp:lastModifiedBy>
  <cp:revision>8</cp:revision>
  <dcterms:created xsi:type="dcterms:W3CDTF">2014-01-12T12:45:21Z</dcterms:created>
  <dcterms:modified xsi:type="dcterms:W3CDTF">2014-10-31T15:22:13Z</dcterms:modified>
</cp:coreProperties>
</file>