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3" r:id="rId4"/>
    <p:sldId id="264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spcBef>
                <a:spcPct val="20000"/>
              </a:spcBef>
              <a:buNone/>
              <a:defRPr/>
            </a:pPr>
            <a:r>
              <a:rPr lang="ru-RU" sz="2200" dirty="0">
                <a:solidFill>
                  <a:srgbClr val="4F81BD">
                    <a:lumMod val="50000"/>
                  </a:srgbClr>
                </a:solidFill>
                <a:effectLst/>
                <a:latin typeface="Georgia" pitchFamily="18" charset="0"/>
                <a:ea typeface="+mn-ea"/>
                <a:cs typeface="+mn-cs"/>
              </a:rPr>
              <a:t>Автор: Матвеева С. В.</a:t>
            </a:r>
            <a:br>
              <a:rPr lang="ru-RU" sz="2200" dirty="0">
                <a:solidFill>
                  <a:srgbClr val="4F81BD">
                    <a:lumMod val="50000"/>
                  </a:srgbClr>
                </a:solidFill>
                <a:effectLst/>
                <a:latin typeface="Georgia" pitchFamily="18" charset="0"/>
                <a:ea typeface="+mn-ea"/>
                <a:cs typeface="+mn-cs"/>
              </a:rPr>
            </a:br>
            <a:r>
              <a:rPr lang="ru-RU" sz="2200" dirty="0">
                <a:solidFill>
                  <a:srgbClr val="4F81BD">
                    <a:lumMod val="50000"/>
                  </a:srgbClr>
                </a:solidFill>
                <a:effectLst/>
                <a:latin typeface="Georgia" pitchFamily="18" charset="0"/>
                <a:ea typeface="+mn-ea"/>
                <a:cs typeface="+mn-cs"/>
              </a:rPr>
              <a:t>Учитель начальных классов </a:t>
            </a:r>
            <a:r>
              <a:rPr lang="ru-RU" sz="2200" dirty="0" err="1">
                <a:solidFill>
                  <a:srgbClr val="4F81BD">
                    <a:lumMod val="50000"/>
                  </a:srgbClr>
                </a:solidFill>
                <a:effectLst/>
                <a:latin typeface="Georgia" pitchFamily="18" charset="0"/>
                <a:ea typeface="+mn-ea"/>
                <a:cs typeface="+mn-cs"/>
              </a:rPr>
              <a:t>сош</a:t>
            </a:r>
            <a:r>
              <a:rPr lang="ru-RU" sz="2200" dirty="0">
                <a:solidFill>
                  <a:srgbClr val="4F81BD">
                    <a:lumMod val="50000"/>
                  </a:srgbClr>
                </a:solidFill>
                <a:effectLst/>
                <a:latin typeface="Georgia" pitchFamily="18" charset="0"/>
                <a:ea typeface="+mn-ea"/>
                <a:cs typeface="+mn-cs"/>
              </a:rPr>
              <a:t> №88                    г. Тольятти </a:t>
            </a:r>
            <a:r>
              <a:rPr lang="ru-RU" sz="2200" dirty="0" err="1">
                <a:solidFill>
                  <a:srgbClr val="4F81BD">
                    <a:lumMod val="50000"/>
                  </a:srgbClr>
                </a:solidFill>
                <a:effectLst/>
                <a:latin typeface="Georgia" pitchFamily="18" charset="0"/>
                <a:ea typeface="+mn-ea"/>
                <a:cs typeface="+mn-cs"/>
              </a:rPr>
              <a:t>Самарскойобласти</a:t>
            </a:r>
            <a:r>
              <a:rPr lang="ru-RU" sz="2200" dirty="0">
                <a:solidFill>
                  <a:srgbClr val="4F81BD">
                    <a:lumMod val="50000"/>
                  </a:srgbClr>
                </a:solidFill>
                <a:effectLst/>
                <a:latin typeface="Georgia" pitchFamily="18" charset="0"/>
                <a:ea typeface="+mn-ea"/>
                <a:cs typeface="+mn-cs"/>
              </a:rPr>
              <a:t/>
            </a:r>
            <a:br>
              <a:rPr lang="ru-RU" sz="2200" dirty="0">
                <a:solidFill>
                  <a:srgbClr val="4F81BD">
                    <a:lumMod val="50000"/>
                  </a:srgbClr>
                </a:solidFill>
                <a:effectLst/>
                <a:latin typeface="Georgia" pitchFamily="18" charset="0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 algn="ctr"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Как собирать грибы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9995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1824" y="40466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1. Собираетесь по грибы – заведите себе лукошко, лучше ивовое, или плетенку из бересты или лыка, но ни в коем случае не ведро или пакет – в них грибы «задохнутся» и помнутся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Светлана\Desktop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610890"/>
            <a:ext cx="2018569" cy="126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3059668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 Не забудьте нож – нашли гриб, не рвите с корнем, осторожно подрежьте ножом так, чтобы нижний конец ножки остался в земле.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798332"/>
            <a:ext cx="2350939" cy="1568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85277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5907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3. Собирать можно только те грибы, в съедобности которых вы абсолютно уверены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5988" y="882298"/>
            <a:ext cx="2088232" cy="1535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35696" y="3284984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4. Срезать лучше молодые грибы, в старых (перезревших) могут накапливаться токсические вещества. И конечно, нельзя пробовать сырые грибы.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437112"/>
            <a:ext cx="1985640" cy="1628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15768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323567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5. Народная мудрость гласит: «Чтоб грибов набрать, надо раньше встать». И это не только потому, что опоздавшим в лес достаются одни обрезанные грибные ножки, но и потому, что на рассвете грибы самые душистые и крепкие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Светлана\Desktop\_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5540" y="1470229"/>
            <a:ext cx="2106488" cy="157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59732" y="364502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6. Еще одна поговорка: «Гриб любит парочку». Нашли хороший гриб, не спешите уходить, поставьте у находки «маяк» (палку, сухую ветку) и начинайте обследовать местность рядом.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599131"/>
            <a:ext cx="2304256" cy="142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04981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0496" y="1316865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7. Собрали грибы – обработать их нужно в тот же день, они быстро портятся.</a:t>
            </a:r>
          </a:p>
          <a:p>
            <a:endParaRPr lang="ru-RU" dirty="0"/>
          </a:p>
        </p:txBody>
      </p:sp>
      <p:pic>
        <p:nvPicPr>
          <p:cNvPr id="7171" name="Picture 3" descr="C:\Users\Светлана\Desktop\prv_opt_578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0575" y="2636912"/>
            <a:ext cx="2658306" cy="1782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98778481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</TotalTime>
  <Words>214</Words>
  <Application>Microsoft Office PowerPoint</Application>
  <PresentationFormat>Экран (4:3)</PresentationFormat>
  <Paragraphs>11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Воздушный поток</vt:lpstr>
      <vt:lpstr>Автор: Матвеева С. В. Учитель начальных классов сош №88                    г. Тольятти Самарскойобласти 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Автор: Матвеева С. В. Учитель начальных классов сош №88                    г. Тольятти Самарскойобласти</dc:title>
  <dc:creator>Светлана</dc:creator>
  <cp:lastModifiedBy>user</cp:lastModifiedBy>
  <cp:revision>5</cp:revision>
  <dcterms:created xsi:type="dcterms:W3CDTF">2015-12-26T16:05:05Z</dcterms:created>
  <dcterms:modified xsi:type="dcterms:W3CDTF">2016-08-01T10:10:44Z</dcterms:modified>
</cp:coreProperties>
</file>