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5" r:id="rId1"/>
  </p:sldMasterIdLst>
  <p:notesMasterIdLst>
    <p:notesMasterId r:id="rId18"/>
  </p:notesMasterIdLst>
  <p:sldIdLst>
    <p:sldId id="256" r:id="rId2"/>
    <p:sldId id="273" r:id="rId3"/>
    <p:sldId id="274" r:id="rId4"/>
    <p:sldId id="275" r:id="rId5"/>
    <p:sldId id="276" r:id="rId6"/>
    <p:sldId id="278" r:id="rId7"/>
    <p:sldId id="277" r:id="rId8"/>
    <p:sldId id="261" r:id="rId9"/>
    <p:sldId id="262" r:id="rId10"/>
    <p:sldId id="264" r:id="rId11"/>
    <p:sldId id="265" r:id="rId12"/>
    <p:sldId id="266" r:id="rId13"/>
    <p:sldId id="267" r:id="rId14"/>
    <p:sldId id="269" r:id="rId15"/>
    <p:sldId id="279" r:id="rId16"/>
    <p:sldId id="270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38" autoAdjust="0"/>
    <p:restoredTop sz="94595" autoAdjust="0"/>
  </p:normalViewPr>
  <p:slideViewPr>
    <p:cSldViewPr>
      <p:cViewPr>
        <p:scale>
          <a:sx n="70" d="100"/>
          <a:sy n="70" d="100"/>
        </p:scale>
        <p:origin x="-750" y="-8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5B4742-1768-434C-BA6A-52E623D769DC}" type="datetimeFigureOut">
              <a:rPr lang="ru-RU" smtClean="0"/>
              <a:t>19.02.2009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8F11F9-458C-4D59-9B00-0BCB987734F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2738438" y="1381125"/>
            <a:ext cx="6253162" cy="2333625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741613" y="4124325"/>
            <a:ext cx="6249987" cy="1285875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30724" name="Rectangle 4"/>
          <p:cNvSpPr>
            <a:spLocks noGrp="1" noChangeArrowheads="1"/>
          </p:cNvSpPr>
          <p:nvPr>
            <p:ph type="dt" sz="quarter" idx="2"/>
          </p:nvPr>
        </p:nvSpPr>
        <p:spPr>
          <a:xfrm>
            <a:off x="2743200" y="5410200"/>
            <a:ext cx="6248400" cy="457200"/>
          </a:xfrm>
        </p:spPr>
        <p:txBody>
          <a:bodyPr wrap="none"/>
          <a:lstStyle>
            <a:lvl1pPr>
              <a:defRPr sz="3200" b="1">
                <a:latin typeface="+mn-lt"/>
              </a:defRPr>
            </a:lvl1pPr>
          </a:lstStyle>
          <a:p>
            <a:endParaRPr lang="ru-RU"/>
          </a:p>
        </p:txBody>
      </p:sp>
      <p:grpSp>
        <p:nvGrpSpPr>
          <p:cNvPr id="30725" name="Group 5"/>
          <p:cNvGrpSpPr>
            <a:grpSpLocks/>
          </p:cNvGrpSpPr>
          <p:nvPr/>
        </p:nvGrpSpPr>
        <p:grpSpPr bwMode="auto">
          <a:xfrm>
            <a:off x="0" y="0"/>
            <a:ext cx="1557338" cy="6878638"/>
            <a:chOff x="0" y="-6"/>
            <a:chExt cx="981" cy="4333"/>
          </a:xfrm>
        </p:grpSpPr>
        <p:sp>
          <p:nvSpPr>
            <p:cNvPr id="30726" name="Rectangle 6"/>
            <p:cNvSpPr>
              <a:spLocks noChangeArrowheads="1"/>
            </p:cNvSpPr>
            <p:nvPr/>
          </p:nvSpPr>
          <p:spPr bwMode="auto">
            <a:xfrm>
              <a:off x="453" y="2151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27" name="Rectangle 7"/>
            <p:cNvSpPr>
              <a:spLocks noChangeArrowheads="1"/>
            </p:cNvSpPr>
            <p:nvPr/>
          </p:nvSpPr>
          <p:spPr bwMode="auto">
            <a:xfrm>
              <a:off x="0" y="2151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</a:pPr>
              <a:endParaRPr lang="ru-RU" sz="2400"/>
            </a:p>
          </p:txBody>
        </p:sp>
        <p:sp>
          <p:nvSpPr>
            <p:cNvPr id="30728" name="Rectangle 8"/>
            <p:cNvSpPr>
              <a:spLocks noChangeArrowheads="1"/>
            </p:cNvSpPr>
            <p:nvPr/>
          </p:nvSpPr>
          <p:spPr bwMode="auto">
            <a:xfrm>
              <a:off x="222" y="2151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29" name="Rectangle 9"/>
            <p:cNvSpPr>
              <a:spLocks noChangeArrowheads="1"/>
            </p:cNvSpPr>
            <p:nvPr/>
          </p:nvSpPr>
          <p:spPr bwMode="auto">
            <a:xfrm>
              <a:off x="567" y="2160"/>
              <a:ext cx="204" cy="2161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</a:pPr>
              <a:endParaRPr lang="ru-RU" sz="2400"/>
            </a:p>
          </p:txBody>
        </p:sp>
        <p:sp>
          <p:nvSpPr>
            <p:cNvPr id="30730" name="Freeform 10"/>
            <p:cNvSpPr>
              <a:spLocks/>
            </p:cNvSpPr>
            <p:nvPr/>
          </p:nvSpPr>
          <p:spPr bwMode="auto">
            <a:xfrm>
              <a:off x="222" y="2636"/>
              <a:ext cx="344" cy="647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1"/>
                </a:cxn>
                <a:cxn ang="0">
                  <a:pos x="146" y="366"/>
                </a:cxn>
                <a:cxn ang="0">
                  <a:pos x="50" y="475"/>
                </a:cxn>
                <a:cxn ang="0">
                  <a:pos x="30" y="505"/>
                </a:cxn>
                <a:cxn ang="0">
                  <a:pos x="17" y="535"/>
                </a:cxn>
                <a:cxn ang="0">
                  <a:pos x="10" y="582"/>
                </a:cxn>
                <a:cxn ang="0">
                  <a:pos x="0" y="646"/>
                </a:cxn>
                <a:cxn ang="0">
                  <a:pos x="0" y="365"/>
                </a:cxn>
                <a:cxn ang="0">
                  <a:pos x="5" y="392"/>
                </a:cxn>
                <a:cxn ang="0">
                  <a:pos x="10" y="404"/>
                </a:cxn>
                <a:cxn ang="0">
                  <a:pos x="20" y="410"/>
                </a:cxn>
                <a:cxn ang="0">
                  <a:pos x="30" y="413"/>
                </a:cxn>
                <a:cxn ang="0">
                  <a:pos x="45" y="413"/>
                </a:cxn>
                <a:cxn ang="0">
                  <a:pos x="60" y="407"/>
                </a:cxn>
                <a:cxn ang="0">
                  <a:pos x="257" y="190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31" name="Freeform 11"/>
            <p:cNvSpPr>
              <a:spLocks/>
            </p:cNvSpPr>
            <p:nvPr/>
          </p:nvSpPr>
          <p:spPr bwMode="auto">
            <a:xfrm>
              <a:off x="222" y="2908"/>
              <a:ext cx="344" cy="645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5"/>
                </a:cxn>
                <a:cxn ang="0">
                  <a:pos x="50" y="473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0"/>
                </a:cxn>
                <a:cxn ang="0">
                  <a:pos x="0" y="644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32" name="Freeform 12"/>
            <p:cNvSpPr>
              <a:spLocks/>
            </p:cNvSpPr>
            <p:nvPr/>
          </p:nvSpPr>
          <p:spPr bwMode="auto">
            <a:xfrm>
              <a:off x="222" y="3165"/>
              <a:ext cx="344" cy="645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5"/>
                </a:cxn>
                <a:cxn ang="0">
                  <a:pos x="50" y="473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0"/>
                </a:cxn>
                <a:cxn ang="0">
                  <a:pos x="0" y="644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33" name="Freeform 13"/>
            <p:cNvSpPr>
              <a:spLocks/>
            </p:cNvSpPr>
            <p:nvPr/>
          </p:nvSpPr>
          <p:spPr bwMode="auto">
            <a:xfrm>
              <a:off x="222" y="3420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34" name="Freeform 14"/>
            <p:cNvSpPr>
              <a:spLocks/>
            </p:cNvSpPr>
            <p:nvPr/>
          </p:nvSpPr>
          <p:spPr bwMode="auto">
            <a:xfrm>
              <a:off x="222" y="3677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35" name="Freeform 15"/>
            <p:cNvSpPr>
              <a:spLocks/>
            </p:cNvSpPr>
            <p:nvPr/>
          </p:nvSpPr>
          <p:spPr bwMode="auto">
            <a:xfrm>
              <a:off x="301" y="3932"/>
              <a:ext cx="265" cy="392"/>
            </a:xfrm>
            <a:custGeom>
              <a:avLst/>
              <a:gdLst/>
              <a:ahLst/>
              <a:cxnLst>
                <a:cxn ang="0">
                  <a:pos x="264" y="52"/>
                </a:cxn>
                <a:cxn ang="0">
                  <a:pos x="264" y="194"/>
                </a:cxn>
                <a:cxn ang="0">
                  <a:pos x="256" y="188"/>
                </a:cxn>
                <a:cxn ang="0">
                  <a:pos x="236" y="188"/>
                </a:cxn>
                <a:cxn ang="0">
                  <a:pos x="221" y="194"/>
                </a:cxn>
                <a:cxn ang="0">
                  <a:pos x="205" y="209"/>
                </a:cxn>
                <a:cxn ang="0">
                  <a:pos x="162" y="261"/>
                </a:cxn>
                <a:cxn ang="0">
                  <a:pos x="66" y="366"/>
                </a:cxn>
                <a:cxn ang="0">
                  <a:pos x="45" y="391"/>
                </a:cxn>
                <a:cxn ang="0">
                  <a:pos x="0" y="391"/>
                </a:cxn>
                <a:cxn ang="0">
                  <a:pos x="178" y="190"/>
                </a:cxn>
                <a:cxn ang="0">
                  <a:pos x="218" y="138"/>
                </a:cxn>
                <a:cxn ang="0">
                  <a:pos x="233" y="111"/>
                </a:cxn>
                <a:cxn ang="0">
                  <a:pos x="246" y="84"/>
                </a:cxn>
                <a:cxn ang="0">
                  <a:pos x="256" y="39"/>
                </a:cxn>
                <a:cxn ang="0">
                  <a:pos x="264" y="0"/>
                </a:cxn>
                <a:cxn ang="0">
                  <a:pos x="264" y="117"/>
                </a:cxn>
              </a:cxnLst>
              <a:rect l="0" t="0" r="r" b="b"/>
              <a:pathLst>
                <a:path w="265" h="392">
                  <a:moveTo>
                    <a:pt x="264" y="52"/>
                  </a:moveTo>
                  <a:lnTo>
                    <a:pt x="264" y="194"/>
                  </a:lnTo>
                  <a:lnTo>
                    <a:pt x="256" y="188"/>
                  </a:lnTo>
                  <a:lnTo>
                    <a:pt x="236" y="188"/>
                  </a:lnTo>
                  <a:lnTo>
                    <a:pt x="221" y="194"/>
                  </a:lnTo>
                  <a:lnTo>
                    <a:pt x="205" y="209"/>
                  </a:lnTo>
                  <a:lnTo>
                    <a:pt x="162" y="261"/>
                  </a:lnTo>
                  <a:lnTo>
                    <a:pt x="66" y="366"/>
                  </a:lnTo>
                  <a:lnTo>
                    <a:pt x="45" y="391"/>
                  </a:lnTo>
                  <a:lnTo>
                    <a:pt x="0" y="391"/>
                  </a:lnTo>
                  <a:lnTo>
                    <a:pt x="178" y="190"/>
                  </a:lnTo>
                  <a:lnTo>
                    <a:pt x="218" y="138"/>
                  </a:lnTo>
                  <a:lnTo>
                    <a:pt x="233" y="111"/>
                  </a:lnTo>
                  <a:lnTo>
                    <a:pt x="246" y="84"/>
                  </a:lnTo>
                  <a:lnTo>
                    <a:pt x="256" y="39"/>
                  </a:lnTo>
                  <a:lnTo>
                    <a:pt x="264" y="0"/>
                  </a:lnTo>
                  <a:lnTo>
                    <a:pt x="264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36" name="Freeform 16"/>
            <p:cNvSpPr>
              <a:spLocks/>
            </p:cNvSpPr>
            <p:nvPr/>
          </p:nvSpPr>
          <p:spPr bwMode="auto">
            <a:xfrm>
              <a:off x="222" y="2366"/>
              <a:ext cx="344" cy="645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5"/>
                </a:cxn>
                <a:cxn ang="0">
                  <a:pos x="50" y="473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0"/>
                </a:cxn>
                <a:cxn ang="0">
                  <a:pos x="0" y="644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37" name="Freeform 17"/>
            <p:cNvSpPr>
              <a:spLocks/>
            </p:cNvSpPr>
            <p:nvPr/>
          </p:nvSpPr>
          <p:spPr bwMode="auto">
            <a:xfrm>
              <a:off x="222" y="2151"/>
              <a:ext cx="346" cy="575"/>
            </a:xfrm>
            <a:custGeom>
              <a:avLst/>
              <a:gdLst/>
              <a:ahLst/>
              <a:cxnLst>
                <a:cxn ang="0">
                  <a:pos x="345" y="0"/>
                </a:cxn>
                <a:cxn ang="0">
                  <a:pos x="343" y="122"/>
                </a:cxn>
                <a:cxn ang="0">
                  <a:pos x="336" y="116"/>
                </a:cxn>
                <a:cxn ang="0">
                  <a:pos x="315" y="116"/>
                </a:cxn>
                <a:cxn ang="0">
                  <a:pos x="300" y="122"/>
                </a:cxn>
                <a:cxn ang="0">
                  <a:pos x="285" y="137"/>
                </a:cxn>
                <a:cxn ang="0">
                  <a:pos x="242" y="188"/>
                </a:cxn>
                <a:cxn ang="0">
                  <a:pos x="146" y="294"/>
                </a:cxn>
                <a:cxn ang="0">
                  <a:pos x="50" y="403"/>
                </a:cxn>
                <a:cxn ang="0">
                  <a:pos x="30" y="433"/>
                </a:cxn>
                <a:cxn ang="0">
                  <a:pos x="17" y="463"/>
                </a:cxn>
                <a:cxn ang="0">
                  <a:pos x="10" y="510"/>
                </a:cxn>
                <a:cxn ang="0">
                  <a:pos x="0" y="574"/>
                </a:cxn>
                <a:cxn ang="0">
                  <a:pos x="0" y="293"/>
                </a:cxn>
                <a:cxn ang="0">
                  <a:pos x="5" y="320"/>
                </a:cxn>
                <a:cxn ang="0">
                  <a:pos x="10" y="332"/>
                </a:cxn>
                <a:cxn ang="0">
                  <a:pos x="20" y="338"/>
                </a:cxn>
                <a:cxn ang="0">
                  <a:pos x="30" y="341"/>
                </a:cxn>
                <a:cxn ang="0">
                  <a:pos x="45" y="341"/>
                </a:cxn>
                <a:cxn ang="0">
                  <a:pos x="60" y="335"/>
                </a:cxn>
                <a:cxn ang="0">
                  <a:pos x="257" y="117"/>
                </a:cxn>
                <a:cxn ang="0">
                  <a:pos x="298" y="66"/>
                </a:cxn>
                <a:cxn ang="0">
                  <a:pos x="313" y="39"/>
                </a:cxn>
                <a:cxn ang="0">
                  <a:pos x="326" y="12"/>
                </a:cxn>
                <a:cxn ang="0">
                  <a:pos x="329" y="0"/>
                </a:cxn>
                <a:cxn ang="0">
                  <a:pos x="345" y="3"/>
                </a:cxn>
                <a:cxn ang="0">
                  <a:pos x="343" y="45"/>
                </a:cxn>
              </a:cxnLst>
              <a:rect l="0" t="0" r="r" b="b"/>
              <a:pathLst>
                <a:path w="346" h="575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3"/>
                  </a:lnTo>
                  <a:lnTo>
                    <a:pt x="30" y="433"/>
                  </a:lnTo>
                  <a:lnTo>
                    <a:pt x="17" y="463"/>
                  </a:lnTo>
                  <a:lnTo>
                    <a:pt x="10" y="510"/>
                  </a:lnTo>
                  <a:lnTo>
                    <a:pt x="0" y="574"/>
                  </a:lnTo>
                  <a:lnTo>
                    <a:pt x="0" y="293"/>
                  </a:lnTo>
                  <a:lnTo>
                    <a:pt x="5" y="320"/>
                  </a:lnTo>
                  <a:lnTo>
                    <a:pt x="10" y="332"/>
                  </a:lnTo>
                  <a:lnTo>
                    <a:pt x="20" y="338"/>
                  </a:lnTo>
                  <a:lnTo>
                    <a:pt x="30" y="341"/>
                  </a:lnTo>
                  <a:lnTo>
                    <a:pt x="45" y="341"/>
                  </a:lnTo>
                  <a:lnTo>
                    <a:pt x="60" y="335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38" name="Rectangle 18"/>
            <p:cNvSpPr>
              <a:spLocks noChangeArrowheads="1"/>
            </p:cNvSpPr>
            <p:nvPr/>
          </p:nvSpPr>
          <p:spPr bwMode="auto">
            <a:xfrm>
              <a:off x="453" y="-3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39" name="Rectangle 19"/>
            <p:cNvSpPr>
              <a:spLocks noChangeArrowheads="1"/>
            </p:cNvSpPr>
            <p:nvPr/>
          </p:nvSpPr>
          <p:spPr bwMode="auto">
            <a:xfrm>
              <a:off x="0" y="-3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</a:pPr>
              <a:endParaRPr lang="ru-RU" sz="2400"/>
            </a:p>
          </p:txBody>
        </p:sp>
        <p:sp>
          <p:nvSpPr>
            <p:cNvPr id="30740" name="Rectangle 20"/>
            <p:cNvSpPr>
              <a:spLocks noChangeArrowheads="1"/>
            </p:cNvSpPr>
            <p:nvPr/>
          </p:nvSpPr>
          <p:spPr bwMode="auto">
            <a:xfrm>
              <a:off x="222" y="-3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41" name="Rectangle 21"/>
            <p:cNvSpPr>
              <a:spLocks noChangeArrowheads="1"/>
            </p:cNvSpPr>
            <p:nvPr/>
          </p:nvSpPr>
          <p:spPr bwMode="auto">
            <a:xfrm>
              <a:off x="567" y="-3"/>
              <a:ext cx="204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</a:pPr>
              <a:endParaRPr lang="ru-RU" sz="2400"/>
            </a:p>
          </p:txBody>
        </p:sp>
        <p:sp>
          <p:nvSpPr>
            <p:cNvPr id="30742" name="Freeform 22"/>
            <p:cNvSpPr>
              <a:spLocks/>
            </p:cNvSpPr>
            <p:nvPr/>
          </p:nvSpPr>
          <p:spPr bwMode="auto">
            <a:xfrm>
              <a:off x="222" y="497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43" name="Freeform 23"/>
            <p:cNvSpPr>
              <a:spLocks/>
            </p:cNvSpPr>
            <p:nvPr/>
          </p:nvSpPr>
          <p:spPr bwMode="auto">
            <a:xfrm>
              <a:off x="222" y="754"/>
              <a:ext cx="344" cy="645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5"/>
                </a:cxn>
                <a:cxn ang="0">
                  <a:pos x="50" y="473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0"/>
                </a:cxn>
                <a:cxn ang="0">
                  <a:pos x="0" y="644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44" name="Freeform 24"/>
            <p:cNvSpPr>
              <a:spLocks/>
            </p:cNvSpPr>
            <p:nvPr/>
          </p:nvSpPr>
          <p:spPr bwMode="auto">
            <a:xfrm>
              <a:off x="222" y="1010"/>
              <a:ext cx="344" cy="645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5"/>
                </a:cxn>
                <a:cxn ang="0">
                  <a:pos x="50" y="473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0"/>
                </a:cxn>
                <a:cxn ang="0">
                  <a:pos x="0" y="644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45" name="Freeform 25"/>
            <p:cNvSpPr>
              <a:spLocks/>
            </p:cNvSpPr>
            <p:nvPr/>
          </p:nvSpPr>
          <p:spPr bwMode="auto">
            <a:xfrm>
              <a:off x="222" y="1266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46" name="Freeform 26"/>
            <p:cNvSpPr>
              <a:spLocks/>
            </p:cNvSpPr>
            <p:nvPr/>
          </p:nvSpPr>
          <p:spPr bwMode="auto">
            <a:xfrm>
              <a:off x="222" y="1522"/>
              <a:ext cx="344" cy="647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1"/>
                </a:cxn>
                <a:cxn ang="0">
                  <a:pos x="146" y="366"/>
                </a:cxn>
                <a:cxn ang="0">
                  <a:pos x="50" y="475"/>
                </a:cxn>
                <a:cxn ang="0">
                  <a:pos x="30" y="505"/>
                </a:cxn>
                <a:cxn ang="0">
                  <a:pos x="17" y="535"/>
                </a:cxn>
                <a:cxn ang="0">
                  <a:pos x="10" y="582"/>
                </a:cxn>
                <a:cxn ang="0">
                  <a:pos x="0" y="646"/>
                </a:cxn>
                <a:cxn ang="0">
                  <a:pos x="0" y="365"/>
                </a:cxn>
                <a:cxn ang="0">
                  <a:pos x="5" y="392"/>
                </a:cxn>
                <a:cxn ang="0">
                  <a:pos x="10" y="404"/>
                </a:cxn>
                <a:cxn ang="0">
                  <a:pos x="20" y="410"/>
                </a:cxn>
                <a:cxn ang="0">
                  <a:pos x="30" y="413"/>
                </a:cxn>
                <a:cxn ang="0">
                  <a:pos x="45" y="413"/>
                </a:cxn>
                <a:cxn ang="0">
                  <a:pos x="60" y="407"/>
                </a:cxn>
                <a:cxn ang="0">
                  <a:pos x="257" y="190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47" name="Freeform 27"/>
            <p:cNvSpPr>
              <a:spLocks/>
            </p:cNvSpPr>
            <p:nvPr/>
          </p:nvSpPr>
          <p:spPr bwMode="auto">
            <a:xfrm>
              <a:off x="219" y="4178"/>
              <a:ext cx="349" cy="149"/>
            </a:xfrm>
            <a:custGeom>
              <a:avLst/>
              <a:gdLst/>
              <a:ahLst/>
              <a:cxnLst>
                <a:cxn ang="0">
                  <a:pos x="345" y="52"/>
                </a:cxn>
                <a:cxn ang="0">
                  <a:pos x="348" y="144"/>
                </a:cxn>
                <a:cxn ang="0">
                  <a:pos x="0" y="148"/>
                </a:cxn>
                <a:cxn ang="0">
                  <a:pos x="299" y="143"/>
                </a:cxn>
                <a:cxn ang="0">
                  <a:pos x="315" y="111"/>
                </a:cxn>
                <a:cxn ang="0">
                  <a:pos x="328" y="84"/>
                </a:cxn>
                <a:cxn ang="0">
                  <a:pos x="338" y="39"/>
                </a:cxn>
                <a:cxn ang="0">
                  <a:pos x="345" y="0"/>
                </a:cxn>
                <a:cxn ang="0">
                  <a:pos x="345" y="117"/>
                </a:cxn>
              </a:cxnLst>
              <a:rect l="0" t="0" r="r" b="b"/>
              <a:pathLst>
                <a:path w="349" h="149">
                  <a:moveTo>
                    <a:pt x="345" y="52"/>
                  </a:moveTo>
                  <a:lnTo>
                    <a:pt x="348" y="144"/>
                  </a:lnTo>
                  <a:lnTo>
                    <a:pt x="0" y="148"/>
                  </a:lnTo>
                  <a:lnTo>
                    <a:pt x="299" y="143"/>
                  </a:lnTo>
                  <a:lnTo>
                    <a:pt x="315" y="111"/>
                  </a:lnTo>
                  <a:lnTo>
                    <a:pt x="328" y="84"/>
                  </a:lnTo>
                  <a:lnTo>
                    <a:pt x="338" y="39"/>
                  </a:lnTo>
                  <a:lnTo>
                    <a:pt x="345" y="0"/>
                  </a:lnTo>
                  <a:lnTo>
                    <a:pt x="345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48" name="Freeform 28"/>
            <p:cNvSpPr>
              <a:spLocks/>
            </p:cNvSpPr>
            <p:nvPr/>
          </p:nvSpPr>
          <p:spPr bwMode="auto">
            <a:xfrm>
              <a:off x="222" y="211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49" name="Freeform 29"/>
            <p:cNvSpPr>
              <a:spLocks/>
            </p:cNvSpPr>
            <p:nvPr/>
          </p:nvSpPr>
          <p:spPr bwMode="auto">
            <a:xfrm>
              <a:off x="222" y="-3"/>
              <a:ext cx="346" cy="574"/>
            </a:xfrm>
            <a:custGeom>
              <a:avLst/>
              <a:gdLst/>
              <a:ahLst/>
              <a:cxnLst>
                <a:cxn ang="0">
                  <a:pos x="345" y="0"/>
                </a:cxn>
                <a:cxn ang="0">
                  <a:pos x="343" y="122"/>
                </a:cxn>
                <a:cxn ang="0">
                  <a:pos x="336" y="116"/>
                </a:cxn>
                <a:cxn ang="0">
                  <a:pos x="315" y="116"/>
                </a:cxn>
                <a:cxn ang="0">
                  <a:pos x="300" y="122"/>
                </a:cxn>
                <a:cxn ang="0">
                  <a:pos x="285" y="137"/>
                </a:cxn>
                <a:cxn ang="0">
                  <a:pos x="242" y="188"/>
                </a:cxn>
                <a:cxn ang="0">
                  <a:pos x="146" y="294"/>
                </a:cxn>
                <a:cxn ang="0">
                  <a:pos x="50" y="402"/>
                </a:cxn>
                <a:cxn ang="0">
                  <a:pos x="30" y="432"/>
                </a:cxn>
                <a:cxn ang="0">
                  <a:pos x="17" y="462"/>
                </a:cxn>
                <a:cxn ang="0">
                  <a:pos x="10" y="509"/>
                </a:cxn>
                <a:cxn ang="0">
                  <a:pos x="0" y="573"/>
                </a:cxn>
                <a:cxn ang="0">
                  <a:pos x="0" y="292"/>
                </a:cxn>
                <a:cxn ang="0">
                  <a:pos x="5" y="319"/>
                </a:cxn>
                <a:cxn ang="0">
                  <a:pos x="10" y="331"/>
                </a:cxn>
                <a:cxn ang="0">
                  <a:pos x="20" y="337"/>
                </a:cxn>
                <a:cxn ang="0">
                  <a:pos x="30" y="340"/>
                </a:cxn>
                <a:cxn ang="0">
                  <a:pos x="45" y="340"/>
                </a:cxn>
                <a:cxn ang="0">
                  <a:pos x="60" y="334"/>
                </a:cxn>
                <a:cxn ang="0">
                  <a:pos x="257" y="117"/>
                </a:cxn>
                <a:cxn ang="0">
                  <a:pos x="298" y="66"/>
                </a:cxn>
                <a:cxn ang="0">
                  <a:pos x="313" y="39"/>
                </a:cxn>
                <a:cxn ang="0">
                  <a:pos x="326" y="12"/>
                </a:cxn>
                <a:cxn ang="0">
                  <a:pos x="329" y="0"/>
                </a:cxn>
                <a:cxn ang="0">
                  <a:pos x="345" y="3"/>
                </a:cxn>
                <a:cxn ang="0">
                  <a:pos x="343" y="45"/>
                </a:cxn>
              </a:cxnLst>
              <a:rect l="0" t="0" r="r" b="b"/>
              <a:pathLst>
                <a:path w="346" h="574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2"/>
                  </a:lnTo>
                  <a:lnTo>
                    <a:pt x="30" y="432"/>
                  </a:lnTo>
                  <a:lnTo>
                    <a:pt x="17" y="462"/>
                  </a:lnTo>
                  <a:lnTo>
                    <a:pt x="10" y="509"/>
                  </a:lnTo>
                  <a:lnTo>
                    <a:pt x="0" y="573"/>
                  </a:lnTo>
                  <a:lnTo>
                    <a:pt x="0" y="292"/>
                  </a:lnTo>
                  <a:lnTo>
                    <a:pt x="5" y="319"/>
                  </a:lnTo>
                  <a:lnTo>
                    <a:pt x="10" y="331"/>
                  </a:lnTo>
                  <a:lnTo>
                    <a:pt x="20" y="337"/>
                  </a:lnTo>
                  <a:lnTo>
                    <a:pt x="30" y="340"/>
                  </a:lnTo>
                  <a:lnTo>
                    <a:pt x="45" y="340"/>
                  </a:lnTo>
                  <a:lnTo>
                    <a:pt x="60" y="334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50" name="Freeform 30"/>
            <p:cNvSpPr>
              <a:spLocks/>
            </p:cNvSpPr>
            <p:nvPr/>
          </p:nvSpPr>
          <p:spPr bwMode="auto">
            <a:xfrm>
              <a:off x="224" y="-6"/>
              <a:ext cx="154" cy="294"/>
            </a:xfrm>
            <a:custGeom>
              <a:avLst/>
              <a:gdLst/>
              <a:ahLst/>
              <a:cxnLst>
                <a:cxn ang="0">
                  <a:pos x="153" y="3"/>
                </a:cxn>
                <a:cxn ang="0">
                  <a:pos x="50" y="122"/>
                </a:cxn>
                <a:cxn ang="0">
                  <a:pos x="30" y="152"/>
                </a:cxn>
                <a:cxn ang="0">
                  <a:pos x="17" y="182"/>
                </a:cxn>
                <a:cxn ang="0">
                  <a:pos x="10" y="229"/>
                </a:cxn>
                <a:cxn ang="0">
                  <a:pos x="0" y="293"/>
                </a:cxn>
                <a:cxn ang="0">
                  <a:pos x="0" y="12"/>
                </a:cxn>
                <a:cxn ang="0">
                  <a:pos x="5" y="39"/>
                </a:cxn>
                <a:cxn ang="0">
                  <a:pos x="10" y="51"/>
                </a:cxn>
                <a:cxn ang="0">
                  <a:pos x="20" y="57"/>
                </a:cxn>
                <a:cxn ang="0">
                  <a:pos x="30" y="60"/>
                </a:cxn>
                <a:cxn ang="0">
                  <a:pos x="45" y="60"/>
                </a:cxn>
                <a:cxn ang="0">
                  <a:pos x="60" y="54"/>
                </a:cxn>
                <a:cxn ang="0">
                  <a:pos x="110" y="0"/>
                </a:cxn>
              </a:cxnLst>
              <a:rect l="0" t="0" r="r" b="b"/>
              <a:pathLst>
                <a:path w="154" h="294">
                  <a:moveTo>
                    <a:pt x="153" y="3"/>
                  </a:moveTo>
                  <a:lnTo>
                    <a:pt x="50" y="122"/>
                  </a:lnTo>
                  <a:lnTo>
                    <a:pt x="30" y="152"/>
                  </a:lnTo>
                  <a:lnTo>
                    <a:pt x="17" y="182"/>
                  </a:lnTo>
                  <a:lnTo>
                    <a:pt x="10" y="229"/>
                  </a:lnTo>
                  <a:lnTo>
                    <a:pt x="0" y="293"/>
                  </a:lnTo>
                  <a:lnTo>
                    <a:pt x="0" y="12"/>
                  </a:lnTo>
                  <a:lnTo>
                    <a:pt x="5" y="39"/>
                  </a:lnTo>
                  <a:lnTo>
                    <a:pt x="10" y="51"/>
                  </a:lnTo>
                  <a:lnTo>
                    <a:pt x="20" y="57"/>
                  </a:lnTo>
                  <a:lnTo>
                    <a:pt x="30" y="60"/>
                  </a:lnTo>
                  <a:lnTo>
                    <a:pt x="45" y="60"/>
                  </a:lnTo>
                  <a:lnTo>
                    <a:pt x="60" y="54"/>
                  </a:lnTo>
                  <a:lnTo>
                    <a:pt x="110" y="0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51" name="Freeform 31"/>
            <p:cNvSpPr>
              <a:spLocks/>
            </p:cNvSpPr>
            <p:nvPr/>
          </p:nvSpPr>
          <p:spPr bwMode="auto">
            <a:xfrm>
              <a:off x="222" y="1796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52" name="Rectangle 32"/>
            <p:cNvSpPr>
              <a:spLocks noChangeArrowheads="1"/>
            </p:cNvSpPr>
            <p:nvPr/>
          </p:nvSpPr>
          <p:spPr bwMode="auto">
            <a:xfrm>
              <a:off x="771" y="0"/>
              <a:ext cx="210" cy="4319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53" name="Line 33"/>
            <p:cNvSpPr>
              <a:spLocks noChangeShapeType="1"/>
            </p:cNvSpPr>
            <p:nvPr/>
          </p:nvSpPr>
          <p:spPr bwMode="auto">
            <a:xfrm>
              <a:off x="13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54" name="Line 34"/>
            <p:cNvSpPr>
              <a:spLocks noChangeShapeType="1"/>
            </p:cNvSpPr>
            <p:nvPr/>
          </p:nvSpPr>
          <p:spPr bwMode="auto">
            <a:xfrm>
              <a:off x="64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0755" name="Group 35"/>
          <p:cNvGrpSpPr>
            <a:grpSpLocks/>
          </p:cNvGrpSpPr>
          <p:nvPr/>
        </p:nvGrpSpPr>
        <p:grpSpPr bwMode="auto">
          <a:xfrm>
            <a:off x="523875" y="1428750"/>
            <a:ext cx="2095500" cy="2095500"/>
            <a:chOff x="330" y="900"/>
            <a:chExt cx="1320" cy="1320"/>
          </a:xfrm>
        </p:grpSpPr>
        <p:sp>
          <p:nvSpPr>
            <p:cNvPr id="30756" name="Rectangle 36"/>
            <p:cNvSpPr>
              <a:spLocks noChangeArrowheads="1"/>
            </p:cNvSpPr>
            <p:nvPr/>
          </p:nvSpPr>
          <p:spPr bwMode="auto">
            <a:xfrm>
              <a:off x="975" y="900"/>
              <a:ext cx="675" cy="1320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30757" name="Group 37"/>
            <p:cNvGrpSpPr>
              <a:grpSpLocks/>
            </p:cNvGrpSpPr>
            <p:nvPr/>
          </p:nvGrpSpPr>
          <p:grpSpPr bwMode="auto">
            <a:xfrm>
              <a:off x="330" y="1015"/>
              <a:ext cx="1079" cy="1060"/>
              <a:chOff x="330" y="1015"/>
              <a:chExt cx="1079" cy="1060"/>
            </a:xfrm>
          </p:grpSpPr>
          <p:grpSp>
            <p:nvGrpSpPr>
              <p:cNvPr id="30758" name="Group 38"/>
              <p:cNvGrpSpPr>
                <a:grpSpLocks/>
              </p:cNvGrpSpPr>
              <p:nvPr/>
            </p:nvGrpSpPr>
            <p:grpSpPr bwMode="auto">
              <a:xfrm>
                <a:off x="330" y="1015"/>
                <a:ext cx="1079" cy="1060"/>
                <a:chOff x="330" y="1015"/>
                <a:chExt cx="1079" cy="1060"/>
              </a:xfrm>
            </p:grpSpPr>
            <p:grpSp>
              <p:nvGrpSpPr>
                <p:cNvPr id="30759" name="Group 39"/>
                <p:cNvGrpSpPr>
                  <a:grpSpLocks/>
                </p:cNvGrpSpPr>
                <p:nvPr/>
              </p:nvGrpSpPr>
              <p:grpSpPr bwMode="auto">
                <a:xfrm>
                  <a:off x="330" y="1015"/>
                  <a:ext cx="1079" cy="1060"/>
                  <a:chOff x="330" y="1015"/>
                  <a:chExt cx="1079" cy="1060"/>
                </a:xfrm>
              </p:grpSpPr>
              <p:sp>
                <p:nvSpPr>
                  <p:cNvPr id="30760" name="Rectangle 40"/>
                  <p:cNvSpPr>
                    <a:spLocks noChangeArrowheads="1"/>
                  </p:cNvSpPr>
                  <p:nvPr/>
                </p:nvSpPr>
                <p:spPr bwMode="auto">
                  <a:xfrm>
                    <a:off x="333" y="1910"/>
                    <a:ext cx="1074" cy="165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chemeClr val="accent1"/>
                      </a:gs>
                      <a:gs pos="100000">
                        <a:schemeClr val="accent1">
                          <a:gamma/>
                          <a:shade val="46275"/>
                          <a:invGamma/>
                        </a:schemeClr>
                      </a:gs>
                    </a:gsLst>
                    <a:lin ang="5400000" scaled="1"/>
                  </a:gra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0761" name="Rectangle 41"/>
                  <p:cNvSpPr>
                    <a:spLocks noChangeArrowheads="1"/>
                  </p:cNvSpPr>
                  <p:nvPr/>
                </p:nvSpPr>
                <p:spPr bwMode="auto">
                  <a:xfrm>
                    <a:off x="333" y="1015"/>
                    <a:ext cx="1074" cy="165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chemeClr val="accent1">
                          <a:gamma/>
                          <a:shade val="46275"/>
                          <a:invGamma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0762" name="AutoShape 42"/>
                  <p:cNvSpPr>
                    <a:spLocks noChangeArrowheads="1"/>
                  </p:cNvSpPr>
                  <p:nvPr/>
                </p:nvSpPr>
                <p:spPr bwMode="auto">
                  <a:xfrm rot="5400000" flipV="1">
                    <a:off x="-91" y="1446"/>
                    <a:ext cx="1028" cy="186"/>
                  </a:xfrm>
                  <a:custGeom>
                    <a:avLst/>
                    <a:gdLst>
                      <a:gd name="G0" fmla="+- 2645 0 0"/>
                      <a:gd name="G1" fmla="+- 21600 0 2645"/>
                      <a:gd name="G2" fmla="*/ 2645 1 2"/>
                      <a:gd name="G3" fmla="+- 21600 0 G2"/>
                      <a:gd name="G4" fmla="+/ 2645 21600 2"/>
                      <a:gd name="G5" fmla="+/ G1 0 2"/>
                      <a:gd name="G6" fmla="*/ 21600 21600 2645"/>
                      <a:gd name="G7" fmla="*/ G6 1 2"/>
                      <a:gd name="G8" fmla="+- 21600 0 G7"/>
                      <a:gd name="G9" fmla="*/ 21600 1 2"/>
                      <a:gd name="G10" fmla="+- 2645 0 G9"/>
                      <a:gd name="G11" fmla="?: G10 G8 0"/>
                      <a:gd name="G12" fmla="?: G10 G7 21600"/>
                      <a:gd name="T0" fmla="*/ 20277 w 21600"/>
                      <a:gd name="T1" fmla="*/ 10800 h 21600"/>
                      <a:gd name="T2" fmla="*/ 10800 w 21600"/>
                      <a:gd name="T3" fmla="*/ 21600 h 21600"/>
                      <a:gd name="T4" fmla="*/ 1323 w 21600"/>
                      <a:gd name="T5" fmla="*/ 10800 h 21600"/>
                      <a:gd name="T6" fmla="*/ 10800 w 21600"/>
                      <a:gd name="T7" fmla="*/ 0 h 21600"/>
                      <a:gd name="T8" fmla="*/ 3123 w 21600"/>
                      <a:gd name="T9" fmla="*/ 3123 h 21600"/>
                      <a:gd name="T10" fmla="*/ 18477 w 21600"/>
                      <a:gd name="T11" fmla="*/ 18477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T8" t="T9" r="T10" b="T11"/>
                    <a:pathLst>
                      <a:path w="21600" h="21600">
                        <a:moveTo>
                          <a:pt x="0" y="0"/>
                        </a:moveTo>
                        <a:lnTo>
                          <a:pt x="2645" y="21600"/>
                        </a:lnTo>
                        <a:lnTo>
                          <a:pt x="18955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1">
                          <a:gamma/>
                          <a:shade val="46275"/>
                          <a:invGamma/>
                        </a:schemeClr>
                      </a:gs>
                      <a:gs pos="100000">
                        <a:schemeClr val="accent1"/>
                      </a:gs>
                    </a:gsLst>
                    <a:lin ang="0" scaled="1"/>
                  </a:gra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0763" name="AutoShape 43"/>
                  <p:cNvSpPr>
                    <a:spLocks noChangeArrowheads="1"/>
                  </p:cNvSpPr>
                  <p:nvPr/>
                </p:nvSpPr>
                <p:spPr bwMode="auto">
                  <a:xfrm rot="-5400000" flipH="1" flipV="1">
                    <a:off x="802" y="1436"/>
                    <a:ext cx="1028" cy="186"/>
                  </a:xfrm>
                  <a:custGeom>
                    <a:avLst/>
                    <a:gdLst>
                      <a:gd name="G0" fmla="+- 2645 0 0"/>
                      <a:gd name="G1" fmla="+- 21600 0 2645"/>
                      <a:gd name="G2" fmla="*/ 2645 1 2"/>
                      <a:gd name="G3" fmla="+- 21600 0 G2"/>
                      <a:gd name="G4" fmla="+/ 2645 21600 2"/>
                      <a:gd name="G5" fmla="+/ G1 0 2"/>
                      <a:gd name="G6" fmla="*/ 21600 21600 2645"/>
                      <a:gd name="G7" fmla="*/ G6 1 2"/>
                      <a:gd name="G8" fmla="+- 21600 0 G7"/>
                      <a:gd name="G9" fmla="*/ 21600 1 2"/>
                      <a:gd name="G10" fmla="+- 2645 0 G9"/>
                      <a:gd name="G11" fmla="?: G10 G8 0"/>
                      <a:gd name="G12" fmla="?: G10 G7 21600"/>
                      <a:gd name="T0" fmla="*/ 20277 w 21600"/>
                      <a:gd name="T1" fmla="*/ 10800 h 21600"/>
                      <a:gd name="T2" fmla="*/ 10800 w 21600"/>
                      <a:gd name="T3" fmla="*/ 21600 h 21600"/>
                      <a:gd name="T4" fmla="*/ 1323 w 21600"/>
                      <a:gd name="T5" fmla="*/ 10800 h 21600"/>
                      <a:gd name="T6" fmla="*/ 10800 w 21600"/>
                      <a:gd name="T7" fmla="*/ 0 h 21600"/>
                      <a:gd name="T8" fmla="*/ 3123 w 21600"/>
                      <a:gd name="T9" fmla="*/ 3123 h 21600"/>
                      <a:gd name="T10" fmla="*/ 18477 w 21600"/>
                      <a:gd name="T11" fmla="*/ 18477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T8" t="T9" r="T10" b="T11"/>
                    <a:pathLst>
                      <a:path w="21600" h="21600">
                        <a:moveTo>
                          <a:pt x="0" y="0"/>
                        </a:moveTo>
                        <a:lnTo>
                          <a:pt x="2645" y="21600"/>
                        </a:lnTo>
                        <a:lnTo>
                          <a:pt x="18955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1"/>
                      </a:gs>
                      <a:gs pos="100000">
                        <a:schemeClr val="accent1">
                          <a:gamma/>
                          <a:shade val="46275"/>
                          <a:invGamma/>
                        </a:schemeClr>
                      </a:gs>
                    </a:gsLst>
                    <a:lin ang="0" scaled="1"/>
                  </a:gra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30764" name="Rectangle 44"/>
                <p:cNvSpPr>
                  <a:spLocks noChangeArrowheads="1"/>
                </p:cNvSpPr>
                <p:nvPr/>
              </p:nvSpPr>
              <p:spPr bwMode="auto">
                <a:xfrm>
                  <a:off x="433" y="1111"/>
                  <a:ext cx="874" cy="868"/>
                </a:xfrm>
                <a:prstGeom prst="rect">
                  <a:avLst/>
                </a:pr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0765" name="Oval 45"/>
                <p:cNvSpPr>
                  <a:spLocks noChangeArrowheads="1"/>
                </p:cNvSpPr>
                <p:nvPr/>
              </p:nvSpPr>
              <p:spPr bwMode="auto">
                <a:xfrm>
                  <a:off x="484" y="1170"/>
                  <a:ext cx="772" cy="750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lIns="92075" tIns="46038" rIns="92075" bIns="46038" anchor="ctr"/>
                <a:lstStyle/>
                <a:p>
                  <a:pPr eaLnBrk="0" hangingPunct="0">
                    <a:spcBef>
                      <a:spcPct val="50000"/>
                    </a:spcBef>
                  </a:pPr>
                  <a:endParaRPr lang="ru-RU" sz="2400"/>
                </a:p>
              </p:txBody>
            </p:sp>
            <p:sp>
              <p:nvSpPr>
                <p:cNvPr id="30766" name="Oval 46"/>
                <p:cNvSpPr>
                  <a:spLocks noChangeArrowheads="1"/>
                </p:cNvSpPr>
                <p:nvPr/>
              </p:nvSpPr>
              <p:spPr bwMode="auto">
                <a:xfrm>
                  <a:off x="559" y="1241"/>
                  <a:ext cx="622" cy="608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lIns="92075" tIns="46038" rIns="92075" bIns="46038" anchor="ctr"/>
                <a:lstStyle/>
                <a:p>
                  <a:pPr eaLnBrk="0" hangingPunct="0">
                    <a:spcBef>
                      <a:spcPct val="50000"/>
                    </a:spcBef>
                  </a:pPr>
                  <a:endParaRPr lang="ru-RU" sz="2400"/>
                </a:p>
              </p:txBody>
            </p:sp>
            <p:sp>
              <p:nvSpPr>
                <p:cNvPr id="30767" name="Oval 47"/>
                <p:cNvSpPr>
                  <a:spLocks noChangeArrowheads="1"/>
                </p:cNvSpPr>
                <p:nvPr/>
              </p:nvSpPr>
              <p:spPr bwMode="auto">
                <a:xfrm>
                  <a:off x="624" y="1303"/>
                  <a:ext cx="492" cy="484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lIns="92075" tIns="46038" rIns="92075" bIns="46038" anchor="ctr"/>
                <a:lstStyle/>
                <a:p>
                  <a:pPr eaLnBrk="0" hangingPunct="0">
                    <a:spcBef>
                      <a:spcPct val="50000"/>
                    </a:spcBef>
                  </a:pPr>
                  <a:endParaRPr lang="ru-RU" sz="2400"/>
                </a:p>
              </p:txBody>
            </p:sp>
          </p:grpSp>
          <p:grpSp>
            <p:nvGrpSpPr>
              <p:cNvPr id="30768" name="Group 48"/>
              <p:cNvGrpSpPr>
                <a:grpSpLocks/>
              </p:cNvGrpSpPr>
              <p:nvPr/>
            </p:nvGrpSpPr>
            <p:grpSpPr bwMode="auto">
              <a:xfrm>
                <a:off x="634" y="1345"/>
                <a:ext cx="447" cy="402"/>
                <a:chOff x="634" y="1345"/>
                <a:chExt cx="447" cy="402"/>
              </a:xfrm>
            </p:grpSpPr>
            <p:sp>
              <p:nvSpPr>
                <p:cNvPr id="30769" name="Arc 49"/>
                <p:cNvSpPr>
                  <a:spLocks/>
                </p:cNvSpPr>
                <p:nvPr/>
              </p:nvSpPr>
              <p:spPr bwMode="auto">
                <a:xfrm>
                  <a:off x="856" y="1409"/>
                  <a:ext cx="34" cy="288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43200"/>
                    <a:gd name="T2" fmla="*/ 0 w 21600"/>
                    <a:gd name="T3" fmla="*/ 43200 h 43200"/>
                    <a:gd name="T4" fmla="*/ 0 w 21600"/>
                    <a:gd name="T5" fmla="*/ 21600 h 43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432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3529"/>
                        <a:pt x="11929" y="43199"/>
                        <a:pt x="0" y="43200"/>
                      </a:cubicBezTo>
                    </a:path>
                    <a:path w="21600" h="432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3529"/>
                        <a:pt x="11929" y="43199"/>
                        <a:pt x="0" y="432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>
                  <a:noFill/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0770" name="Arc 50"/>
                <p:cNvSpPr>
                  <a:spLocks/>
                </p:cNvSpPr>
                <p:nvPr/>
              </p:nvSpPr>
              <p:spPr bwMode="auto">
                <a:xfrm>
                  <a:off x="827" y="1409"/>
                  <a:ext cx="34" cy="288"/>
                </a:xfrm>
                <a:custGeom>
                  <a:avLst/>
                  <a:gdLst>
                    <a:gd name="G0" fmla="+- 21600 0 0"/>
                    <a:gd name="G1" fmla="+- 21600 0 0"/>
                    <a:gd name="G2" fmla="+- 21600 0 0"/>
                    <a:gd name="T0" fmla="*/ 21600 w 21600"/>
                    <a:gd name="T1" fmla="*/ 43200 h 43200"/>
                    <a:gd name="T2" fmla="*/ 21600 w 21600"/>
                    <a:gd name="T3" fmla="*/ 0 h 43200"/>
                    <a:gd name="T4" fmla="*/ 21600 w 21600"/>
                    <a:gd name="T5" fmla="*/ 21600 h 43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43200" fill="none" extrusionOk="0">
                      <a:moveTo>
                        <a:pt x="21600" y="43200"/>
                      </a:moveTo>
                      <a:cubicBezTo>
                        <a:pt x="9670" y="43200"/>
                        <a:pt x="0" y="33529"/>
                        <a:pt x="0" y="21600"/>
                      </a:cubicBezTo>
                      <a:cubicBezTo>
                        <a:pt x="-1" y="9670"/>
                        <a:pt x="9670" y="0"/>
                        <a:pt x="21599" y="0"/>
                      </a:cubicBezTo>
                    </a:path>
                    <a:path w="21600" h="43200" stroke="0" extrusionOk="0">
                      <a:moveTo>
                        <a:pt x="21600" y="43200"/>
                      </a:moveTo>
                      <a:cubicBezTo>
                        <a:pt x="9670" y="43200"/>
                        <a:pt x="0" y="33529"/>
                        <a:pt x="0" y="21600"/>
                      </a:cubicBezTo>
                      <a:cubicBezTo>
                        <a:pt x="-1" y="9670"/>
                        <a:pt x="9670" y="0"/>
                        <a:pt x="21599" y="0"/>
                      </a:cubicBezTo>
                      <a:lnTo>
                        <a:pt x="21600" y="2160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 w="9525">
                  <a:noFill/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0771" name="AutoShape 51"/>
                <p:cNvSpPr>
                  <a:spLocks noChangeArrowheads="1"/>
                </p:cNvSpPr>
                <p:nvPr/>
              </p:nvSpPr>
              <p:spPr bwMode="auto">
                <a:xfrm>
                  <a:off x="798" y="1694"/>
                  <a:ext cx="122" cy="53"/>
                </a:xfrm>
                <a:prstGeom prst="roundRect">
                  <a:avLst>
                    <a:gd name="adj" fmla="val 49995"/>
                  </a:avLst>
                </a:pr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5000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0772" name="Freeform 52"/>
                <p:cNvSpPr>
                  <a:spLocks/>
                </p:cNvSpPr>
                <p:nvPr/>
              </p:nvSpPr>
              <p:spPr bwMode="auto">
                <a:xfrm>
                  <a:off x="634" y="1467"/>
                  <a:ext cx="221" cy="230"/>
                </a:xfrm>
                <a:custGeom>
                  <a:avLst/>
                  <a:gdLst/>
                  <a:ahLst/>
                  <a:cxnLst>
                    <a:cxn ang="0">
                      <a:pos x="212" y="204"/>
                    </a:cxn>
                    <a:cxn ang="0">
                      <a:pos x="194" y="158"/>
                    </a:cxn>
                    <a:cxn ang="0">
                      <a:pos x="188" y="111"/>
                    </a:cxn>
                    <a:cxn ang="0">
                      <a:pos x="183" y="72"/>
                    </a:cxn>
                    <a:cxn ang="0">
                      <a:pos x="178" y="52"/>
                    </a:cxn>
                    <a:cxn ang="0">
                      <a:pos x="169" y="37"/>
                    </a:cxn>
                    <a:cxn ang="0">
                      <a:pos x="157" y="24"/>
                    </a:cxn>
                    <a:cxn ang="0">
                      <a:pos x="143" y="13"/>
                    </a:cxn>
                    <a:cxn ang="0">
                      <a:pos x="124" y="5"/>
                    </a:cxn>
                    <a:cxn ang="0">
                      <a:pos x="100" y="0"/>
                    </a:cxn>
                    <a:cxn ang="0">
                      <a:pos x="76" y="0"/>
                    </a:cxn>
                    <a:cxn ang="0">
                      <a:pos x="54" y="7"/>
                    </a:cxn>
                    <a:cxn ang="0">
                      <a:pos x="35" y="16"/>
                    </a:cxn>
                    <a:cxn ang="0">
                      <a:pos x="18" y="31"/>
                    </a:cxn>
                    <a:cxn ang="0">
                      <a:pos x="5" y="51"/>
                    </a:cxn>
                    <a:cxn ang="0">
                      <a:pos x="0" y="73"/>
                    </a:cxn>
                    <a:cxn ang="0">
                      <a:pos x="3" y="72"/>
                    </a:cxn>
                    <a:cxn ang="0">
                      <a:pos x="15" y="64"/>
                    </a:cxn>
                    <a:cxn ang="0">
                      <a:pos x="35" y="58"/>
                    </a:cxn>
                    <a:cxn ang="0">
                      <a:pos x="56" y="57"/>
                    </a:cxn>
                    <a:cxn ang="0">
                      <a:pos x="74" y="63"/>
                    </a:cxn>
                    <a:cxn ang="0">
                      <a:pos x="87" y="73"/>
                    </a:cxn>
                    <a:cxn ang="0">
                      <a:pos x="93" y="85"/>
                    </a:cxn>
                    <a:cxn ang="0">
                      <a:pos x="96" y="102"/>
                    </a:cxn>
                    <a:cxn ang="0">
                      <a:pos x="100" y="124"/>
                    </a:cxn>
                    <a:cxn ang="0">
                      <a:pos x="106" y="147"/>
                    </a:cxn>
                    <a:cxn ang="0">
                      <a:pos x="116" y="168"/>
                    </a:cxn>
                    <a:cxn ang="0">
                      <a:pos x="131" y="190"/>
                    </a:cxn>
                    <a:cxn ang="0">
                      <a:pos x="150" y="207"/>
                    </a:cxn>
                    <a:cxn ang="0">
                      <a:pos x="172" y="219"/>
                    </a:cxn>
                    <a:cxn ang="0">
                      <a:pos x="194" y="226"/>
                    </a:cxn>
                    <a:cxn ang="0">
                      <a:pos x="220" y="229"/>
                    </a:cxn>
                  </a:cxnLst>
                  <a:rect l="0" t="0" r="r" b="b"/>
                  <a:pathLst>
                    <a:path w="221" h="230">
                      <a:moveTo>
                        <a:pt x="220" y="229"/>
                      </a:moveTo>
                      <a:lnTo>
                        <a:pt x="212" y="204"/>
                      </a:lnTo>
                      <a:lnTo>
                        <a:pt x="202" y="180"/>
                      </a:lnTo>
                      <a:lnTo>
                        <a:pt x="194" y="158"/>
                      </a:lnTo>
                      <a:lnTo>
                        <a:pt x="190" y="136"/>
                      </a:lnTo>
                      <a:lnTo>
                        <a:pt x="188" y="111"/>
                      </a:lnTo>
                      <a:lnTo>
                        <a:pt x="185" y="85"/>
                      </a:lnTo>
                      <a:lnTo>
                        <a:pt x="183" y="72"/>
                      </a:lnTo>
                      <a:lnTo>
                        <a:pt x="181" y="61"/>
                      </a:lnTo>
                      <a:lnTo>
                        <a:pt x="178" y="52"/>
                      </a:lnTo>
                      <a:lnTo>
                        <a:pt x="173" y="43"/>
                      </a:lnTo>
                      <a:lnTo>
                        <a:pt x="169" y="37"/>
                      </a:lnTo>
                      <a:lnTo>
                        <a:pt x="164" y="30"/>
                      </a:lnTo>
                      <a:lnTo>
                        <a:pt x="157" y="24"/>
                      </a:lnTo>
                      <a:lnTo>
                        <a:pt x="150" y="18"/>
                      </a:lnTo>
                      <a:lnTo>
                        <a:pt x="143" y="13"/>
                      </a:lnTo>
                      <a:lnTo>
                        <a:pt x="134" y="9"/>
                      </a:lnTo>
                      <a:lnTo>
                        <a:pt x="124" y="5"/>
                      </a:lnTo>
                      <a:lnTo>
                        <a:pt x="112" y="2"/>
                      </a:lnTo>
                      <a:lnTo>
                        <a:pt x="100" y="0"/>
                      </a:lnTo>
                      <a:lnTo>
                        <a:pt x="88" y="0"/>
                      </a:lnTo>
                      <a:lnTo>
                        <a:pt x="76" y="0"/>
                      </a:lnTo>
                      <a:lnTo>
                        <a:pt x="65" y="2"/>
                      </a:lnTo>
                      <a:lnTo>
                        <a:pt x="54" y="7"/>
                      </a:lnTo>
                      <a:lnTo>
                        <a:pt x="45" y="10"/>
                      </a:lnTo>
                      <a:lnTo>
                        <a:pt x="35" y="16"/>
                      </a:lnTo>
                      <a:lnTo>
                        <a:pt x="25" y="24"/>
                      </a:lnTo>
                      <a:lnTo>
                        <a:pt x="18" y="31"/>
                      </a:lnTo>
                      <a:lnTo>
                        <a:pt x="11" y="41"/>
                      </a:lnTo>
                      <a:lnTo>
                        <a:pt x="5" y="51"/>
                      </a:lnTo>
                      <a:lnTo>
                        <a:pt x="1" y="63"/>
                      </a:lnTo>
                      <a:lnTo>
                        <a:pt x="0" y="73"/>
                      </a:lnTo>
                      <a:lnTo>
                        <a:pt x="0" y="79"/>
                      </a:lnTo>
                      <a:lnTo>
                        <a:pt x="3" y="72"/>
                      </a:lnTo>
                      <a:lnTo>
                        <a:pt x="8" y="67"/>
                      </a:lnTo>
                      <a:lnTo>
                        <a:pt x="15" y="64"/>
                      </a:lnTo>
                      <a:lnTo>
                        <a:pt x="25" y="60"/>
                      </a:lnTo>
                      <a:lnTo>
                        <a:pt x="35" y="58"/>
                      </a:lnTo>
                      <a:lnTo>
                        <a:pt x="46" y="57"/>
                      </a:lnTo>
                      <a:lnTo>
                        <a:pt x="56" y="57"/>
                      </a:lnTo>
                      <a:lnTo>
                        <a:pt x="67" y="60"/>
                      </a:lnTo>
                      <a:lnTo>
                        <a:pt x="74" y="63"/>
                      </a:lnTo>
                      <a:lnTo>
                        <a:pt x="81" y="67"/>
                      </a:lnTo>
                      <a:lnTo>
                        <a:pt x="87" y="73"/>
                      </a:lnTo>
                      <a:lnTo>
                        <a:pt x="91" y="78"/>
                      </a:lnTo>
                      <a:lnTo>
                        <a:pt x="93" y="85"/>
                      </a:lnTo>
                      <a:lnTo>
                        <a:pt x="95" y="92"/>
                      </a:lnTo>
                      <a:lnTo>
                        <a:pt x="96" y="102"/>
                      </a:lnTo>
                      <a:lnTo>
                        <a:pt x="98" y="112"/>
                      </a:lnTo>
                      <a:lnTo>
                        <a:pt x="100" y="124"/>
                      </a:lnTo>
                      <a:lnTo>
                        <a:pt x="103" y="135"/>
                      </a:lnTo>
                      <a:lnTo>
                        <a:pt x="106" y="147"/>
                      </a:lnTo>
                      <a:lnTo>
                        <a:pt x="111" y="158"/>
                      </a:lnTo>
                      <a:lnTo>
                        <a:pt x="116" y="168"/>
                      </a:lnTo>
                      <a:lnTo>
                        <a:pt x="123" y="180"/>
                      </a:lnTo>
                      <a:lnTo>
                        <a:pt x="131" y="190"/>
                      </a:lnTo>
                      <a:lnTo>
                        <a:pt x="140" y="199"/>
                      </a:lnTo>
                      <a:lnTo>
                        <a:pt x="150" y="207"/>
                      </a:lnTo>
                      <a:lnTo>
                        <a:pt x="163" y="215"/>
                      </a:lnTo>
                      <a:lnTo>
                        <a:pt x="172" y="219"/>
                      </a:lnTo>
                      <a:lnTo>
                        <a:pt x="183" y="223"/>
                      </a:lnTo>
                      <a:lnTo>
                        <a:pt x="194" y="226"/>
                      </a:lnTo>
                      <a:lnTo>
                        <a:pt x="207" y="228"/>
                      </a:lnTo>
                      <a:lnTo>
                        <a:pt x="220" y="229"/>
                      </a:lnTo>
                    </a:path>
                  </a:pathLst>
                </a:cu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>
                  <a:noFill/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0773" name="Freeform 53"/>
                <p:cNvSpPr>
                  <a:spLocks/>
                </p:cNvSpPr>
                <p:nvPr/>
              </p:nvSpPr>
              <p:spPr bwMode="auto">
                <a:xfrm>
                  <a:off x="859" y="1467"/>
                  <a:ext cx="222" cy="230"/>
                </a:xfrm>
                <a:custGeom>
                  <a:avLst/>
                  <a:gdLst/>
                  <a:ahLst/>
                  <a:cxnLst>
                    <a:cxn ang="0">
                      <a:pos x="7" y="204"/>
                    </a:cxn>
                    <a:cxn ang="0">
                      <a:pos x="25" y="158"/>
                    </a:cxn>
                    <a:cxn ang="0">
                      <a:pos x="31" y="111"/>
                    </a:cxn>
                    <a:cxn ang="0">
                      <a:pos x="36" y="72"/>
                    </a:cxn>
                    <a:cxn ang="0">
                      <a:pos x="41" y="52"/>
                    </a:cxn>
                    <a:cxn ang="0">
                      <a:pos x="50" y="37"/>
                    </a:cxn>
                    <a:cxn ang="0">
                      <a:pos x="62" y="24"/>
                    </a:cxn>
                    <a:cxn ang="0">
                      <a:pos x="77" y="13"/>
                    </a:cxn>
                    <a:cxn ang="0">
                      <a:pos x="96" y="5"/>
                    </a:cxn>
                    <a:cxn ang="0">
                      <a:pos x="120" y="0"/>
                    </a:cxn>
                    <a:cxn ang="0">
                      <a:pos x="143" y="0"/>
                    </a:cxn>
                    <a:cxn ang="0">
                      <a:pos x="165" y="7"/>
                    </a:cxn>
                    <a:cxn ang="0">
                      <a:pos x="184" y="16"/>
                    </a:cxn>
                    <a:cxn ang="0">
                      <a:pos x="201" y="31"/>
                    </a:cxn>
                    <a:cxn ang="0">
                      <a:pos x="215" y="51"/>
                    </a:cxn>
                    <a:cxn ang="0">
                      <a:pos x="221" y="73"/>
                    </a:cxn>
                    <a:cxn ang="0">
                      <a:pos x="217" y="72"/>
                    </a:cxn>
                    <a:cxn ang="0">
                      <a:pos x="205" y="64"/>
                    </a:cxn>
                    <a:cxn ang="0">
                      <a:pos x="184" y="58"/>
                    </a:cxn>
                    <a:cxn ang="0">
                      <a:pos x="164" y="57"/>
                    </a:cxn>
                    <a:cxn ang="0">
                      <a:pos x="145" y="63"/>
                    </a:cxn>
                    <a:cxn ang="0">
                      <a:pos x="132" y="73"/>
                    </a:cxn>
                    <a:cxn ang="0">
                      <a:pos x="127" y="85"/>
                    </a:cxn>
                    <a:cxn ang="0">
                      <a:pos x="123" y="102"/>
                    </a:cxn>
                    <a:cxn ang="0">
                      <a:pos x="120" y="124"/>
                    </a:cxn>
                    <a:cxn ang="0">
                      <a:pos x="113" y="147"/>
                    </a:cxn>
                    <a:cxn ang="0">
                      <a:pos x="104" y="168"/>
                    </a:cxn>
                    <a:cxn ang="0">
                      <a:pos x="89" y="190"/>
                    </a:cxn>
                    <a:cxn ang="0">
                      <a:pos x="69" y="207"/>
                    </a:cxn>
                    <a:cxn ang="0">
                      <a:pos x="47" y="219"/>
                    </a:cxn>
                    <a:cxn ang="0">
                      <a:pos x="25" y="226"/>
                    </a:cxn>
                    <a:cxn ang="0">
                      <a:pos x="0" y="229"/>
                    </a:cxn>
                  </a:cxnLst>
                  <a:rect l="0" t="0" r="r" b="b"/>
                  <a:pathLst>
                    <a:path w="222" h="230">
                      <a:moveTo>
                        <a:pt x="0" y="229"/>
                      </a:moveTo>
                      <a:lnTo>
                        <a:pt x="7" y="204"/>
                      </a:lnTo>
                      <a:lnTo>
                        <a:pt x="17" y="180"/>
                      </a:lnTo>
                      <a:lnTo>
                        <a:pt x="25" y="158"/>
                      </a:lnTo>
                      <a:lnTo>
                        <a:pt x="29" y="136"/>
                      </a:lnTo>
                      <a:lnTo>
                        <a:pt x="31" y="111"/>
                      </a:lnTo>
                      <a:lnTo>
                        <a:pt x="34" y="85"/>
                      </a:lnTo>
                      <a:lnTo>
                        <a:pt x="36" y="72"/>
                      </a:lnTo>
                      <a:lnTo>
                        <a:pt x="38" y="61"/>
                      </a:lnTo>
                      <a:lnTo>
                        <a:pt x="41" y="52"/>
                      </a:lnTo>
                      <a:lnTo>
                        <a:pt x="46" y="43"/>
                      </a:lnTo>
                      <a:lnTo>
                        <a:pt x="50" y="37"/>
                      </a:lnTo>
                      <a:lnTo>
                        <a:pt x="56" y="30"/>
                      </a:lnTo>
                      <a:lnTo>
                        <a:pt x="62" y="24"/>
                      </a:lnTo>
                      <a:lnTo>
                        <a:pt x="69" y="18"/>
                      </a:lnTo>
                      <a:lnTo>
                        <a:pt x="77" y="13"/>
                      </a:lnTo>
                      <a:lnTo>
                        <a:pt x="86" y="9"/>
                      </a:lnTo>
                      <a:lnTo>
                        <a:pt x="96" y="5"/>
                      </a:lnTo>
                      <a:lnTo>
                        <a:pt x="108" y="2"/>
                      </a:lnTo>
                      <a:lnTo>
                        <a:pt x="120" y="0"/>
                      </a:lnTo>
                      <a:lnTo>
                        <a:pt x="132" y="0"/>
                      </a:lnTo>
                      <a:lnTo>
                        <a:pt x="143" y="0"/>
                      </a:lnTo>
                      <a:lnTo>
                        <a:pt x="155" y="2"/>
                      </a:lnTo>
                      <a:lnTo>
                        <a:pt x="165" y="7"/>
                      </a:lnTo>
                      <a:lnTo>
                        <a:pt x="175" y="10"/>
                      </a:lnTo>
                      <a:lnTo>
                        <a:pt x="184" y="16"/>
                      </a:lnTo>
                      <a:lnTo>
                        <a:pt x="195" y="24"/>
                      </a:lnTo>
                      <a:lnTo>
                        <a:pt x="201" y="31"/>
                      </a:lnTo>
                      <a:lnTo>
                        <a:pt x="209" y="41"/>
                      </a:lnTo>
                      <a:lnTo>
                        <a:pt x="215" y="51"/>
                      </a:lnTo>
                      <a:lnTo>
                        <a:pt x="219" y="63"/>
                      </a:lnTo>
                      <a:lnTo>
                        <a:pt x="221" y="73"/>
                      </a:lnTo>
                      <a:lnTo>
                        <a:pt x="220" y="79"/>
                      </a:lnTo>
                      <a:lnTo>
                        <a:pt x="217" y="72"/>
                      </a:lnTo>
                      <a:lnTo>
                        <a:pt x="212" y="67"/>
                      </a:lnTo>
                      <a:lnTo>
                        <a:pt x="205" y="64"/>
                      </a:lnTo>
                      <a:lnTo>
                        <a:pt x="195" y="60"/>
                      </a:lnTo>
                      <a:lnTo>
                        <a:pt x="184" y="58"/>
                      </a:lnTo>
                      <a:lnTo>
                        <a:pt x="174" y="57"/>
                      </a:lnTo>
                      <a:lnTo>
                        <a:pt x="164" y="57"/>
                      </a:lnTo>
                      <a:lnTo>
                        <a:pt x="153" y="60"/>
                      </a:lnTo>
                      <a:lnTo>
                        <a:pt x="145" y="63"/>
                      </a:lnTo>
                      <a:lnTo>
                        <a:pt x="139" y="67"/>
                      </a:lnTo>
                      <a:lnTo>
                        <a:pt x="132" y="73"/>
                      </a:lnTo>
                      <a:lnTo>
                        <a:pt x="129" y="78"/>
                      </a:lnTo>
                      <a:lnTo>
                        <a:pt x="127" y="85"/>
                      </a:lnTo>
                      <a:lnTo>
                        <a:pt x="125" y="92"/>
                      </a:lnTo>
                      <a:lnTo>
                        <a:pt x="123" y="102"/>
                      </a:lnTo>
                      <a:lnTo>
                        <a:pt x="122" y="112"/>
                      </a:lnTo>
                      <a:lnTo>
                        <a:pt x="120" y="124"/>
                      </a:lnTo>
                      <a:lnTo>
                        <a:pt x="117" y="135"/>
                      </a:lnTo>
                      <a:lnTo>
                        <a:pt x="113" y="147"/>
                      </a:lnTo>
                      <a:lnTo>
                        <a:pt x="109" y="158"/>
                      </a:lnTo>
                      <a:lnTo>
                        <a:pt x="104" y="168"/>
                      </a:lnTo>
                      <a:lnTo>
                        <a:pt x="97" y="180"/>
                      </a:lnTo>
                      <a:lnTo>
                        <a:pt x="89" y="190"/>
                      </a:lnTo>
                      <a:lnTo>
                        <a:pt x="79" y="199"/>
                      </a:lnTo>
                      <a:lnTo>
                        <a:pt x="69" y="207"/>
                      </a:lnTo>
                      <a:lnTo>
                        <a:pt x="57" y="215"/>
                      </a:lnTo>
                      <a:lnTo>
                        <a:pt x="47" y="219"/>
                      </a:lnTo>
                      <a:lnTo>
                        <a:pt x="37" y="223"/>
                      </a:lnTo>
                      <a:lnTo>
                        <a:pt x="25" y="226"/>
                      </a:lnTo>
                      <a:lnTo>
                        <a:pt x="12" y="228"/>
                      </a:lnTo>
                      <a:lnTo>
                        <a:pt x="0" y="229"/>
                      </a:lnTo>
                    </a:path>
                  </a:pathLst>
                </a:cu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>
                  <a:noFill/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0774" name="Oval 54"/>
                <p:cNvSpPr>
                  <a:spLocks noChangeArrowheads="1"/>
                </p:cNvSpPr>
                <p:nvPr/>
              </p:nvSpPr>
              <p:spPr bwMode="auto">
                <a:xfrm>
                  <a:off x="829" y="1345"/>
                  <a:ext cx="56" cy="5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lIns="92075" tIns="46038" rIns="92075" bIns="46038" anchor="ctr"/>
                <a:lstStyle/>
                <a:p>
                  <a:pPr eaLnBrk="0" hangingPunct="0">
                    <a:spcBef>
                      <a:spcPct val="50000"/>
                    </a:spcBef>
                  </a:pPr>
                  <a:endParaRPr lang="ru-RU" sz="2400"/>
                </a:p>
              </p:txBody>
            </p:sp>
          </p:grpSp>
        </p:grpSp>
      </p:grpSp>
      <p:sp>
        <p:nvSpPr>
          <p:cNvPr id="30775" name="Rectangle 5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0776" name="Rectangle 5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31FBC8A6-DC40-4DC3-888B-459467DDE03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2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90637C-C926-4276-81A1-0647D1B7378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2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19938" y="228600"/>
            <a:ext cx="1871662" cy="60102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00188" y="228600"/>
            <a:ext cx="5467350" cy="60102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69C225-9B04-4099-B624-5017E81B0E0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2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6B2400-9804-48A0-ADB8-723BF625C04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2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EB1C82-E75F-4513-80AD-77F41BD7CB1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2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500188" y="1524000"/>
            <a:ext cx="3668712" cy="4714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21300" y="1524000"/>
            <a:ext cx="3670300" cy="4714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B66BE7-D960-4210-A244-A6AB14735B8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2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4B385E-A700-4A85-A383-86F9600CDED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2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9A3A8E-8DA4-4A43-AD63-8D430623BCF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2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22E771-7F16-4690-AE52-1A72B50B687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2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7C51B0-CA76-4FAF-80A3-1D6E0E139E2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2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8D25C7-3D22-499E-91C5-04E4C440228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2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2"/>
          <p:cNvGrpSpPr>
            <a:grpSpLocks/>
          </p:cNvGrpSpPr>
          <p:nvPr/>
        </p:nvGrpSpPr>
        <p:grpSpPr bwMode="auto">
          <a:xfrm>
            <a:off x="0" y="-9525"/>
            <a:ext cx="1557338" cy="6878638"/>
            <a:chOff x="0" y="-6"/>
            <a:chExt cx="981" cy="4333"/>
          </a:xfrm>
        </p:grpSpPr>
        <p:sp>
          <p:nvSpPr>
            <p:cNvPr id="29699" name="Rectangle 3"/>
            <p:cNvSpPr>
              <a:spLocks noChangeArrowheads="1"/>
            </p:cNvSpPr>
            <p:nvPr/>
          </p:nvSpPr>
          <p:spPr bwMode="auto">
            <a:xfrm>
              <a:off x="453" y="2151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9700" name="Rectangle 4"/>
            <p:cNvSpPr>
              <a:spLocks noChangeArrowheads="1"/>
            </p:cNvSpPr>
            <p:nvPr/>
          </p:nvSpPr>
          <p:spPr bwMode="auto">
            <a:xfrm>
              <a:off x="0" y="2151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</a:pPr>
              <a:endParaRPr lang="ru-RU" sz="2400"/>
            </a:p>
          </p:txBody>
        </p:sp>
        <p:sp>
          <p:nvSpPr>
            <p:cNvPr id="29701" name="Rectangle 5"/>
            <p:cNvSpPr>
              <a:spLocks noChangeArrowheads="1"/>
            </p:cNvSpPr>
            <p:nvPr/>
          </p:nvSpPr>
          <p:spPr bwMode="auto">
            <a:xfrm>
              <a:off x="222" y="2151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9702" name="Rectangle 6"/>
            <p:cNvSpPr>
              <a:spLocks noChangeArrowheads="1"/>
            </p:cNvSpPr>
            <p:nvPr/>
          </p:nvSpPr>
          <p:spPr bwMode="auto">
            <a:xfrm>
              <a:off x="567" y="2160"/>
              <a:ext cx="204" cy="2161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</a:pPr>
              <a:endParaRPr lang="ru-RU" sz="2400"/>
            </a:p>
          </p:txBody>
        </p:sp>
        <p:sp>
          <p:nvSpPr>
            <p:cNvPr id="29703" name="Freeform 7"/>
            <p:cNvSpPr>
              <a:spLocks/>
            </p:cNvSpPr>
            <p:nvPr/>
          </p:nvSpPr>
          <p:spPr bwMode="auto">
            <a:xfrm>
              <a:off x="222" y="2636"/>
              <a:ext cx="344" cy="647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1"/>
                </a:cxn>
                <a:cxn ang="0">
                  <a:pos x="146" y="366"/>
                </a:cxn>
                <a:cxn ang="0">
                  <a:pos x="50" y="475"/>
                </a:cxn>
                <a:cxn ang="0">
                  <a:pos x="30" y="505"/>
                </a:cxn>
                <a:cxn ang="0">
                  <a:pos x="17" y="535"/>
                </a:cxn>
                <a:cxn ang="0">
                  <a:pos x="10" y="582"/>
                </a:cxn>
                <a:cxn ang="0">
                  <a:pos x="0" y="646"/>
                </a:cxn>
                <a:cxn ang="0">
                  <a:pos x="0" y="365"/>
                </a:cxn>
                <a:cxn ang="0">
                  <a:pos x="5" y="392"/>
                </a:cxn>
                <a:cxn ang="0">
                  <a:pos x="10" y="404"/>
                </a:cxn>
                <a:cxn ang="0">
                  <a:pos x="20" y="410"/>
                </a:cxn>
                <a:cxn ang="0">
                  <a:pos x="30" y="413"/>
                </a:cxn>
                <a:cxn ang="0">
                  <a:pos x="45" y="413"/>
                </a:cxn>
                <a:cxn ang="0">
                  <a:pos x="60" y="407"/>
                </a:cxn>
                <a:cxn ang="0">
                  <a:pos x="257" y="190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9704" name="Freeform 8"/>
            <p:cNvSpPr>
              <a:spLocks/>
            </p:cNvSpPr>
            <p:nvPr/>
          </p:nvSpPr>
          <p:spPr bwMode="auto">
            <a:xfrm>
              <a:off x="222" y="2908"/>
              <a:ext cx="344" cy="645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5"/>
                </a:cxn>
                <a:cxn ang="0">
                  <a:pos x="50" y="473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0"/>
                </a:cxn>
                <a:cxn ang="0">
                  <a:pos x="0" y="644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9705" name="Freeform 9"/>
            <p:cNvSpPr>
              <a:spLocks/>
            </p:cNvSpPr>
            <p:nvPr/>
          </p:nvSpPr>
          <p:spPr bwMode="auto">
            <a:xfrm>
              <a:off x="222" y="3165"/>
              <a:ext cx="344" cy="645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5"/>
                </a:cxn>
                <a:cxn ang="0">
                  <a:pos x="50" y="473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0"/>
                </a:cxn>
                <a:cxn ang="0">
                  <a:pos x="0" y="644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9706" name="Freeform 10"/>
            <p:cNvSpPr>
              <a:spLocks/>
            </p:cNvSpPr>
            <p:nvPr/>
          </p:nvSpPr>
          <p:spPr bwMode="auto">
            <a:xfrm>
              <a:off x="222" y="3420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9707" name="Freeform 11"/>
            <p:cNvSpPr>
              <a:spLocks/>
            </p:cNvSpPr>
            <p:nvPr/>
          </p:nvSpPr>
          <p:spPr bwMode="auto">
            <a:xfrm>
              <a:off x="222" y="3677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9708" name="Freeform 12"/>
            <p:cNvSpPr>
              <a:spLocks/>
            </p:cNvSpPr>
            <p:nvPr/>
          </p:nvSpPr>
          <p:spPr bwMode="auto">
            <a:xfrm>
              <a:off x="301" y="3932"/>
              <a:ext cx="265" cy="392"/>
            </a:xfrm>
            <a:custGeom>
              <a:avLst/>
              <a:gdLst/>
              <a:ahLst/>
              <a:cxnLst>
                <a:cxn ang="0">
                  <a:pos x="264" y="52"/>
                </a:cxn>
                <a:cxn ang="0">
                  <a:pos x="264" y="194"/>
                </a:cxn>
                <a:cxn ang="0">
                  <a:pos x="256" y="188"/>
                </a:cxn>
                <a:cxn ang="0">
                  <a:pos x="236" y="188"/>
                </a:cxn>
                <a:cxn ang="0">
                  <a:pos x="221" y="194"/>
                </a:cxn>
                <a:cxn ang="0">
                  <a:pos x="205" y="209"/>
                </a:cxn>
                <a:cxn ang="0">
                  <a:pos x="162" y="261"/>
                </a:cxn>
                <a:cxn ang="0">
                  <a:pos x="66" y="366"/>
                </a:cxn>
                <a:cxn ang="0">
                  <a:pos x="45" y="391"/>
                </a:cxn>
                <a:cxn ang="0">
                  <a:pos x="0" y="391"/>
                </a:cxn>
                <a:cxn ang="0">
                  <a:pos x="178" y="190"/>
                </a:cxn>
                <a:cxn ang="0">
                  <a:pos x="218" y="138"/>
                </a:cxn>
                <a:cxn ang="0">
                  <a:pos x="233" y="111"/>
                </a:cxn>
                <a:cxn ang="0">
                  <a:pos x="246" y="84"/>
                </a:cxn>
                <a:cxn ang="0">
                  <a:pos x="256" y="39"/>
                </a:cxn>
                <a:cxn ang="0">
                  <a:pos x="264" y="0"/>
                </a:cxn>
                <a:cxn ang="0">
                  <a:pos x="264" y="117"/>
                </a:cxn>
              </a:cxnLst>
              <a:rect l="0" t="0" r="r" b="b"/>
              <a:pathLst>
                <a:path w="265" h="392">
                  <a:moveTo>
                    <a:pt x="264" y="52"/>
                  </a:moveTo>
                  <a:lnTo>
                    <a:pt x="264" y="194"/>
                  </a:lnTo>
                  <a:lnTo>
                    <a:pt x="256" y="188"/>
                  </a:lnTo>
                  <a:lnTo>
                    <a:pt x="236" y="188"/>
                  </a:lnTo>
                  <a:lnTo>
                    <a:pt x="221" y="194"/>
                  </a:lnTo>
                  <a:lnTo>
                    <a:pt x="205" y="209"/>
                  </a:lnTo>
                  <a:lnTo>
                    <a:pt x="162" y="261"/>
                  </a:lnTo>
                  <a:lnTo>
                    <a:pt x="66" y="366"/>
                  </a:lnTo>
                  <a:lnTo>
                    <a:pt x="45" y="391"/>
                  </a:lnTo>
                  <a:lnTo>
                    <a:pt x="0" y="391"/>
                  </a:lnTo>
                  <a:lnTo>
                    <a:pt x="178" y="190"/>
                  </a:lnTo>
                  <a:lnTo>
                    <a:pt x="218" y="138"/>
                  </a:lnTo>
                  <a:lnTo>
                    <a:pt x="233" y="111"/>
                  </a:lnTo>
                  <a:lnTo>
                    <a:pt x="246" y="84"/>
                  </a:lnTo>
                  <a:lnTo>
                    <a:pt x="256" y="39"/>
                  </a:lnTo>
                  <a:lnTo>
                    <a:pt x="264" y="0"/>
                  </a:lnTo>
                  <a:lnTo>
                    <a:pt x="264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9709" name="Freeform 13"/>
            <p:cNvSpPr>
              <a:spLocks/>
            </p:cNvSpPr>
            <p:nvPr/>
          </p:nvSpPr>
          <p:spPr bwMode="auto">
            <a:xfrm>
              <a:off x="222" y="2366"/>
              <a:ext cx="344" cy="645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5"/>
                </a:cxn>
                <a:cxn ang="0">
                  <a:pos x="50" y="473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0"/>
                </a:cxn>
                <a:cxn ang="0">
                  <a:pos x="0" y="644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9710" name="Freeform 14"/>
            <p:cNvSpPr>
              <a:spLocks/>
            </p:cNvSpPr>
            <p:nvPr/>
          </p:nvSpPr>
          <p:spPr bwMode="auto">
            <a:xfrm>
              <a:off x="222" y="2151"/>
              <a:ext cx="346" cy="575"/>
            </a:xfrm>
            <a:custGeom>
              <a:avLst/>
              <a:gdLst/>
              <a:ahLst/>
              <a:cxnLst>
                <a:cxn ang="0">
                  <a:pos x="345" y="0"/>
                </a:cxn>
                <a:cxn ang="0">
                  <a:pos x="343" y="122"/>
                </a:cxn>
                <a:cxn ang="0">
                  <a:pos x="336" y="116"/>
                </a:cxn>
                <a:cxn ang="0">
                  <a:pos x="315" y="116"/>
                </a:cxn>
                <a:cxn ang="0">
                  <a:pos x="300" y="122"/>
                </a:cxn>
                <a:cxn ang="0">
                  <a:pos x="285" y="137"/>
                </a:cxn>
                <a:cxn ang="0">
                  <a:pos x="242" y="188"/>
                </a:cxn>
                <a:cxn ang="0">
                  <a:pos x="146" y="294"/>
                </a:cxn>
                <a:cxn ang="0">
                  <a:pos x="50" y="403"/>
                </a:cxn>
                <a:cxn ang="0">
                  <a:pos x="30" y="433"/>
                </a:cxn>
                <a:cxn ang="0">
                  <a:pos x="17" y="463"/>
                </a:cxn>
                <a:cxn ang="0">
                  <a:pos x="10" y="510"/>
                </a:cxn>
                <a:cxn ang="0">
                  <a:pos x="0" y="574"/>
                </a:cxn>
                <a:cxn ang="0">
                  <a:pos x="0" y="293"/>
                </a:cxn>
                <a:cxn ang="0">
                  <a:pos x="5" y="320"/>
                </a:cxn>
                <a:cxn ang="0">
                  <a:pos x="10" y="332"/>
                </a:cxn>
                <a:cxn ang="0">
                  <a:pos x="20" y="338"/>
                </a:cxn>
                <a:cxn ang="0">
                  <a:pos x="30" y="341"/>
                </a:cxn>
                <a:cxn ang="0">
                  <a:pos x="45" y="341"/>
                </a:cxn>
                <a:cxn ang="0">
                  <a:pos x="60" y="335"/>
                </a:cxn>
                <a:cxn ang="0">
                  <a:pos x="257" y="117"/>
                </a:cxn>
                <a:cxn ang="0">
                  <a:pos x="298" y="66"/>
                </a:cxn>
                <a:cxn ang="0">
                  <a:pos x="313" y="39"/>
                </a:cxn>
                <a:cxn ang="0">
                  <a:pos x="326" y="12"/>
                </a:cxn>
                <a:cxn ang="0">
                  <a:pos x="329" y="0"/>
                </a:cxn>
                <a:cxn ang="0">
                  <a:pos x="345" y="3"/>
                </a:cxn>
                <a:cxn ang="0">
                  <a:pos x="343" y="45"/>
                </a:cxn>
              </a:cxnLst>
              <a:rect l="0" t="0" r="r" b="b"/>
              <a:pathLst>
                <a:path w="346" h="575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3"/>
                  </a:lnTo>
                  <a:lnTo>
                    <a:pt x="30" y="433"/>
                  </a:lnTo>
                  <a:lnTo>
                    <a:pt x="17" y="463"/>
                  </a:lnTo>
                  <a:lnTo>
                    <a:pt x="10" y="510"/>
                  </a:lnTo>
                  <a:lnTo>
                    <a:pt x="0" y="574"/>
                  </a:lnTo>
                  <a:lnTo>
                    <a:pt x="0" y="293"/>
                  </a:lnTo>
                  <a:lnTo>
                    <a:pt x="5" y="320"/>
                  </a:lnTo>
                  <a:lnTo>
                    <a:pt x="10" y="332"/>
                  </a:lnTo>
                  <a:lnTo>
                    <a:pt x="20" y="338"/>
                  </a:lnTo>
                  <a:lnTo>
                    <a:pt x="30" y="341"/>
                  </a:lnTo>
                  <a:lnTo>
                    <a:pt x="45" y="341"/>
                  </a:lnTo>
                  <a:lnTo>
                    <a:pt x="60" y="335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9711" name="Rectangle 15"/>
            <p:cNvSpPr>
              <a:spLocks noChangeArrowheads="1"/>
            </p:cNvSpPr>
            <p:nvPr/>
          </p:nvSpPr>
          <p:spPr bwMode="auto">
            <a:xfrm>
              <a:off x="453" y="-3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9712" name="Rectangle 16"/>
            <p:cNvSpPr>
              <a:spLocks noChangeArrowheads="1"/>
            </p:cNvSpPr>
            <p:nvPr/>
          </p:nvSpPr>
          <p:spPr bwMode="auto">
            <a:xfrm>
              <a:off x="0" y="-3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</a:pPr>
              <a:endParaRPr lang="ru-RU" sz="2400"/>
            </a:p>
          </p:txBody>
        </p:sp>
        <p:sp>
          <p:nvSpPr>
            <p:cNvPr id="29713" name="Rectangle 17"/>
            <p:cNvSpPr>
              <a:spLocks noChangeArrowheads="1"/>
            </p:cNvSpPr>
            <p:nvPr/>
          </p:nvSpPr>
          <p:spPr bwMode="auto">
            <a:xfrm>
              <a:off x="222" y="-3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9714" name="Rectangle 18"/>
            <p:cNvSpPr>
              <a:spLocks noChangeArrowheads="1"/>
            </p:cNvSpPr>
            <p:nvPr/>
          </p:nvSpPr>
          <p:spPr bwMode="auto">
            <a:xfrm>
              <a:off x="567" y="-3"/>
              <a:ext cx="204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</a:pPr>
              <a:endParaRPr lang="ru-RU" sz="2400"/>
            </a:p>
          </p:txBody>
        </p:sp>
        <p:sp>
          <p:nvSpPr>
            <p:cNvPr id="29715" name="Freeform 19"/>
            <p:cNvSpPr>
              <a:spLocks/>
            </p:cNvSpPr>
            <p:nvPr/>
          </p:nvSpPr>
          <p:spPr bwMode="auto">
            <a:xfrm>
              <a:off x="222" y="497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9716" name="Freeform 20"/>
            <p:cNvSpPr>
              <a:spLocks/>
            </p:cNvSpPr>
            <p:nvPr/>
          </p:nvSpPr>
          <p:spPr bwMode="auto">
            <a:xfrm>
              <a:off x="222" y="754"/>
              <a:ext cx="344" cy="645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5"/>
                </a:cxn>
                <a:cxn ang="0">
                  <a:pos x="50" y="473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0"/>
                </a:cxn>
                <a:cxn ang="0">
                  <a:pos x="0" y="644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9717" name="Freeform 21"/>
            <p:cNvSpPr>
              <a:spLocks/>
            </p:cNvSpPr>
            <p:nvPr/>
          </p:nvSpPr>
          <p:spPr bwMode="auto">
            <a:xfrm>
              <a:off x="222" y="1010"/>
              <a:ext cx="344" cy="645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5"/>
                </a:cxn>
                <a:cxn ang="0">
                  <a:pos x="50" y="473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0"/>
                </a:cxn>
                <a:cxn ang="0">
                  <a:pos x="0" y="644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9718" name="Freeform 22"/>
            <p:cNvSpPr>
              <a:spLocks/>
            </p:cNvSpPr>
            <p:nvPr/>
          </p:nvSpPr>
          <p:spPr bwMode="auto">
            <a:xfrm>
              <a:off x="222" y="1266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9719" name="Freeform 23"/>
            <p:cNvSpPr>
              <a:spLocks/>
            </p:cNvSpPr>
            <p:nvPr/>
          </p:nvSpPr>
          <p:spPr bwMode="auto">
            <a:xfrm>
              <a:off x="222" y="1522"/>
              <a:ext cx="344" cy="647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1"/>
                </a:cxn>
                <a:cxn ang="0">
                  <a:pos x="146" y="366"/>
                </a:cxn>
                <a:cxn ang="0">
                  <a:pos x="50" y="475"/>
                </a:cxn>
                <a:cxn ang="0">
                  <a:pos x="30" y="505"/>
                </a:cxn>
                <a:cxn ang="0">
                  <a:pos x="17" y="535"/>
                </a:cxn>
                <a:cxn ang="0">
                  <a:pos x="10" y="582"/>
                </a:cxn>
                <a:cxn ang="0">
                  <a:pos x="0" y="646"/>
                </a:cxn>
                <a:cxn ang="0">
                  <a:pos x="0" y="365"/>
                </a:cxn>
                <a:cxn ang="0">
                  <a:pos x="5" y="392"/>
                </a:cxn>
                <a:cxn ang="0">
                  <a:pos x="10" y="404"/>
                </a:cxn>
                <a:cxn ang="0">
                  <a:pos x="20" y="410"/>
                </a:cxn>
                <a:cxn ang="0">
                  <a:pos x="30" y="413"/>
                </a:cxn>
                <a:cxn ang="0">
                  <a:pos x="45" y="413"/>
                </a:cxn>
                <a:cxn ang="0">
                  <a:pos x="60" y="407"/>
                </a:cxn>
                <a:cxn ang="0">
                  <a:pos x="257" y="190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9720" name="Freeform 24"/>
            <p:cNvSpPr>
              <a:spLocks/>
            </p:cNvSpPr>
            <p:nvPr/>
          </p:nvSpPr>
          <p:spPr bwMode="auto">
            <a:xfrm>
              <a:off x="219" y="4178"/>
              <a:ext cx="349" cy="149"/>
            </a:xfrm>
            <a:custGeom>
              <a:avLst/>
              <a:gdLst/>
              <a:ahLst/>
              <a:cxnLst>
                <a:cxn ang="0">
                  <a:pos x="345" y="52"/>
                </a:cxn>
                <a:cxn ang="0">
                  <a:pos x="348" y="144"/>
                </a:cxn>
                <a:cxn ang="0">
                  <a:pos x="0" y="148"/>
                </a:cxn>
                <a:cxn ang="0">
                  <a:pos x="299" y="143"/>
                </a:cxn>
                <a:cxn ang="0">
                  <a:pos x="315" y="111"/>
                </a:cxn>
                <a:cxn ang="0">
                  <a:pos x="328" y="84"/>
                </a:cxn>
                <a:cxn ang="0">
                  <a:pos x="338" y="39"/>
                </a:cxn>
                <a:cxn ang="0">
                  <a:pos x="345" y="0"/>
                </a:cxn>
                <a:cxn ang="0">
                  <a:pos x="345" y="117"/>
                </a:cxn>
              </a:cxnLst>
              <a:rect l="0" t="0" r="r" b="b"/>
              <a:pathLst>
                <a:path w="349" h="149">
                  <a:moveTo>
                    <a:pt x="345" y="52"/>
                  </a:moveTo>
                  <a:lnTo>
                    <a:pt x="348" y="144"/>
                  </a:lnTo>
                  <a:lnTo>
                    <a:pt x="0" y="148"/>
                  </a:lnTo>
                  <a:lnTo>
                    <a:pt x="299" y="143"/>
                  </a:lnTo>
                  <a:lnTo>
                    <a:pt x="315" y="111"/>
                  </a:lnTo>
                  <a:lnTo>
                    <a:pt x="328" y="84"/>
                  </a:lnTo>
                  <a:lnTo>
                    <a:pt x="338" y="39"/>
                  </a:lnTo>
                  <a:lnTo>
                    <a:pt x="345" y="0"/>
                  </a:lnTo>
                  <a:lnTo>
                    <a:pt x="345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9721" name="Freeform 25"/>
            <p:cNvSpPr>
              <a:spLocks/>
            </p:cNvSpPr>
            <p:nvPr/>
          </p:nvSpPr>
          <p:spPr bwMode="auto">
            <a:xfrm>
              <a:off x="222" y="211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9722" name="Freeform 26"/>
            <p:cNvSpPr>
              <a:spLocks/>
            </p:cNvSpPr>
            <p:nvPr/>
          </p:nvSpPr>
          <p:spPr bwMode="auto">
            <a:xfrm>
              <a:off x="222" y="-3"/>
              <a:ext cx="346" cy="574"/>
            </a:xfrm>
            <a:custGeom>
              <a:avLst/>
              <a:gdLst/>
              <a:ahLst/>
              <a:cxnLst>
                <a:cxn ang="0">
                  <a:pos x="345" y="0"/>
                </a:cxn>
                <a:cxn ang="0">
                  <a:pos x="343" y="122"/>
                </a:cxn>
                <a:cxn ang="0">
                  <a:pos x="336" y="116"/>
                </a:cxn>
                <a:cxn ang="0">
                  <a:pos x="315" y="116"/>
                </a:cxn>
                <a:cxn ang="0">
                  <a:pos x="300" y="122"/>
                </a:cxn>
                <a:cxn ang="0">
                  <a:pos x="285" y="137"/>
                </a:cxn>
                <a:cxn ang="0">
                  <a:pos x="242" y="188"/>
                </a:cxn>
                <a:cxn ang="0">
                  <a:pos x="146" y="294"/>
                </a:cxn>
                <a:cxn ang="0">
                  <a:pos x="50" y="402"/>
                </a:cxn>
                <a:cxn ang="0">
                  <a:pos x="30" y="432"/>
                </a:cxn>
                <a:cxn ang="0">
                  <a:pos x="17" y="462"/>
                </a:cxn>
                <a:cxn ang="0">
                  <a:pos x="10" y="509"/>
                </a:cxn>
                <a:cxn ang="0">
                  <a:pos x="0" y="573"/>
                </a:cxn>
                <a:cxn ang="0">
                  <a:pos x="0" y="292"/>
                </a:cxn>
                <a:cxn ang="0">
                  <a:pos x="5" y="319"/>
                </a:cxn>
                <a:cxn ang="0">
                  <a:pos x="10" y="331"/>
                </a:cxn>
                <a:cxn ang="0">
                  <a:pos x="20" y="337"/>
                </a:cxn>
                <a:cxn ang="0">
                  <a:pos x="30" y="340"/>
                </a:cxn>
                <a:cxn ang="0">
                  <a:pos x="45" y="340"/>
                </a:cxn>
                <a:cxn ang="0">
                  <a:pos x="60" y="334"/>
                </a:cxn>
                <a:cxn ang="0">
                  <a:pos x="257" y="117"/>
                </a:cxn>
                <a:cxn ang="0">
                  <a:pos x="298" y="66"/>
                </a:cxn>
                <a:cxn ang="0">
                  <a:pos x="313" y="39"/>
                </a:cxn>
                <a:cxn ang="0">
                  <a:pos x="326" y="12"/>
                </a:cxn>
                <a:cxn ang="0">
                  <a:pos x="329" y="0"/>
                </a:cxn>
                <a:cxn ang="0">
                  <a:pos x="345" y="3"/>
                </a:cxn>
                <a:cxn ang="0">
                  <a:pos x="343" y="45"/>
                </a:cxn>
              </a:cxnLst>
              <a:rect l="0" t="0" r="r" b="b"/>
              <a:pathLst>
                <a:path w="346" h="574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2"/>
                  </a:lnTo>
                  <a:lnTo>
                    <a:pt x="30" y="432"/>
                  </a:lnTo>
                  <a:lnTo>
                    <a:pt x="17" y="462"/>
                  </a:lnTo>
                  <a:lnTo>
                    <a:pt x="10" y="509"/>
                  </a:lnTo>
                  <a:lnTo>
                    <a:pt x="0" y="573"/>
                  </a:lnTo>
                  <a:lnTo>
                    <a:pt x="0" y="292"/>
                  </a:lnTo>
                  <a:lnTo>
                    <a:pt x="5" y="319"/>
                  </a:lnTo>
                  <a:lnTo>
                    <a:pt x="10" y="331"/>
                  </a:lnTo>
                  <a:lnTo>
                    <a:pt x="20" y="337"/>
                  </a:lnTo>
                  <a:lnTo>
                    <a:pt x="30" y="340"/>
                  </a:lnTo>
                  <a:lnTo>
                    <a:pt x="45" y="340"/>
                  </a:lnTo>
                  <a:lnTo>
                    <a:pt x="60" y="334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9723" name="Freeform 27"/>
            <p:cNvSpPr>
              <a:spLocks/>
            </p:cNvSpPr>
            <p:nvPr/>
          </p:nvSpPr>
          <p:spPr bwMode="auto">
            <a:xfrm>
              <a:off x="224" y="-6"/>
              <a:ext cx="154" cy="294"/>
            </a:xfrm>
            <a:custGeom>
              <a:avLst/>
              <a:gdLst/>
              <a:ahLst/>
              <a:cxnLst>
                <a:cxn ang="0">
                  <a:pos x="153" y="3"/>
                </a:cxn>
                <a:cxn ang="0">
                  <a:pos x="50" y="122"/>
                </a:cxn>
                <a:cxn ang="0">
                  <a:pos x="30" y="152"/>
                </a:cxn>
                <a:cxn ang="0">
                  <a:pos x="17" y="182"/>
                </a:cxn>
                <a:cxn ang="0">
                  <a:pos x="10" y="229"/>
                </a:cxn>
                <a:cxn ang="0">
                  <a:pos x="0" y="293"/>
                </a:cxn>
                <a:cxn ang="0">
                  <a:pos x="0" y="12"/>
                </a:cxn>
                <a:cxn ang="0">
                  <a:pos x="5" y="39"/>
                </a:cxn>
                <a:cxn ang="0">
                  <a:pos x="10" y="51"/>
                </a:cxn>
                <a:cxn ang="0">
                  <a:pos x="20" y="57"/>
                </a:cxn>
                <a:cxn ang="0">
                  <a:pos x="30" y="60"/>
                </a:cxn>
                <a:cxn ang="0">
                  <a:pos x="45" y="60"/>
                </a:cxn>
                <a:cxn ang="0">
                  <a:pos x="60" y="54"/>
                </a:cxn>
                <a:cxn ang="0">
                  <a:pos x="110" y="0"/>
                </a:cxn>
              </a:cxnLst>
              <a:rect l="0" t="0" r="r" b="b"/>
              <a:pathLst>
                <a:path w="154" h="294">
                  <a:moveTo>
                    <a:pt x="153" y="3"/>
                  </a:moveTo>
                  <a:lnTo>
                    <a:pt x="50" y="122"/>
                  </a:lnTo>
                  <a:lnTo>
                    <a:pt x="30" y="152"/>
                  </a:lnTo>
                  <a:lnTo>
                    <a:pt x="17" y="182"/>
                  </a:lnTo>
                  <a:lnTo>
                    <a:pt x="10" y="229"/>
                  </a:lnTo>
                  <a:lnTo>
                    <a:pt x="0" y="293"/>
                  </a:lnTo>
                  <a:lnTo>
                    <a:pt x="0" y="12"/>
                  </a:lnTo>
                  <a:lnTo>
                    <a:pt x="5" y="39"/>
                  </a:lnTo>
                  <a:lnTo>
                    <a:pt x="10" y="51"/>
                  </a:lnTo>
                  <a:lnTo>
                    <a:pt x="20" y="57"/>
                  </a:lnTo>
                  <a:lnTo>
                    <a:pt x="30" y="60"/>
                  </a:lnTo>
                  <a:lnTo>
                    <a:pt x="45" y="60"/>
                  </a:lnTo>
                  <a:lnTo>
                    <a:pt x="60" y="54"/>
                  </a:lnTo>
                  <a:lnTo>
                    <a:pt x="110" y="0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9724" name="Freeform 28"/>
            <p:cNvSpPr>
              <a:spLocks/>
            </p:cNvSpPr>
            <p:nvPr/>
          </p:nvSpPr>
          <p:spPr bwMode="auto">
            <a:xfrm>
              <a:off x="222" y="1796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9725" name="Rectangle 29"/>
            <p:cNvSpPr>
              <a:spLocks noChangeArrowheads="1"/>
            </p:cNvSpPr>
            <p:nvPr/>
          </p:nvSpPr>
          <p:spPr bwMode="auto">
            <a:xfrm>
              <a:off x="771" y="0"/>
              <a:ext cx="210" cy="4319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9726" name="Line 30"/>
            <p:cNvSpPr>
              <a:spLocks noChangeShapeType="1"/>
            </p:cNvSpPr>
            <p:nvPr/>
          </p:nvSpPr>
          <p:spPr bwMode="auto">
            <a:xfrm>
              <a:off x="13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9727" name="Line 31"/>
            <p:cNvSpPr>
              <a:spLocks noChangeShapeType="1"/>
            </p:cNvSpPr>
            <p:nvPr/>
          </p:nvSpPr>
          <p:spPr bwMode="auto">
            <a:xfrm>
              <a:off x="64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9728" name="Rectangle 32"/>
          <p:cNvSpPr>
            <a:spLocks noGrp="1" noChangeArrowheads="1"/>
          </p:cNvSpPr>
          <p:nvPr>
            <p:ph type="title"/>
          </p:nvPr>
        </p:nvSpPr>
        <p:spPr bwMode="auto">
          <a:xfrm>
            <a:off x="1500188" y="228600"/>
            <a:ext cx="749141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9729" name="Rectangle 3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00188" y="1524000"/>
            <a:ext cx="7491412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9730" name="Rectangle 3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447800" y="6324600"/>
            <a:ext cx="1409700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kumimoji="0" sz="1400"/>
            </a:lvl1pPr>
          </a:lstStyle>
          <a:p>
            <a:endParaRPr lang="ru-RU"/>
          </a:p>
        </p:txBody>
      </p:sp>
      <p:sp>
        <p:nvSpPr>
          <p:cNvPr id="29731" name="Rectangle 3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33800" y="63246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kumimoji="0" sz="1400"/>
            </a:lvl1pPr>
          </a:lstStyle>
          <a:p>
            <a:endParaRPr lang="ru-RU"/>
          </a:p>
        </p:txBody>
      </p:sp>
      <p:sp>
        <p:nvSpPr>
          <p:cNvPr id="29732" name="Rectangle 3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kumimoji="0" sz="1400"/>
            </a:lvl1pPr>
          </a:lstStyle>
          <a:p>
            <a:fld id="{61B64C7E-F7A5-4DBC-9664-8B68695ED949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transition spd="med">
    <p:wheel spokes="2"/>
  </p:transition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l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Char char="–"/>
        <a:defRPr sz="2800" b="1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400" b="1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–"/>
        <a:defRPr sz="2000" b="1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 b="1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 b="1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 b="1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 b="1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 b="1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44;&#1086;&#1082;&#1091;&#1084;&#1077;&#1085;&#1090;&#1099;%20&#1054;&#1082;&#1089;&#1072;&#1085;&#1072;\&#1055;&#1088;&#1086;&#1075;&#1088;&#1072;&#1084;&#1084;&#1099;%20&#1076;&#1083;&#1103;%20&#1054;&#1082;&#1089;&#1072;&#1085;&#1099;\&#1064;&#1077;&#1076;&#1077;&#1074;&#1088;&#1099;%20&#1084;&#1091;&#1079;&#1099;&#1082;&#1080;\WAV\MAST34A.WAV" TargetMode="Externa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1258888" y="0"/>
            <a:ext cx="7885112" cy="6858000"/>
          </a:xfrm>
          <a:prstGeom prst="rect">
            <a:avLst/>
          </a:prstGeom>
          <a:solidFill>
            <a:schemeClr val="accent1">
              <a:alpha val="42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928794" y="214290"/>
            <a:ext cx="6858000" cy="278608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009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Хуже грозного царя</a:t>
            </a:r>
            <a:r>
              <a:rPr kumimoji="0" lang="ru-RU" sz="6600" b="1" i="0" u="none" strike="noStrike" kern="1200" cap="none" spc="-100" normalizeH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009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 только междуцарствие</a:t>
            </a:r>
            <a:endParaRPr kumimoji="0" lang="ru-RU" sz="6600" b="1" i="0" u="none" strike="noStrike" kern="1200" cap="none" spc="-100" normalizeH="0" baseline="0" noProof="0" dirty="0" smtClean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000099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009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3  класс</a:t>
            </a:r>
            <a:endParaRPr kumimoji="0" lang="ru-RU" sz="5400" b="1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000099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2819400" y="4643422"/>
            <a:ext cx="6324600" cy="2214578"/>
          </a:xfrm>
          <a:prstGeom prst="rect">
            <a:avLst/>
          </a:prstGeom>
        </p:spPr>
        <p:txBody>
          <a:bodyPr/>
          <a:lstStyle/>
          <a:p>
            <a:pPr marL="274320" marR="0" lvl="0" indent="-274320" algn="ctr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Автор  Бутнару Оксана Васильевна, </a:t>
            </a:r>
          </a:p>
          <a:p>
            <a:pPr marL="274320" marR="0" lvl="0" indent="-274320" algn="ctr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учитель  начальных  классов</a:t>
            </a:r>
          </a:p>
          <a:p>
            <a:pPr marL="274320" marR="0" lvl="0" indent="-274320" algn="ctr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МОУ  СОШ  №  24</a:t>
            </a:r>
          </a:p>
          <a:p>
            <a:pPr marL="274320" marR="0" lvl="0" indent="-274320" algn="ctr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Г. Гуково</a:t>
            </a:r>
          </a:p>
          <a:p>
            <a:pPr marL="274320" marR="0" lvl="0" indent="-274320" algn="ctr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Ростовской области</a:t>
            </a:r>
          </a:p>
          <a:p>
            <a:pPr marL="274320" marR="0" lvl="0" indent="-274320" algn="ctr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uLnTx/>
                <a:uFillTx/>
                <a:latin typeface="Arial Black" pitchFamily="34" charset="0"/>
              </a:rPr>
              <a:t>2009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25000"/>
                </a:schemeClr>
              </a:solidFill>
              <a:effectLst/>
              <a:uLnTx/>
              <a:uFillTx/>
              <a:latin typeface="Arial Black" pitchFamily="34" charset="0"/>
            </a:endParaRPr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l="1648" t="7260" r="3898" b="4349"/>
          <a:stretch>
            <a:fillRect/>
          </a:stretch>
        </p:blipFill>
        <p:spPr bwMode="auto">
          <a:xfrm>
            <a:off x="1178695" y="0"/>
            <a:ext cx="7965305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56597" t="19677" r="8545" b="15608"/>
          <a:stretch>
            <a:fillRect/>
          </a:stretch>
        </p:blipFill>
        <p:spPr bwMode="auto">
          <a:xfrm>
            <a:off x="5214910" y="785794"/>
            <a:ext cx="3929090" cy="519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B2400-9804-48A0-ADB8-723BF625C04D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649" t="10417" r="3898" b="10663"/>
          <a:stretch>
            <a:fillRect/>
          </a:stretch>
        </p:blipFill>
        <p:spPr bwMode="auto">
          <a:xfrm>
            <a:off x="1260134" y="0"/>
            <a:ext cx="792104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35916" t="22638" r="36825" b="37901"/>
          <a:stretch>
            <a:fillRect/>
          </a:stretch>
        </p:blipFill>
        <p:spPr bwMode="auto">
          <a:xfrm>
            <a:off x="3643306" y="642918"/>
            <a:ext cx="3214710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B2400-9804-48A0-ADB8-723BF625C04D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187450" y="0"/>
            <a:ext cx="7956550" cy="6858000"/>
          </a:xfrm>
          <a:prstGeom prst="rect">
            <a:avLst/>
          </a:prstGeom>
          <a:solidFill>
            <a:schemeClr val="accent1">
              <a:alpha val="56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7776" t="21466" r="56667" b="18555"/>
          <a:stretch>
            <a:fillRect/>
          </a:stretch>
        </p:blipFill>
        <p:spPr bwMode="auto">
          <a:xfrm>
            <a:off x="2000232" y="0"/>
            <a:ext cx="5752619" cy="6831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B2400-9804-48A0-ADB8-723BF625C04D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-20000" contrast="20000"/>
          </a:blip>
          <a:srcRect l="9763" t="19888" r="59001" b="48544"/>
          <a:stretch>
            <a:fillRect/>
          </a:stretch>
        </p:blipFill>
        <p:spPr bwMode="auto">
          <a:xfrm>
            <a:off x="1214415" y="-39712"/>
            <a:ext cx="7951048" cy="5889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l="2245" t="52824" r="52398" b="40862"/>
          <a:stretch>
            <a:fillRect/>
          </a:stretch>
        </p:blipFill>
        <p:spPr bwMode="auto">
          <a:xfrm>
            <a:off x="1214414" y="5857892"/>
            <a:ext cx="7929586" cy="100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B2400-9804-48A0-ADB8-723BF625C04D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l="1404" t="7260" r="3664" b="10663"/>
          <a:stretch>
            <a:fillRect/>
          </a:stretch>
        </p:blipFill>
        <p:spPr bwMode="auto">
          <a:xfrm>
            <a:off x="1285852" y="0"/>
            <a:ext cx="7858148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8034" t="18098" r="58062" b="18765"/>
          <a:stretch>
            <a:fillRect/>
          </a:stretch>
        </p:blipFill>
        <p:spPr bwMode="auto">
          <a:xfrm>
            <a:off x="1214414" y="857232"/>
            <a:ext cx="3911231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B2400-9804-48A0-ADB8-723BF625C04D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187450" y="0"/>
            <a:ext cx="7956550" cy="6858000"/>
          </a:xfrm>
          <a:prstGeom prst="rect">
            <a:avLst/>
          </a:prstGeom>
          <a:solidFill>
            <a:schemeClr val="accent1">
              <a:alpha val="56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lum bright="-10000" contrast="-20000"/>
          </a:blip>
          <a:srcRect l="10542" t="19888" r="60445" b="18555"/>
          <a:stretch>
            <a:fillRect/>
          </a:stretch>
        </p:blipFill>
        <p:spPr bwMode="auto">
          <a:xfrm>
            <a:off x="2714612" y="59960"/>
            <a:ext cx="4357718" cy="6798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2E771-7F16-4690-AE52-1A72B50B687D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187450" y="0"/>
            <a:ext cx="7956550" cy="6858000"/>
          </a:xfrm>
          <a:prstGeom prst="rect">
            <a:avLst/>
          </a:prstGeom>
          <a:solidFill>
            <a:schemeClr val="accent1">
              <a:alpha val="56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MAST34A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643966" y="6553200"/>
            <a:ext cx="304800" cy="304800"/>
          </a:xfrm>
          <a:prstGeom prst="rect">
            <a:avLst/>
          </a:prstGeom>
        </p:spPr>
      </p:pic>
      <p:pic>
        <p:nvPicPr>
          <p:cNvPr id="1026" name="Picture 2" descr="D:\Документы Оксана\Программы для Оксаны\Шедевры музыки\DATA\0010.BMP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 l="7810" t="3138" r="7396" b="11092"/>
          <a:stretch>
            <a:fillRect/>
          </a:stretch>
        </p:blipFill>
        <p:spPr bwMode="auto">
          <a:xfrm>
            <a:off x="1785918" y="0"/>
            <a:ext cx="6356195" cy="6858000"/>
          </a:xfrm>
          <a:prstGeom prst="rect">
            <a:avLst/>
          </a:prstGeom>
          <a:noFill/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B2400-9804-48A0-ADB8-723BF625C04D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68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187450" y="0"/>
            <a:ext cx="7956550" cy="6858000"/>
          </a:xfrm>
          <a:prstGeom prst="rect">
            <a:avLst/>
          </a:prstGeom>
          <a:solidFill>
            <a:schemeClr val="accent1">
              <a:alpha val="56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28860" y="1"/>
            <a:ext cx="6253162" cy="1357298"/>
          </a:xfrm>
        </p:spPr>
        <p:txBody>
          <a:bodyPr/>
          <a:lstStyle/>
          <a:p>
            <a:r>
              <a:rPr lang="ru-RU" sz="6000" b="1" dirty="0" smtClean="0">
                <a:solidFill>
                  <a:schemeClr val="accent5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ВСПОМНИ</a:t>
            </a:r>
            <a:endParaRPr lang="ru-RU" sz="6000" b="1" dirty="0">
              <a:solidFill>
                <a:schemeClr val="accent5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5984" y="1643050"/>
            <a:ext cx="6858016" cy="4786346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ru-RU" dirty="0" smtClean="0"/>
              <a:t> 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Какое значение имел Кремль для Московского государства?</a:t>
            </a:r>
          </a:p>
          <a:p>
            <a:pPr>
              <a:buFont typeface="Arial" pitchFamily="34" charset="0"/>
              <a:buChar char="•"/>
            </a:pP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Почему Иван Грозный мог безнаказанно творить свои злодеяния?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214414" y="0"/>
            <a:ext cx="7956550" cy="6858000"/>
          </a:xfrm>
          <a:prstGeom prst="rect">
            <a:avLst/>
          </a:prstGeom>
          <a:solidFill>
            <a:schemeClr val="accent1">
              <a:alpha val="56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214414" y="0"/>
            <a:ext cx="79295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accent5">
                    <a:lumMod val="25000"/>
                  </a:schemeClr>
                </a:solidFill>
                <a:latin typeface="Arial Black" pitchFamily="34" charset="0"/>
                <a:cs typeface="Mangal" pitchFamily="2"/>
              </a:rPr>
              <a:t>Третий</a:t>
            </a:r>
            <a:r>
              <a:rPr lang="ru-RU" sz="6000" b="1" dirty="0" smtClean="0">
                <a:solidFill>
                  <a:schemeClr val="accent5">
                    <a:lumMod val="25000"/>
                  </a:schemeClr>
                </a:solidFill>
                <a:cs typeface="Mangal" pitchFamily="2"/>
              </a:rPr>
              <a:t> </a:t>
            </a:r>
            <a:r>
              <a:rPr lang="ru-RU" sz="6000" b="1" dirty="0" smtClean="0">
                <a:solidFill>
                  <a:schemeClr val="accent5">
                    <a:lumMod val="25000"/>
                  </a:schemeClr>
                </a:solidFill>
                <a:latin typeface="Arial Black" pitchFamily="34" charset="0"/>
                <a:cs typeface="Mangal" pitchFamily="2"/>
              </a:rPr>
              <a:t>лишний</a:t>
            </a:r>
            <a:endParaRPr lang="ru-RU" sz="6000" b="1" dirty="0">
              <a:solidFill>
                <a:schemeClr val="accent5">
                  <a:lumMod val="25000"/>
                </a:schemeClr>
              </a:solidFill>
              <a:latin typeface="Arial Black" pitchFamily="34" charset="0"/>
              <a:cs typeface="Mangal" pitchFamily="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71604" y="1000108"/>
            <a:ext cx="70009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Найдите лишний элемент,  объясните, почему он лишний.</a:t>
            </a:r>
            <a:endParaRPr lang="ru-RU" sz="3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285852" y="2643182"/>
            <a:ext cx="78581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Успенский собор – Архангельский собор – Софийский собор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Мамай – Иван Фёдоров – Дмитрий Донской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Река Дон – река Угра – река Нева</a:t>
            </a:r>
            <a:endParaRPr lang="ru-RU" sz="2400" b="1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2E771-7F16-4690-AE52-1A72B50B687D}" type="slidenum">
              <a:rPr lang="ru-RU" sz="1800" b="1" smtClean="0"/>
              <a:pPr/>
              <a:t>3</a:t>
            </a:fld>
            <a:endParaRPr lang="ru-RU" sz="1800" b="1" dirty="0"/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1187450" y="0"/>
            <a:ext cx="7956550" cy="6858000"/>
          </a:xfrm>
          <a:prstGeom prst="rect">
            <a:avLst/>
          </a:prstGeom>
          <a:solidFill>
            <a:schemeClr val="accent1">
              <a:alpha val="56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571604" y="214290"/>
            <a:ext cx="757239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Назовите события, относящиеся к этим датам:</a:t>
            </a:r>
            <a:endParaRPr lang="ru-RU" sz="4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285852" y="1857364"/>
            <a:ext cx="785814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/>
              <a:t>1380 г.</a:t>
            </a:r>
          </a:p>
          <a:p>
            <a:r>
              <a:rPr lang="ru-RU" sz="7200" b="1" dirty="0" smtClean="0"/>
              <a:t>1478 г.</a:t>
            </a:r>
          </a:p>
          <a:p>
            <a:r>
              <a:rPr lang="ru-RU" sz="7200" b="1" dirty="0" smtClean="0"/>
              <a:t>1480 г.</a:t>
            </a:r>
          </a:p>
          <a:p>
            <a:r>
              <a:rPr lang="ru-RU" sz="7200" b="1" dirty="0" smtClean="0"/>
              <a:t>1547 г.</a:t>
            </a:r>
            <a:endParaRPr lang="ru-RU" sz="7200" b="1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2E771-7F16-4690-AE52-1A72B50B687D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1187450" y="0"/>
            <a:ext cx="7956550" cy="6858000"/>
          </a:xfrm>
          <a:prstGeom prst="rect">
            <a:avLst/>
          </a:prstGeom>
          <a:solidFill>
            <a:schemeClr val="accent1">
              <a:alpha val="56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7361" t="7441" r="7988" b="15178"/>
          <a:stretch>
            <a:fillRect/>
          </a:stretch>
        </p:blipFill>
        <p:spPr bwMode="auto">
          <a:xfrm>
            <a:off x="1857356" y="0"/>
            <a:ext cx="625642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2E771-7F16-4690-AE52-1A72B50B687D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187450" y="0"/>
            <a:ext cx="7956550" cy="6858000"/>
          </a:xfrm>
          <a:prstGeom prst="rect">
            <a:avLst/>
          </a:prstGeom>
          <a:solidFill>
            <a:schemeClr val="accent1">
              <a:alpha val="56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l="9114" t="10975" r="5281" b="9451"/>
          <a:stretch>
            <a:fillRect/>
          </a:stretch>
        </p:blipFill>
        <p:spPr bwMode="auto">
          <a:xfrm>
            <a:off x="2571736" y="-6445"/>
            <a:ext cx="5286412" cy="6864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 l="13988" t="11890" r="10392" b="18597"/>
          <a:stretch>
            <a:fillRect/>
          </a:stretch>
        </p:blipFill>
        <p:spPr bwMode="auto">
          <a:xfrm>
            <a:off x="2571736" y="0"/>
            <a:ext cx="5286412" cy="6072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187450" y="0"/>
            <a:ext cx="7956550" cy="6858000"/>
          </a:xfrm>
          <a:prstGeom prst="rect">
            <a:avLst/>
          </a:prstGeom>
          <a:solidFill>
            <a:schemeClr val="accent1">
              <a:alpha val="56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 l="928" t="15574" r="50865" b="3928"/>
          <a:stretch>
            <a:fillRect/>
          </a:stretch>
        </p:blipFill>
        <p:spPr bwMode="auto">
          <a:xfrm>
            <a:off x="2643174" y="0"/>
            <a:ext cx="4857784" cy="5505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 l="49278" t="17362" r="3586" b="62119"/>
          <a:stretch>
            <a:fillRect/>
          </a:stretch>
        </p:blipFill>
        <p:spPr bwMode="auto">
          <a:xfrm>
            <a:off x="2643174" y="5500702"/>
            <a:ext cx="4857784" cy="1371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 l="6405" t="16731" r="53442" b="5927"/>
          <a:stretch>
            <a:fillRect/>
          </a:stretch>
        </p:blipFill>
        <p:spPr bwMode="auto">
          <a:xfrm>
            <a:off x="2500298" y="0"/>
            <a:ext cx="4929222" cy="6900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B2400-9804-48A0-ADB8-723BF625C04D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l="1730" t="7260" r="2853" b="4349"/>
          <a:stretch>
            <a:fillRect/>
          </a:stretch>
        </p:blipFill>
        <p:spPr bwMode="auto">
          <a:xfrm>
            <a:off x="1228451" y="0"/>
            <a:ext cx="791554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54993" t="18309" r="5489" b="14477"/>
          <a:stretch>
            <a:fillRect/>
          </a:stretch>
        </p:blipFill>
        <p:spPr bwMode="auto">
          <a:xfrm>
            <a:off x="5643570" y="857232"/>
            <a:ext cx="3286148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B2400-9804-48A0-ADB8-723BF625C04D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l="1778" t="7260" r="2874" b="9084"/>
          <a:stretch>
            <a:fillRect/>
          </a:stretch>
        </p:blipFill>
        <p:spPr bwMode="auto">
          <a:xfrm>
            <a:off x="1194196" y="0"/>
            <a:ext cx="797409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2760" t="19343" r="51967" b="26628"/>
          <a:stretch>
            <a:fillRect/>
          </a:stretch>
        </p:blipFill>
        <p:spPr bwMode="auto">
          <a:xfrm>
            <a:off x="1214414" y="1000108"/>
            <a:ext cx="3929090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 l="2466" t="18309" r="52211" b="31182"/>
          <a:stretch>
            <a:fillRect/>
          </a:stretch>
        </p:blipFill>
        <p:spPr bwMode="auto">
          <a:xfrm>
            <a:off x="1200990" y="0"/>
            <a:ext cx="794301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B2400-9804-48A0-ADB8-723BF625C04D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Reporting Progress or Status">
  <a:themeElements>
    <a:clrScheme name="Reporting Progress or Status 1">
      <a:dk1>
        <a:srgbClr val="333300"/>
      </a:dk1>
      <a:lt1>
        <a:srgbClr val="FFFFFF"/>
      </a:lt1>
      <a:dk2>
        <a:srgbClr val="000000"/>
      </a:dk2>
      <a:lt2>
        <a:srgbClr val="969696"/>
      </a:lt2>
      <a:accent1>
        <a:srgbClr val="E5D58A"/>
      </a:accent1>
      <a:accent2>
        <a:srgbClr val="CCCC00"/>
      </a:accent2>
      <a:accent3>
        <a:srgbClr val="FFFFFF"/>
      </a:accent3>
      <a:accent4>
        <a:srgbClr val="2A2A00"/>
      </a:accent4>
      <a:accent5>
        <a:srgbClr val="F0E7C4"/>
      </a:accent5>
      <a:accent6>
        <a:srgbClr val="B9B900"/>
      </a:accent6>
      <a:hlink>
        <a:srgbClr val="999933"/>
      </a:hlink>
      <a:folHlink>
        <a:srgbClr val="666633"/>
      </a:folHlink>
    </a:clrScheme>
    <a:fontScheme name="Reporting Progress or Status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Reporting Progress or Status 1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5D58A"/>
        </a:accent1>
        <a:accent2>
          <a:srgbClr val="CCCC00"/>
        </a:accent2>
        <a:accent3>
          <a:srgbClr val="FFFFFF"/>
        </a:accent3>
        <a:accent4>
          <a:srgbClr val="2A2A00"/>
        </a:accent4>
        <a:accent5>
          <a:srgbClr val="F0E7C4"/>
        </a:accent5>
        <a:accent6>
          <a:srgbClr val="B9B900"/>
        </a:accent6>
        <a:hlink>
          <a:srgbClr val="999933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porting Progress or Status 2">
        <a:dk1>
          <a:srgbClr val="000000"/>
        </a:dk1>
        <a:lt1>
          <a:srgbClr val="8EA1C0"/>
        </a:lt1>
        <a:dk2>
          <a:srgbClr val="FFFFFF"/>
        </a:dk2>
        <a:lt2>
          <a:srgbClr val="5F5F5F"/>
        </a:lt2>
        <a:accent1>
          <a:srgbClr val="B6CDDE"/>
        </a:accent1>
        <a:accent2>
          <a:srgbClr val="8A7CA2"/>
        </a:accent2>
        <a:accent3>
          <a:srgbClr val="C6CDDC"/>
        </a:accent3>
        <a:accent4>
          <a:srgbClr val="000000"/>
        </a:accent4>
        <a:accent5>
          <a:srgbClr val="D7E3EC"/>
        </a:accent5>
        <a:accent6>
          <a:srgbClr val="7D7092"/>
        </a:accent6>
        <a:hlink>
          <a:srgbClr val="336699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porting Progress or Status 3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AEAEA"/>
        </a:accent1>
        <a:accent2>
          <a:srgbClr val="969696"/>
        </a:accent2>
        <a:accent3>
          <a:srgbClr val="FFFFFF"/>
        </a:accent3>
        <a:accent4>
          <a:srgbClr val="2A2A00"/>
        </a:accent4>
        <a:accent5>
          <a:srgbClr val="F3F3F3"/>
        </a:accent5>
        <a:accent6>
          <a:srgbClr val="878787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Reporting Progress or Status</Template>
  <TotalTime>423</TotalTime>
  <Words>113</Words>
  <Application>Microsoft Office PowerPoint</Application>
  <PresentationFormat>Экран (4:3)</PresentationFormat>
  <Paragraphs>36</Paragraphs>
  <Slides>16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Reporting Progress or Status</vt:lpstr>
      <vt:lpstr>Слайд 1</vt:lpstr>
      <vt:lpstr>ВСПОМНИ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dom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историческом музее</dc:title>
  <dc:creator>user</dc:creator>
  <cp:lastModifiedBy>User</cp:lastModifiedBy>
  <cp:revision>34</cp:revision>
  <dcterms:created xsi:type="dcterms:W3CDTF">2007-03-07T14:43:19Z</dcterms:created>
  <dcterms:modified xsi:type="dcterms:W3CDTF">2009-02-19T17:00:10Z</dcterms:modified>
</cp:coreProperties>
</file>