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89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6BBC36-7665-4B3B-918D-676A18DF2256}" type="datetimeFigureOut">
              <a:rPr lang="ru-RU" smtClean="0"/>
              <a:t>13.01.2014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764562-CC7E-4E13-A909-111FF759BD9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64562-CC7E-4E13-A909-111FF759BD9E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1371599"/>
          </a:xfrm>
        </p:spPr>
        <p:txBody>
          <a:bodyPr/>
          <a:lstStyle/>
          <a:p>
            <a:r>
              <a:rPr lang="ru-RU" dirty="0" smtClean="0"/>
              <a:t>Генетика пола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600200"/>
            <a:ext cx="6400800" cy="762000"/>
          </a:xfrm>
        </p:spPr>
        <p:txBody>
          <a:bodyPr/>
          <a:lstStyle/>
          <a:p>
            <a:r>
              <a:rPr lang="ru-RU" dirty="0" smtClean="0"/>
              <a:t>2 урок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362200"/>
            <a:ext cx="54483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называются хромосомы, одинаковые у обоих полов?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876425"/>
            <a:ext cx="2943225" cy="410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 чего зависит пол будущего потомка?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981200"/>
            <a:ext cx="395287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74638"/>
            <a:ext cx="4800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Какой </a:t>
            </a:r>
            <a:r>
              <a:rPr lang="ru-RU" dirty="0" smtClean="0"/>
              <a:t>пол и почему называется </a:t>
            </a:r>
            <a:r>
              <a:rPr lang="ru-RU" dirty="0" err="1" smtClean="0"/>
              <a:t>гомогаметным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4958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Известно </a:t>
            </a:r>
            <a:r>
              <a:rPr lang="ru-RU" dirty="0" smtClean="0"/>
              <a:t>что у кур породы </a:t>
            </a:r>
            <a:r>
              <a:rPr lang="ru-RU" dirty="0" err="1" smtClean="0"/>
              <a:t>виандот</a:t>
            </a:r>
            <a:r>
              <a:rPr lang="ru-RU" dirty="0" smtClean="0"/>
              <a:t> окраска оперения определяется сцепленным с Х-хромосомой геном, причем серебристый цвет оперения является доминантным признаком, а золотистый цвет рецессивный. </a:t>
            </a:r>
            <a:r>
              <a:rPr lang="ru-RU" dirty="0" err="1" smtClean="0"/>
              <a:t>Гетерогаметный</a:t>
            </a:r>
            <a:r>
              <a:rPr lang="ru-RU" dirty="0" smtClean="0"/>
              <a:t> пол (XY) у кур является женским. </a:t>
            </a:r>
          </a:p>
          <a:p>
            <a:r>
              <a:rPr lang="ru-RU" dirty="0" smtClean="0"/>
              <a:t>При скрещивании серебристой курицы с серебристым петухом в потомстве среди самок половина оказалась с золотистым оперением. Определить генотипы родителей и потомства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r="53688" b="44623"/>
          <a:stretch>
            <a:fillRect/>
          </a:stretch>
        </p:blipFill>
        <p:spPr bwMode="auto">
          <a:xfrm>
            <a:off x="381000" y="3810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 l="46312" t="55377"/>
          <a:stretch>
            <a:fillRect/>
          </a:stretch>
        </p:blipFill>
        <p:spPr bwMode="auto">
          <a:xfrm>
            <a:off x="6975419" y="762000"/>
            <a:ext cx="2168581" cy="1507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Какой пол называется </a:t>
            </a:r>
            <a:r>
              <a:rPr lang="ru-RU" dirty="0" err="1" smtClean="0"/>
              <a:t>гетерогаметным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1905000"/>
            <a:ext cx="4606981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92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Почему у особей мужского пола в фенотипе сразу проявляются даже рецессивные признаки, связанные с Х -хромосомой?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2971800"/>
            <a:ext cx="59626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Приведите примеры заболеваний, сцепленных с полом?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57800" y="1524000"/>
            <a:ext cx="3429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Больной ихтиозом. </a:t>
            </a:r>
            <a:endParaRPr lang="ru-RU" sz="2400" dirty="0" smtClean="0"/>
          </a:p>
          <a:p>
            <a:r>
              <a:rPr lang="ru-RU" sz="2400" dirty="0" smtClean="0"/>
              <a:t>Заболевание </a:t>
            </a:r>
            <a:r>
              <a:rPr lang="ru-RU" sz="2400" dirty="0" smtClean="0"/>
              <a:t>характеризуется резкими изменениями кожных покровов. </a:t>
            </a:r>
            <a:endParaRPr lang="ru-RU" sz="2400" dirty="0" smtClean="0"/>
          </a:p>
          <a:p>
            <a:r>
              <a:rPr lang="ru-RU" sz="2400" dirty="0" smtClean="0"/>
              <a:t>Существует </a:t>
            </a:r>
            <a:r>
              <a:rPr lang="ru-RU" sz="2400" dirty="0" err="1" smtClean="0"/>
              <a:t>нексколько</a:t>
            </a:r>
            <a:r>
              <a:rPr lang="ru-RU" sz="2400" dirty="0" smtClean="0"/>
              <a:t> форм, большинство летальны. </a:t>
            </a:r>
            <a:endParaRPr lang="ru-RU" sz="2400" dirty="0" smtClean="0"/>
          </a:p>
          <a:p>
            <a:r>
              <a:rPr lang="ru-RU" sz="2400" dirty="0" smtClean="0"/>
              <a:t>Ген </a:t>
            </a:r>
            <a:r>
              <a:rPr lang="ru-RU" sz="2400" dirty="0" smtClean="0"/>
              <a:t>одной из форм ихтиоза сцеплен с Х-хромосомой и передается как рецессивный признак.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752600"/>
            <a:ext cx="47625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dirty="0" smtClean="0"/>
              <a:t>Задача 1: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66801"/>
            <a:ext cx="8229600" cy="27432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Гипоплазия эмали наследуется как сцепленный с Х-хромосомой доминантный признак. В семье, где оба родителя страдали этой аномалией, родился сын с нормальными зубами. Каким будет второй сын?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962400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886200"/>
            <a:ext cx="3158414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/>
            <a:r>
              <a:rPr lang="ru-RU" dirty="0" smtClean="0"/>
              <a:t>Задача 2: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228600"/>
            <a:ext cx="4267200" cy="6095999"/>
          </a:xfrm>
        </p:spPr>
        <p:txBody>
          <a:bodyPr>
            <a:noAutofit/>
          </a:bodyPr>
          <a:lstStyle/>
          <a:p>
            <a:r>
              <a:rPr lang="ru-RU" sz="2400" dirty="0" smtClean="0"/>
              <a:t>У человека </a:t>
            </a:r>
            <a:r>
              <a:rPr lang="ru-RU" sz="2400" dirty="0" err="1" smtClean="0"/>
              <a:t>псевдогипертрофическая</a:t>
            </a:r>
            <a:r>
              <a:rPr lang="ru-RU" sz="2400" dirty="0" smtClean="0"/>
              <a:t> мускульная дистрофия заканчивается смертью в 10–20 лет. </a:t>
            </a:r>
            <a:endParaRPr lang="ru-RU" sz="2400" dirty="0" smtClean="0"/>
          </a:p>
          <a:p>
            <a:r>
              <a:rPr lang="ru-RU" sz="2400" dirty="0" smtClean="0"/>
              <a:t>В </a:t>
            </a:r>
            <a:r>
              <a:rPr lang="ru-RU" sz="2400" dirty="0" smtClean="0"/>
              <a:t>некоторых семьях эта болезнь зависит от рецессивного сцепленного с полом гена. </a:t>
            </a:r>
            <a:endParaRPr lang="ru-RU" sz="2400" dirty="0" smtClean="0"/>
          </a:p>
          <a:p>
            <a:r>
              <a:rPr lang="ru-RU" sz="2400" dirty="0" smtClean="0"/>
              <a:t>Болезнь </a:t>
            </a:r>
            <a:r>
              <a:rPr lang="ru-RU" sz="2400" dirty="0" smtClean="0"/>
              <a:t>зарегистрирована только у мальчиков. Если больные мальчики умирают до деторождения, то почему это заболевание не исчезает из популяции?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52600"/>
            <a:ext cx="4236519" cy="3020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226</Words>
  <PresentationFormat>Экран (4:3)</PresentationFormat>
  <Paragraphs>21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Генетика пола</vt:lpstr>
      <vt:lpstr>Как называются хромосомы, одинаковые у обоих полов?</vt:lpstr>
      <vt:lpstr>От чего зависит пол будущего потомка?</vt:lpstr>
      <vt:lpstr> Какой пол и почему называется гомогаметным?</vt:lpstr>
      <vt:lpstr>Какой пол называется гетерогаметным?</vt:lpstr>
      <vt:lpstr>Почему у особей мужского пола в фенотипе сразу проявляются даже рецессивные признаки, связанные с Х -хромосомой?</vt:lpstr>
      <vt:lpstr>Приведите примеры заболеваний, сцепленных с полом?</vt:lpstr>
      <vt:lpstr>Задача 1:</vt:lpstr>
      <vt:lpstr>Задача 2: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marnikol</dc:creator>
  <cp:lastModifiedBy>marnikol</cp:lastModifiedBy>
  <cp:revision>6</cp:revision>
  <dcterms:created xsi:type="dcterms:W3CDTF">2014-01-13T11:58:22Z</dcterms:created>
  <dcterms:modified xsi:type="dcterms:W3CDTF">2014-01-13T12:57:09Z</dcterms:modified>
</cp:coreProperties>
</file>