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3" r:id="rId7"/>
    <p:sldId id="264" r:id="rId8"/>
    <p:sldId id="266" r:id="rId9"/>
    <p:sldId id="267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A6A1"/>
    <a:srgbClr val="E397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AE6AB-914E-442D-8752-58C0BC408CF5}" type="datetimeFigureOut">
              <a:rPr lang="ru-RU" smtClean="0"/>
              <a:t>15.12.2013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EAEAA-DD7C-41C8-BD38-C6D9B48CBC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814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AE6AB-914E-442D-8752-58C0BC408CF5}" type="datetimeFigureOut">
              <a:rPr lang="ru-RU" smtClean="0"/>
              <a:t>15.12.2013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EAEAA-DD7C-41C8-BD38-C6D9B48CBC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0317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AE6AB-914E-442D-8752-58C0BC408CF5}" type="datetimeFigureOut">
              <a:rPr lang="ru-RU" smtClean="0"/>
              <a:t>15.12.2013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EAEAA-DD7C-41C8-BD38-C6D9B48CBC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57511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AE6AB-914E-442D-8752-58C0BC408CF5}" type="datetimeFigureOut">
              <a:rPr lang="ru-RU" smtClean="0"/>
              <a:t>15.12.2013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EAEAA-DD7C-41C8-BD38-C6D9B48CBC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05666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AE6AB-914E-442D-8752-58C0BC408CF5}" type="datetimeFigureOut">
              <a:rPr lang="ru-RU" smtClean="0"/>
              <a:t>15.12.2013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EAEAA-DD7C-41C8-BD38-C6D9B48CBC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4764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AE6AB-914E-442D-8752-58C0BC408CF5}" type="datetimeFigureOut">
              <a:rPr lang="ru-RU" smtClean="0"/>
              <a:t>15.12.2013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EAEAA-DD7C-41C8-BD38-C6D9B48CBC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71272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AE6AB-914E-442D-8752-58C0BC408CF5}" type="datetimeFigureOut">
              <a:rPr lang="ru-RU" smtClean="0"/>
              <a:t>15.12.2013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EAEAA-DD7C-41C8-BD38-C6D9B48CBC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10345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AE6AB-914E-442D-8752-58C0BC408CF5}" type="datetimeFigureOut">
              <a:rPr lang="ru-RU" smtClean="0"/>
              <a:t>15.12.2013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EAEAA-DD7C-41C8-BD38-C6D9B48CBC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92982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AE6AB-914E-442D-8752-58C0BC408CF5}" type="datetimeFigureOut">
              <a:rPr lang="ru-RU" smtClean="0"/>
              <a:t>15.12.2013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EAEAA-DD7C-41C8-BD38-C6D9B48CBC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67733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AE6AB-914E-442D-8752-58C0BC408CF5}" type="datetimeFigureOut">
              <a:rPr lang="ru-RU" smtClean="0"/>
              <a:t>15.12.2013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EAEAA-DD7C-41C8-BD38-C6D9B48CBC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31803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AE6AB-914E-442D-8752-58C0BC408CF5}" type="datetimeFigureOut">
              <a:rPr lang="ru-RU" smtClean="0"/>
              <a:t>15.12.2013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EAEAA-DD7C-41C8-BD38-C6D9B48CBC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0537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CAE6AB-914E-442D-8752-58C0BC408CF5}" type="datetimeFigureOut">
              <a:rPr lang="ru-RU" smtClean="0"/>
              <a:t>15.12.2013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2EAEAA-DD7C-41C8-BD38-C6D9B48CBC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1119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48680"/>
            <a:ext cx="91440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Проверка знаний </a:t>
            </a:r>
          </a:p>
          <a:p>
            <a:pPr algn="ctr"/>
            <a:r>
              <a:rPr lang="ru-RU" sz="8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 селевом потоке</a:t>
            </a:r>
            <a:endParaRPr lang="ru-RU" sz="8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8" name="Picture 4" descr="http://img.rufox.ru/files/big2/46096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968267"/>
            <a:ext cx="3804937" cy="2853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samlib.ru/img/s/skosarx_wjacheslaw_jurxewich/dinozawry-1/1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3968267"/>
            <a:ext cx="3833956" cy="2833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7314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unam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40538"/>
          </a:xfrm>
          <a:prstGeom prst="rect">
            <a:avLst/>
          </a:prstGeom>
          <a:gradFill rotWithShape="1">
            <a:gsLst>
              <a:gs pos="0">
                <a:srgbClr val="BBE0E3">
                  <a:gamma/>
                  <a:shade val="46275"/>
                  <a:invGamma/>
                  <a:alpha val="0"/>
                </a:srgbClr>
              </a:gs>
              <a:gs pos="100000">
                <a:srgbClr val="BBE0E3">
                  <a:alpha val="38000"/>
                </a:srgbClr>
              </a:gs>
            </a:gsLst>
            <a:path path="shape">
              <a:fillToRect l="50000" t="50000" r="50000" b="50000"/>
            </a:path>
          </a:gradFill>
        </p:spPr>
      </p:pic>
      <p:pic>
        <p:nvPicPr>
          <p:cNvPr id="11266" name="Picture 2" descr="http://open.az/uploads/posts/2011-04/1303715864_r-ssr-rjor-srjorsrr-rrsrrrrriss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9857"/>
            <a:ext cx="9154585" cy="6140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0931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0" descr="C:\Documents and Settings\Home\Рабочий стол\цунами\cunami_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212239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719919" y="1772816"/>
            <a:ext cx="7772400" cy="147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onotype Corsiva" pitchFamily="66" charset="0"/>
              </a:rPr>
              <a:t>Цунами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14567" y="3242841"/>
            <a:ext cx="9212238" cy="147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8800" kern="0" noProof="0" dirty="0" smtClean="0">
                <a:solidFill>
                  <a:schemeClr val="bg1"/>
                </a:solidFill>
                <a:latin typeface="Monotype Corsiva" pitchFamily="66" charset="0"/>
              </a:rPr>
              <a:t>и </a:t>
            </a:r>
            <a:r>
              <a:rPr kumimoji="0" lang="ru-RU" altLang="ru-RU" sz="8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onotype Corsiva" pitchFamily="66" charset="0"/>
              </a:rPr>
              <a:t>их характеристика</a:t>
            </a:r>
          </a:p>
        </p:txBody>
      </p:sp>
    </p:spTree>
    <p:extLst>
      <p:ext uri="{BB962C8B-B14F-4D97-AF65-F5344CB8AC3E}">
        <p14:creationId xmlns:p14="http://schemas.microsoft.com/office/powerpoint/2010/main" val="1756902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unam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40538"/>
          </a:xfrm>
          <a:prstGeom prst="rect">
            <a:avLst/>
          </a:prstGeom>
          <a:gradFill rotWithShape="1">
            <a:gsLst>
              <a:gs pos="0">
                <a:srgbClr val="BBE0E3">
                  <a:gamma/>
                  <a:shade val="46275"/>
                  <a:invGamma/>
                  <a:alpha val="0"/>
                </a:srgbClr>
              </a:gs>
              <a:gs pos="100000">
                <a:srgbClr val="BBE0E3">
                  <a:alpha val="38000"/>
                </a:srgbClr>
              </a:gs>
            </a:gsLst>
            <a:path path="shape">
              <a:fillToRect l="50000" t="50000" r="50000" b="50000"/>
            </a:path>
          </a:gradFill>
        </p:spPr>
      </p:pic>
      <p:sp>
        <p:nvSpPr>
          <p:cNvPr id="4" name="Прямоугольник 3"/>
          <p:cNvSpPr/>
          <p:nvPr/>
        </p:nvSpPr>
        <p:spPr>
          <a:xfrm>
            <a:off x="-10228" y="1844824"/>
            <a:ext cx="9144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20000"/>
              </a:spcBef>
              <a:spcAft>
                <a:spcPct val="0"/>
              </a:spcAft>
            </a:pPr>
            <a:r>
              <a:rPr kumimoji="0" lang="ru-RU" sz="4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entury Gothic"/>
              </a:rPr>
              <a:t>Морские гравитационные волны большой длины возникающие в результате вертикального сдвига значительных участков морского дна.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-57618" y="116632"/>
            <a:ext cx="91542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entury Gothic"/>
              </a:rPr>
              <a:t>ЧТО ТАКОЕ ЦУНАМИ?</a:t>
            </a:r>
            <a:br>
              <a:rPr kumimoji="0" lang="ru-RU" sz="6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entury Gothic"/>
              </a:rPr>
            </a:br>
            <a:endParaRPr kumimoji="0" lang="ru-RU" sz="60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427067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unam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5904" cy="6871886"/>
          </a:xfrm>
          <a:prstGeom prst="rect">
            <a:avLst/>
          </a:prstGeom>
          <a:gradFill rotWithShape="1">
            <a:gsLst>
              <a:gs pos="0">
                <a:srgbClr val="BBE0E3">
                  <a:gamma/>
                  <a:shade val="46275"/>
                  <a:invGamma/>
                  <a:alpha val="0"/>
                </a:srgbClr>
              </a:gs>
              <a:gs pos="100000">
                <a:srgbClr val="BBE0E3">
                  <a:alpha val="38000"/>
                </a:srgbClr>
              </a:gs>
            </a:gsLst>
            <a:path path="shape">
              <a:fillToRect l="50000" t="50000" r="50000" b="50000"/>
            </a:path>
          </a:gradFill>
        </p:spPr>
      </p:pic>
      <p:sp>
        <p:nvSpPr>
          <p:cNvPr id="3" name="Rectangle 2"/>
          <p:cNvSpPr>
            <a:spLocks noGrp="1" noChangeArrowheads="1"/>
          </p:cNvSpPr>
          <p:nvPr/>
        </p:nvSpPr>
        <p:spPr bwMode="gray">
          <a:xfrm>
            <a:off x="0" y="476672"/>
            <a:ext cx="9143999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Причины возникновения цунами:</a:t>
            </a:r>
            <a:endParaRPr kumimoji="0" lang="en-US" sz="4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5" name="AutoShape 34"/>
          <p:cNvSpPr>
            <a:spLocks noChangeArrowheads="1"/>
          </p:cNvSpPr>
          <p:nvPr/>
        </p:nvSpPr>
        <p:spPr bwMode="gray">
          <a:xfrm>
            <a:off x="179512" y="1911257"/>
            <a:ext cx="4104456" cy="2232248"/>
          </a:xfrm>
          <a:prstGeom prst="wedgeRoundRectCallout">
            <a:avLst>
              <a:gd name="adj1" fmla="val 27462"/>
              <a:gd name="adj2" fmla="val 49956"/>
              <a:gd name="adj3" fmla="val 16667"/>
            </a:avLst>
          </a:prstGeom>
          <a:solidFill>
            <a:srgbClr val="DDDDDD"/>
          </a:solidFill>
          <a:ln w="38100" algn="ctr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Подводное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землетрясение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964035"/>
            <a:ext cx="2309118" cy="7787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7420" y="4143505"/>
            <a:ext cx="2226588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AutoShape 34"/>
          <p:cNvSpPr>
            <a:spLocks noChangeArrowheads="1"/>
          </p:cNvSpPr>
          <p:nvPr/>
        </p:nvSpPr>
        <p:spPr bwMode="gray">
          <a:xfrm>
            <a:off x="4860032" y="1872427"/>
            <a:ext cx="4104456" cy="2271078"/>
          </a:xfrm>
          <a:prstGeom prst="wedgeRoundRectCallout">
            <a:avLst>
              <a:gd name="adj1" fmla="val 27462"/>
              <a:gd name="adj2" fmla="val 49956"/>
              <a:gd name="adj3" fmla="val 16667"/>
            </a:avLst>
          </a:prstGeom>
          <a:solidFill>
            <a:srgbClr val="DDDDDD"/>
          </a:solidFill>
          <a:ln w="38100" algn="ctr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Извержение подводных вулканов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10" name="AutoShape 34"/>
          <p:cNvSpPr>
            <a:spLocks noChangeArrowheads="1"/>
          </p:cNvSpPr>
          <p:nvPr/>
        </p:nvSpPr>
        <p:spPr bwMode="gray">
          <a:xfrm>
            <a:off x="2050503" y="5085184"/>
            <a:ext cx="5042991" cy="1518990"/>
          </a:xfrm>
          <a:prstGeom prst="wedgeRoundRectCallout">
            <a:avLst>
              <a:gd name="adj1" fmla="val 27462"/>
              <a:gd name="adj2" fmla="val 49956"/>
              <a:gd name="adj3" fmla="val 16667"/>
            </a:avLst>
          </a:prstGeom>
          <a:solidFill>
            <a:srgbClr val="DDDDDD"/>
          </a:solidFill>
          <a:ln w="38100" algn="ctr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Обвалы и оползни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964036"/>
            <a:ext cx="2304256" cy="90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939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unam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40538"/>
          </a:xfrm>
          <a:prstGeom prst="rect">
            <a:avLst/>
          </a:prstGeom>
          <a:gradFill rotWithShape="1">
            <a:gsLst>
              <a:gs pos="0">
                <a:srgbClr val="BBE0E3">
                  <a:gamma/>
                  <a:shade val="46275"/>
                  <a:invGamma/>
                  <a:alpha val="0"/>
                </a:srgbClr>
              </a:gs>
              <a:gs pos="100000">
                <a:srgbClr val="BBE0E3">
                  <a:alpha val="38000"/>
                </a:srgbClr>
              </a:gs>
            </a:gsLst>
            <a:path path="shape">
              <a:fillToRect l="50000" t="50000" r="50000" b="50000"/>
            </a:path>
          </a:gradFill>
        </p:spPr>
      </p:pic>
      <p:sp>
        <p:nvSpPr>
          <p:cNvPr id="3" name="Прямоугольник 2"/>
          <p:cNvSpPr/>
          <p:nvPr/>
        </p:nvSpPr>
        <p:spPr>
          <a:xfrm>
            <a:off x="0" y="-126687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ntury Gothic"/>
              </a:rPr>
              <a:t>Цунами - волна</a:t>
            </a:r>
            <a:endParaRPr kumimoji="0" lang="ru-RU" sz="60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pic>
        <p:nvPicPr>
          <p:cNvPr id="3074" name="Рисунок 1" descr="http://festival.1september.ru/articles/606312/img3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731" y="827981"/>
            <a:ext cx="8913922" cy="518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063910" y="823234"/>
            <a:ext cx="69127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spcBef>
                <a:spcPct val="50000"/>
              </a:spcBef>
              <a:defRPr/>
            </a:pPr>
            <a:r>
              <a:rPr lang="ru-RU" sz="2400" b="1" i="1" dirty="0">
                <a:solidFill>
                  <a:srgbClr val="000000"/>
                </a:solidFill>
                <a:latin typeface="Century Gothic"/>
              </a:rPr>
              <a:t>ГРЕБЕНЬ</a:t>
            </a:r>
            <a:r>
              <a:rPr lang="ru-RU" sz="2400" dirty="0">
                <a:solidFill>
                  <a:srgbClr val="000000"/>
                </a:solidFill>
                <a:latin typeface="Century Gothic"/>
              </a:rPr>
              <a:t> – </a:t>
            </a:r>
            <a:r>
              <a:rPr lang="ru-RU" sz="2400" b="1" i="1" dirty="0">
                <a:solidFill>
                  <a:srgbClr val="000000"/>
                </a:solidFill>
                <a:latin typeface="Century Gothic"/>
              </a:rPr>
              <a:t>самая высокая часть волны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764958" y="1268759"/>
            <a:ext cx="65451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2400" b="1" i="1" dirty="0">
                <a:solidFill>
                  <a:srgbClr val="000000"/>
                </a:solidFill>
                <a:latin typeface="Century Gothic"/>
              </a:rPr>
              <a:t>ПОДОШВА </a:t>
            </a:r>
            <a:r>
              <a:rPr lang="ru-RU" sz="2400" i="1" dirty="0">
                <a:solidFill>
                  <a:srgbClr val="000000"/>
                </a:solidFill>
                <a:latin typeface="Century Gothic"/>
              </a:rPr>
              <a:t>– </a:t>
            </a:r>
            <a:r>
              <a:rPr lang="ru-RU" sz="2400" b="1" i="1" dirty="0">
                <a:solidFill>
                  <a:srgbClr val="000000"/>
                </a:solidFill>
                <a:latin typeface="Century Gothic"/>
              </a:rPr>
              <a:t>самая низкая часть волны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63486" y="1742404"/>
            <a:ext cx="27735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</a:rPr>
              <a:t>ВЫСОТА ВОЛНЫ </a:t>
            </a:r>
            <a:endParaRPr kumimoji="0" lang="ru-RU" sz="2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50236" y="1742404"/>
            <a:ext cx="60147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50000"/>
              </a:spcBef>
              <a:defRPr/>
            </a:pPr>
            <a:r>
              <a:rPr lang="ru-RU" sz="2400" b="1" i="1" dirty="0" smtClean="0">
                <a:solidFill>
                  <a:srgbClr val="000000"/>
                </a:solidFill>
                <a:latin typeface="Century Gothic"/>
              </a:rPr>
              <a:t>- расстояние </a:t>
            </a:r>
            <a:r>
              <a:rPr lang="ru-RU" sz="2400" b="1" i="1" dirty="0">
                <a:solidFill>
                  <a:srgbClr val="000000"/>
                </a:solidFill>
                <a:latin typeface="Century Gothic"/>
              </a:rPr>
              <a:t>от подошвы до  гребня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63486" y="2201577"/>
            <a:ext cx="25779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entury Gothic"/>
              </a:rPr>
              <a:t>ДЛИНА ВОЛНЫ </a:t>
            </a:r>
            <a:endParaRPr kumimoji="0" lang="ru-RU" sz="2400" b="0" i="1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721038" y="2190891"/>
            <a:ext cx="64731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2400" b="1" dirty="0" smtClean="0">
                <a:solidFill>
                  <a:srgbClr val="000000"/>
                </a:solidFill>
                <a:latin typeface="Century Gothic"/>
              </a:rPr>
              <a:t>- расстояние </a:t>
            </a:r>
            <a:r>
              <a:rPr lang="ru-RU" sz="2400" b="1" dirty="0">
                <a:solidFill>
                  <a:srgbClr val="000000"/>
                </a:solidFill>
                <a:latin typeface="Century Gothic"/>
              </a:rPr>
              <a:t>между двумя соседними гребнями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0" y="5518402"/>
            <a:ext cx="931376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ru-RU" sz="3200" b="1" i="1" kern="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СКОРОСТЬ ПЕРЕМЕЩЕНИЯ ФОРМЫ ВОЛНЫ</a:t>
            </a:r>
            <a:endParaRPr lang="ru-RU" sz="3200" i="1" kern="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91131" y="6009541"/>
            <a:ext cx="882512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2400" b="1" dirty="0">
                <a:solidFill>
                  <a:schemeClr val="bg1"/>
                </a:solidFill>
                <a:latin typeface="Century Gothic"/>
              </a:rPr>
              <a:t>- л</a:t>
            </a:r>
            <a:r>
              <a:rPr lang="ru-RU" sz="2400" b="1" dirty="0" smtClean="0">
                <a:solidFill>
                  <a:schemeClr val="bg1"/>
                </a:solidFill>
                <a:latin typeface="Century Gothic"/>
              </a:rPr>
              <a:t>инейная скорость горизонтального перемещения какого-либо элемента волны</a:t>
            </a:r>
            <a:endParaRPr lang="ru-RU" sz="2400" b="1" dirty="0">
              <a:solidFill>
                <a:schemeClr val="bg1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883993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unami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40538"/>
          </a:xfrm>
          <a:prstGeom prst="rect">
            <a:avLst/>
          </a:prstGeom>
          <a:gradFill rotWithShape="1">
            <a:gsLst>
              <a:gs pos="0">
                <a:srgbClr val="BBE0E3">
                  <a:gamma/>
                  <a:shade val="46275"/>
                  <a:invGamma/>
                  <a:alpha val="0"/>
                </a:srgbClr>
              </a:gs>
              <a:gs pos="100000">
                <a:srgbClr val="BBE0E3">
                  <a:alpha val="38000"/>
                </a:srgbClr>
              </a:gs>
            </a:gsLst>
            <a:path path="shape">
              <a:fillToRect l="50000" t="50000" r="50000" b="50000"/>
            </a:path>
          </a:gradFill>
        </p:spPr>
      </p:pic>
      <p:sp>
        <p:nvSpPr>
          <p:cNvPr id="3" name="Прямоугольник 2"/>
          <p:cNvSpPr/>
          <p:nvPr/>
        </p:nvSpPr>
        <p:spPr>
          <a:xfrm>
            <a:off x="3671633" y="155607"/>
            <a:ext cx="534793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ntury Gothic"/>
              </a:rPr>
              <a:t>Где возникают</a:t>
            </a:r>
            <a:endParaRPr kumimoji="0" lang="ru-RU" sz="54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44624" y="1059402"/>
            <a:ext cx="10188624" cy="54504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21838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unam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40538"/>
          </a:xfrm>
          <a:prstGeom prst="rect">
            <a:avLst/>
          </a:prstGeom>
          <a:gradFill rotWithShape="1">
            <a:gsLst>
              <a:gs pos="0">
                <a:srgbClr val="BBE0E3">
                  <a:gamma/>
                  <a:shade val="46275"/>
                  <a:invGamma/>
                  <a:alpha val="0"/>
                </a:srgbClr>
              </a:gs>
              <a:gs pos="100000">
                <a:srgbClr val="BBE0E3">
                  <a:alpha val="38000"/>
                </a:srgbClr>
              </a:gs>
            </a:gsLst>
            <a:path path="shape">
              <a:fillToRect l="50000" t="50000" r="50000" b="50000"/>
            </a:path>
          </a:gradFill>
        </p:spPr>
      </p:pic>
      <p:pic>
        <p:nvPicPr>
          <p:cNvPr id="7170" name="Picture 2" descr="http://ic.pics.livejournal.com/asaratov/25113347/3737274/3737274_64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91768"/>
            <a:ext cx="6768752" cy="6575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876256" y="5517232"/>
            <a:ext cx="2247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РОССИИ</a:t>
            </a:r>
            <a:endParaRPr lang="ru-RU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Кольцо 4"/>
          <p:cNvSpPr/>
          <p:nvPr/>
        </p:nvSpPr>
        <p:spPr>
          <a:xfrm>
            <a:off x="1403648" y="1813814"/>
            <a:ext cx="1440160" cy="679082"/>
          </a:xfrm>
          <a:prstGeom prst="donut">
            <a:avLst>
              <a:gd name="adj" fmla="val 675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Кольцо 6"/>
          <p:cNvSpPr/>
          <p:nvPr/>
        </p:nvSpPr>
        <p:spPr>
          <a:xfrm>
            <a:off x="2267744" y="2924944"/>
            <a:ext cx="2304256" cy="679082"/>
          </a:xfrm>
          <a:prstGeom prst="donut">
            <a:avLst>
              <a:gd name="adj" fmla="val 675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Кольцо 7"/>
          <p:cNvSpPr/>
          <p:nvPr/>
        </p:nvSpPr>
        <p:spPr>
          <a:xfrm>
            <a:off x="4067944" y="692696"/>
            <a:ext cx="1800200" cy="679082"/>
          </a:xfrm>
          <a:prstGeom prst="donut">
            <a:avLst>
              <a:gd name="adj" fmla="val 675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Кольцо 8"/>
          <p:cNvSpPr/>
          <p:nvPr/>
        </p:nvSpPr>
        <p:spPr>
          <a:xfrm>
            <a:off x="4787311" y="5024861"/>
            <a:ext cx="1800200" cy="679082"/>
          </a:xfrm>
          <a:prstGeom prst="donut">
            <a:avLst>
              <a:gd name="adj" fmla="val 675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0271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unam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40538"/>
          </a:xfrm>
          <a:prstGeom prst="rect">
            <a:avLst/>
          </a:prstGeom>
          <a:gradFill rotWithShape="1">
            <a:gsLst>
              <a:gs pos="0">
                <a:srgbClr val="BBE0E3">
                  <a:gamma/>
                  <a:shade val="46275"/>
                  <a:invGamma/>
                  <a:alpha val="0"/>
                </a:srgbClr>
              </a:gs>
              <a:gs pos="100000">
                <a:srgbClr val="BBE0E3">
                  <a:alpha val="38000"/>
                </a:srgbClr>
              </a:gs>
            </a:gsLst>
            <a:path path="shape">
              <a:fillToRect l="50000" t="50000" r="50000" b="50000"/>
            </a:path>
          </a:gradFill>
        </p:spPr>
      </p:pic>
      <p:sp>
        <p:nvSpPr>
          <p:cNvPr id="3" name="TextBox 2"/>
          <p:cNvSpPr txBox="1"/>
          <p:nvPr/>
        </p:nvSpPr>
        <p:spPr>
          <a:xfrm>
            <a:off x="0" y="2620050"/>
            <a:ext cx="55081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ИНТЕНСИВНОСТЬ</a:t>
            </a:r>
          </a:p>
          <a:p>
            <a:pPr algn="ctr"/>
            <a:r>
              <a:rPr lang="ru-RU" sz="5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ЦУНАМИ</a:t>
            </a:r>
            <a:endParaRPr lang="ru-RU" sz="5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5" name="Picture 1" descr="сканирование002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-27562"/>
            <a:ext cx="3024336" cy="722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1855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unam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40538"/>
          </a:xfrm>
          <a:prstGeom prst="rect">
            <a:avLst/>
          </a:prstGeom>
          <a:gradFill rotWithShape="1">
            <a:gsLst>
              <a:gs pos="0">
                <a:srgbClr val="BBE0E3">
                  <a:gamma/>
                  <a:shade val="46275"/>
                  <a:invGamma/>
                  <a:alpha val="0"/>
                </a:srgbClr>
              </a:gs>
              <a:gs pos="100000">
                <a:srgbClr val="BBE0E3">
                  <a:alpha val="38000"/>
                </a:srgbClr>
              </a:gs>
            </a:gsLst>
            <a:path path="shape">
              <a:fillToRect l="50000" t="50000" r="50000" b="50000"/>
            </a:path>
          </a:gradFill>
        </p:spPr>
      </p:pic>
      <p:pic>
        <p:nvPicPr>
          <p:cNvPr id="12290" name="Picture 2" descr="http://www.mukachevo.net/Content/img/news/p_39963_1_gallerybi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47" y="342090"/>
            <a:ext cx="9144000" cy="6156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6223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</TotalTime>
  <Words>90</Words>
  <Application>Microsoft Office PowerPoint</Application>
  <PresentationFormat>Экран (4:3)</PresentationFormat>
  <Paragraphs>24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22</cp:revision>
  <dcterms:created xsi:type="dcterms:W3CDTF">2013-12-09T13:26:12Z</dcterms:created>
  <dcterms:modified xsi:type="dcterms:W3CDTF">2013-12-15T10:37:57Z</dcterms:modified>
</cp:coreProperties>
</file>