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6" r:id="rId2"/>
    <p:sldId id="257" r:id="rId3"/>
    <p:sldId id="268" r:id="rId4"/>
    <p:sldId id="269" r:id="rId5"/>
    <p:sldId id="270" r:id="rId6"/>
    <p:sldId id="271" r:id="rId7"/>
    <p:sldId id="273" r:id="rId8"/>
    <p:sldId id="274" r:id="rId9"/>
    <p:sldId id="275" r:id="rId10"/>
    <p:sldId id="276" r:id="rId11"/>
    <p:sldId id="277" r:id="rId12"/>
    <p:sldId id="278" r:id="rId13"/>
    <p:sldId id="279" r:id="rId14"/>
    <p:sldId id="280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ill Sans MT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ill Sans MT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ill Sans MT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ill Sans MT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ill Sans MT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ill Sans MT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ill Sans MT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ill Sans MT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ill Sans MT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93" autoAdjust="0"/>
    <p:restoredTop sz="94660"/>
  </p:normalViewPr>
  <p:slideViewPr>
    <p:cSldViewPr>
      <p:cViewPr varScale="1">
        <p:scale>
          <a:sx n="109" d="100"/>
          <a:sy n="109" d="100"/>
        </p:scale>
        <p:origin x="-96" y="-21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FEE3444-610F-47AB-9512-82E0BB2EDEF5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AB608BE-1D0A-40A2-9A50-C1E45F89B035}">
      <dgm:prSet phldrT="[Текст]"/>
      <dgm:spPr/>
      <dgm:t>
        <a:bodyPr/>
        <a:lstStyle/>
        <a:p>
          <a:r>
            <a:rPr lang="ru-RU" dirty="0" smtClean="0"/>
            <a:t>Какие  свойства  имеет   неон?</a:t>
          </a:r>
          <a:endParaRPr lang="ru-RU" dirty="0"/>
        </a:p>
      </dgm:t>
    </dgm:pt>
    <dgm:pt modelId="{B32EF59C-29CB-4876-9D86-8AF2F7265C51}" type="parTrans" cxnId="{4AF8C3CE-0203-4430-BAAD-62C61E4108EC}">
      <dgm:prSet/>
      <dgm:spPr/>
      <dgm:t>
        <a:bodyPr/>
        <a:lstStyle/>
        <a:p>
          <a:endParaRPr lang="ru-RU"/>
        </a:p>
      </dgm:t>
    </dgm:pt>
    <dgm:pt modelId="{400A8692-C14D-4209-8083-7E6A680F232D}" type="sibTrans" cxnId="{4AF8C3CE-0203-4430-BAAD-62C61E4108EC}">
      <dgm:prSet/>
      <dgm:spPr/>
      <dgm:t>
        <a:bodyPr/>
        <a:lstStyle/>
        <a:p>
          <a:endParaRPr lang="ru-RU"/>
        </a:p>
      </dgm:t>
    </dgm:pt>
    <dgm:pt modelId="{DE4A3649-D9A2-4A9E-8208-F3F6A1417650}">
      <dgm:prSet phldrT="[Текст]"/>
      <dgm:spPr/>
      <dgm:t>
        <a:bodyPr/>
        <a:lstStyle/>
        <a:p>
          <a:r>
            <a:rPr lang="ru-RU" dirty="0" smtClean="0"/>
            <a:t>Из  чего получают  неон?</a:t>
          </a:r>
          <a:endParaRPr lang="ru-RU" dirty="0"/>
        </a:p>
      </dgm:t>
    </dgm:pt>
    <dgm:pt modelId="{76EA2850-016F-42CD-825B-6729632DC75F}" type="parTrans" cxnId="{24F12C66-1DAB-41C0-B8D4-EBD9949BFE6E}">
      <dgm:prSet/>
      <dgm:spPr/>
      <dgm:t>
        <a:bodyPr/>
        <a:lstStyle/>
        <a:p>
          <a:endParaRPr lang="ru-RU"/>
        </a:p>
      </dgm:t>
    </dgm:pt>
    <dgm:pt modelId="{173C4DE9-5AA3-4F19-B46F-69E8A4AB46F6}" type="sibTrans" cxnId="{24F12C66-1DAB-41C0-B8D4-EBD9949BFE6E}">
      <dgm:prSet/>
      <dgm:spPr/>
      <dgm:t>
        <a:bodyPr/>
        <a:lstStyle/>
        <a:p>
          <a:endParaRPr lang="ru-RU"/>
        </a:p>
      </dgm:t>
    </dgm:pt>
    <dgm:pt modelId="{8FD8546C-04AE-4178-A484-C78F1371D294}">
      <dgm:prSet phldrT="[Текст]"/>
      <dgm:spPr/>
      <dgm:t>
        <a:bodyPr/>
        <a:lstStyle/>
        <a:p>
          <a:r>
            <a:rPr lang="ru-RU" dirty="0" smtClean="0"/>
            <a:t>Кем  и  когда  был  открыт  неон?</a:t>
          </a:r>
          <a:endParaRPr lang="ru-RU" dirty="0"/>
        </a:p>
      </dgm:t>
    </dgm:pt>
    <dgm:pt modelId="{2BCDF8CC-630F-4A31-95B4-70920D5620AD}" type="parTrans" cxnId="{2D5DE411-1D06-49D5-B5E8-10F01841D4A6}">
      <dgm:prSet/>
      <dgm:spPr/>
      <dgm:t>
        <a:bodyPr/>
        <a:lstStyle/>
        <a:p>
          <a:endParaRPr lang="ru-RU"/>
        </a:p>
      </dgm:t>
    </dgm:pt>
    <dgm:pt modelId="{3115FA0A-B2E7-437B-A878-407C4765D77A}" type="sibTrans" cxnId="{2D5DE411-1D06-49D5-B5E8-10F01841D4A6}">
      <dgm:prSet/>
      <dgm:spPr/>
      <dgm:t>
        <a:bodyPr/>
        <a:lstStyle/>
        <a:p>
          <a:endParaRPr lang="ru-RU"/>
        </a:p>
      </dgm:t>
    </dgm:pt>
    <dgm:pt modelId="{7847A556-8F5A-433B-98FE-9EB97A575C56}" type="pres">
      <dgm:prSet presAssocID="{3FEE3444-610F-47AB-9512-82E0BB2EDEF5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B6B00231-5792-445F-BFE6-669444115242}" type="pres">
      <dgm:prSet presAssocID="{3FEE3444-610F-47AB-9512-82E0BB2EDEF5}" presName="Name1" presStyleCnt="0"/>
      <dgm:spPr/>
    </dgm:pt>
    <dgm:pt modelId="{DAEA3880-F6FC-4602-BD53-51D5BB35D7A9}" type="pres">
      <dgm:prSet presAssocID="{3FEE3444-610F-47AB-9512-82E0BB2EDEF5}" presName="cycle" presStyleCnt="0"/>
      <dgm:spPr/>
    </dgm:pt>
    <dgm:pt modelId="{5730341C-39ED-4C1F-9D51-29C3DEAEA424}" type="pres">
      <dgm:prSet presAssocID="{3FEE3444-610F-47AB-9512-82E0BB2EDEF5}" presName="srcNode" presStyleLbl="node1" presStyleIdx="0" presStyleCnt="3"/>
      <dgm:spPr/>
    </dgm:pt>
    <dgm:pt modelId="{805CE47B-0193-4796-A0F3-51E8A73B05F4}" type="pres">
      <dgm:prSet presAssocID="{3FEE3444-610F-47AB-9512-82E0BB2EDEF5}" presName="conn" presStyleLbl="parChTrans1D2" presStyleIdx="0" presStyleCnt="1"/>
      <dgm:spPr/>
      <dgm:t>
        <a:bodyPr/>
        <a:lstStyle/>
        <a:p>
          <a:endParaRPr lang="ru-RU"/>
        </a:p>
      </dgm:t>
    </dgm:pt>
    <dgm:pt modelId="{E106D879-7A3E-4C5F-A2F4-2BFB7821D256}" type="pres">
      <dgm:prSet presAssocID="{3FEE3444-610F-47AB-9512-82E0BB2EDEF5}" presName="extraNode" presStyleLbl="node1" presStyleIdx="0" presStyleCnt="3"/>
      <dgm:spPr/>
    </dgm:pt>
    <dgm:pt modelId="{D07FDC07-8939-490C-946D-82C6E65AE8CD}" type="pres">
      <dgm:prSet presAssocID="{3FEE3444-610F-47AB-9512-82E0BB2EDEF5}" presName="dstNode" presStyleLbl="node1" presStyleIdx="0" presStyleCnt="3"/>
      <dgm:spPr/>
    </dgm:pt>
    <dgm:pt modelId="{840F52CB-0B1C-44EC-9F09-BA18C3A0F47D}" type="pres">
      <dgm:prSet presAssocID="{3AB608BE-1D0A-40A2-9A50-C1E45F89B035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7BC24B-DFC6-415C-BC5B-953238148FD9}" type="pres">
      <dgm:prSet presAssocID="{3AB608BE-1D0A-40A2-9A50-C1E45F89B035}" presName="accent_1" presStyleCnt="0"/>
      <dgm:spPr/>
    </dgm:pt>
    <dgm:pt modelId="{F0304D1B-4246-4D3F-B17E-0909EB01A0AB}" type="pres">
      <dgm:prSet presAssocID="{3AB608BE-1D0A-40A2-9A50-C1E45F89B035}" presName="accentRepeatNode" presStyleLbl="solidFgAcc1" presStyleIdx="0" presStyleCnt="3"/>
      <dgm:spPr/>
    </dgm:pt>
    <dgm:pt modelId="{25CAF060-C850-46AE-80F8-23696B850F81}" type="pres">
      <dgm:prSet presAssocID="{DE4A3649-D9A2-4A9E-8208-F3F6A1417650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951A57-7291-403F-8C04-B50953D622D3}" type="pres">
      <dgm:prSet presAssocID="{DE4A3649-D9A2-4A9E-8208-F3F6A1417650}" presName="accent_2" presStyleCnt="0"/>
      <dgm:spPr/>
    </dgm:pt>
    <dgm:pt modelId="{0E5BD502-EC01-4BD1-9255-596184D45A4D}" type="pres">
      <dgm:prSet presAssocID="{DE4A3649-D9A2-4A9E-8208-F3F6A1417650}" presName="accentRepeatNode" presStyleLbl="solidFgAcc1" presStyleIdx="1" presStyleCnt="3"/>
      <dgm:spPr/>
    </dgm:pt>
    <dgm:pt modelId="{5B25DAD2-4BC7-4EB1-9DCF-F91BBACEB6C9}" type="pres">
      <dgm:prSet presAssocID="{8FD8546C-04AE-4178-A484-C78F1371D294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ABAE02-2698-4119-9A8D-73E44FF2F064}" type="pres">
      <dgm:prSet presAssocID="{8FD8546C-04AE-4178-A484-C78F1371D294}" presName="accent_3" presStyleCnt="0"/>
      <dgm:spPr/>
    </dgm:pt>
    <dgm:pt modelId="{8C841EBE-D1F7-44AD-9D3A-D09FB1DFA7D9}" type="pres">
      <dgm:prSet presAssocID="{8FD8546C-04AE-4178-A484-C78F1371D294}" presName="accentRepeatNode" presStyleLbl="solidFgAcc1" presStyleIdx="2" presStyleCnt="3"/>
      <dgm:spPr/>
    </dgm:pt>
  </dgm:ptLst>
  <dgm:cxnLst>
    <dgm:cxn modelId="{4AF8C3CE-0203-4430-BAAD-62C61E4108EC}" srcId="{3FEE3444-610F-47AB-9512-82E0BB2EDEF5}" destId="{3AB608BE-1D0A-40A2-9A50-C1E45F89B035}" srcOrd="0" destOrd="0" parTransId="{B32EF59C-29CB-4876-9D86-8AF2F7265C51}" sibTransId="{400A8692-C14D-4209-8083-7E6A680F232D}"/>
    <dgm:cxn modelId="{24F12C66-1DAB-41C0-B8D4-EBD9949BFE6E}" srcId="{3FEE3444-610F-47AB-9512-82E0BB2EDEF5}" destId="{DE4A3649-D9A2-4A9E-8208-F3F6A1417650}" srcOrd="1" destOrd="0" parTransId="{76EA2850-016F-42CD-825B-6729632DC75F}" sibTransId="{173C4DE9-5AA3-4F19-B46F-69E8A4AB46F6}"/>
    <dgm:cxn modelId="{2D5DE411-1D06-49D5-B5E8-10F01841D4A6}" srcId="{3FEE3444-610F-47AB-9512-82E0BB2EDEF5}" destId="{8FD8546C-04AE-4178-A484-C78F1371D294}" srcOrd="2" destOrd="0" parTransId="{2BCDF8CC-630F-4A31-95B4-70920D5620AD}" sibTransId="{3115FA0A-B2E7-437B-A878-407C4765D77A}"/>
    <dgm:cxn modelId="{B0698947-BA36-4314-945D-F074CA44C9A4}" type="presOf" srcId="{8FD8546C-04AE-4178-A484-C78F1371D294}" destId="{5B25DAD2-4BC7-4EB1-9DCF-F91BBACEB6C9}" srcOrd="0" destOrd="0" presId="urn:microsoft.com/office/officeart/2008/layout/VerticalCurvedList"/>
    <dgm:cxn modelId="{65C9F908-6D7B-43C1-81EB-10F0BFF8054B}" type="presOf" srcId="{DE4A3649-D9A2-4A9E-8208-F3F6A1417650}" destId="{25CAF060-C850-46AE-80F8-23696B850F81}" srcOrd="0" destOrd="0" presId="urn:microsoft.com/office/officeart/2008/layout/VerticalCurvedList"/>
    <dgm:cxn modelId="{68481D98-F83A-477A-8202-65D80D2F59E5}" type="presOf" srcId="{3FEE3444-610F-47AB-9512-82E0BB2EDEF5}" destId="{7847A556-8F5A-433B-98FE-9EB97A575C56}" srcOrd="0" destOrd="0" presId="urn:microsoft.com/office/officeart/2008/layout/VerticalCurvedList"/>
    <dgm:cxn modelId="{36A2A12D-4706-4BC3-973A-0ECE36310300}" type="presOf" srcId="{3AB608BE-1D0A-40A2-9A50-C1E45F89B035}" destId="{840F52CB-0B1C-44EC-9F09-BA18C3A0F47D}" srcOrd="0" destOrd="0" presId="urn:microsoft.com/office/officeart/2008/layout/VerticalCurvedList"/>
    <dgm:cxn modelId="{DF5B3B94-B72D-46FD-A680-4DBB35D497A6}" type="presOf" srcId="{400A8692-C14D-4209-8083-7E6A680F232D}" destId="{805CE47B-0193-4796-A0F3-51E8A73B05F4}" srcOrd="0" destOrd="0" presId="urn:microsoft.com/office/officeart/2008/layout/VerticalCurvedList"/>
    <dgm:cxn modelId="{B2571F5B-3A7A-4956-A71D-7CD31CB4E6CB}" type="presParOf" srcId="{7847A556-8F5A-433B-98FE-9EB97A575C56}" destId="{B6B00231-5792-445F-BFE6-669444115242}" srcOrd="0" destOrd="0" presId="urn:microsoft.com/office/officeart/2008/layout/VerticalCurvedList"/>
    <dgm:cxn modelId="{E8887EF1-E06F-4145-9190-942A02E34FF9}" type="presParOf" srcId="{B6B00231-5792-445F-BFE6-669444115242}" destId="{DAEA3880-F6FC-4602-BD53-51D5BB35D7A9}" srcOrd="0" destOrd="0" presId="urn:microsoft.com/office/officeart/2008/layout/VerticalCurvedList"/>
    <dgm:cxn modelId="{69245DEB-807A-440B-AD07-068C71255F70}" type="presParOf" srcId="{DAEA3880-F6FC-4602-BD53-51D5BB35D7A9}" destId="{5730341C-39ED-4C1F-9D51-29C3DEAEA424}" srcOrd="0" destOrd="0" presId="urn:microsoft.com/office/officeart/2008/layout/VerticalCurvedList"/>
    <dgm:cxn modelId="{440280ED-48F7-4C24-AB89-EA481585B9B6}" type="presParOf" srcId="{DAEA3880-F6FC-4602-BD53-51D5BB35D7A9}" destId="{805CE47B-0193-4796-A0F3-51E8A73B05F4}" srcOrd="1" destOrd="0" presId="urn:microsoft.com/office/officeart/2008/layout/VerticalCurvedList"/>
    <dgm:cxn modelId="{30549E20-5617-49E4-BEFA-1DC74EBD9B9A}" type="presParOf" srcId="{DAEA3880-F6FC-4602-BD53-51D5BB35D7A9}" destId="{E106D879-7A3E-4C5F-A2F4-2BFB7821D256}" srcOrd="2" destOrd="0" presId="urn:microsoft.com/office/officeart/2008/layout/VerticalCurvedList"/>
    <dgm:cxn modelId="{C0B5FD6B-3EE4-4AB1-BCC4-58DE8F5DE71E}" type="presParOf" srcId="{DAEA3880-F6FC-4602-BD53-51D5BB35D7A9}" destId="{D07FDC07-8939-490C-946D-82C6E65AE8CD}" srcOrd="3" destOrd="0" presId="urn:microsoft.com/office/officeart/2008/layout/VerticalCurvedList"/>
    <dgm:cxn modelId="{7D8D0CF7-2A2A-476B-B6E8-62C50B9801DD}" type="presParOf" srcId="{B6B00231-5792-445F-BFE6-669444115242}" destId="{840F52CB-0B1C-44EC-9F09-BA18C3A0F47D}" srcOrd="1" destOrd="0" presId="urn:microsoft.com/office/officeart/2008/layout/VerticalCurvedList"/>
    <dgm:cxn modelId="{E0997931-367B-4075-A82A-4E78DE87074A}" type="presParOf" srcId="{B6B00231-5792-445F-BFE6-669444115242}" destId="{A27BC24B-DFC6-415C-BC5B-953238148FD9}" srcOrd="2" destOrd="0" presId="urn:microsoft.com/office/officeart/2008/layout/VerticalCurvedList"/>
    <dgm:cxn modelId="{03A41770-AC2E-43BF-8D04-5622E2BD786A}" type="presParOf" srcId="{A27BC24B-DFC6-415C-BC5B-953238148FD9}" destId="{F0304D1B-4246-4D3F-B17E-0909EB01A0AB}" srcOrd="0" destOrd="0" presId="urn:microsoft.com/office/officeart/2008/layout/VerticalCurvedList"/>
    <dgm:cxn modelId="{5B6BFE26-68EB-402B-978F-8A0A1F3CB1BA}" type="presParOf" srcId="{B6B00231-5792-445F-BFE6-669444115242}" destId="{25CAF060-C850-46AE-80F8-23696B850F81}" srcOrd="3" destOrd="0" presId="urn:microsoft.com/office/officeart/2008/layout/VerticalCurvedList"/>
    <dgm:cxn modelId="{0AA465B1-BADB-4C1B-B7AF-AEA9D70EE679}" type="presParOf" srcId="{B6B00231-5792-445F-BFE6-669444115242}" destId="{BB951A57-7291-403F-8C04-B50953D622D3}" srcOrd="4" destOrd="0" presId="urn:microsoft.com/office/officeart/2008/layout/VerticalCurvedList"/>
    <dgm:cxn modelId="{57AC8415-913D-4693-8AB2-A41186F0CDCE}" type="presParOf" srcId="{BB951A57-7291-403F-8C04-B50953D622D3}" destId="{0E5BD502-EC01-4BD1-9255-596184D45A4D}" srcOrd="0" destOrd="0" presId="urn:microsoft.com/office/officeart/2008/layout/VerticalCurvedList"/>
    <dgm:cxn modelId="{0052C92B-7941-4F26-AB84-9FE293F4B6C6}" type="presParOf" srcId="{B6B00231-5792-445F-BFE6-669444115242}" destId="{5B25DAD2-4BC7-4EB1-9DCF-F91BBACEB6C9}" srcOrd="5" destOrd="0" presId="urn:microsoft.com/office/officeart/2008/layout/VerticalCurvedList"/>
    <dgm:cxn modelId="{F95644BF-18AC-45EB-BFFF-CB7556267DB8}" type="presParOf" srcId="{B6B00231-5792-445F-BFE6-669444115242}" destId="{E8ABAE02-2698-4119-9A8D-73E44FF2F064}" srcOrd="6" destOrd="0" presId="urn:microsoft.com/office/officeart/2008/layout/VerticalCurvedList"/>
    <dgm:cxn modelId="{3A94A3EC-BFAE-4859-912D-349451F17638}" type="presParOf" srcId="{E8ABAE02-2698-4119-9A8D-73E44FF2F064}" destId="{8C841EBE-D1F7-44AD-9D3A-D09FB1DFA7D9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5FB793D4-8BA5-463E-8FF6-4B8CDA9028C7}" type="doc">
      <dgm:prSet loTypeId="urn:microsoft.com/office/officeart/2008/layout/VerticalAccen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5D98792-75EE-4254-92C5-767BAFDC4CA4}">
      <dgm:prSet phldrT="[Текст]"/>
      <dgm:spPr/>
      <dgm:t>
        <a:bodyPr/>
        <a:lstStyle/>
        <a:p>
          <a:r>
            <a:rPr lang="ru-RU" dirty="0" smtClean="0"/>
            <a:t>Благородные  газы  используются  для  продувания  расплавленных  металлов,   при  получении  некоторых  металлов  в  инертной  атмосфере, например  титана, который  при  высокой  температуре  легко  соединяется  не только  с  кислородом, но и с азотом.</a:t>
          </a:r>
          <a:endParaRPr lang="ru-RU" dirty="0"/>
        </a:p>
      </dgm:t>
    </dgm:pt>
    <dgm:pt modelId="{5D288ED1-FDD8-4C11-9F72-D42E1E1B7DC5}" type="parTrans" cxnId="{D9173CE1-701E-4C7C-8C7F-7BF36D80677A}">
      <dgm:prSet/>
      <dgm:spPr/>
      <dgm:t>
        <a:bodyPr/>
        <a:lstStyle/>
        <a:p>
          <a:endParaRPr lang="ru-RU"/>
        </a:p>
      </dgm:t>
    </dgm:pt>
    <dgm:pt modelId="{4C49C6DA-78B0-43AD-A201-35C79AAF664A}" type="sibTrans" cxnId="{D9173CE1-701E-4C7C-8C7F-7BF36D80677A}">
      <dgm:prSet/>
      <dgm:spPr/>
      <dgm:t>
        <a:bodyPr/>
        <a:lstStyle/>
        <a:p>
          <a:endParaRPr lang="ru-RU"/>
        </a:p>
      </dgm:t>
    </dgm:pt>
    <dgm:pt modelId="{A023E0F2-E49E-4741-9DCF-8FC35FC86F41}">
      <dgm:prSet phldrT="[Текст]"/>
      <dgm:spPr/>
      <dgm:t>
        <a:bodyPr/>
        <a:lstStyle/>
        <a:p>
          <a:r>
            <a:rPr lang="ru-RU" dirty="0" smtClean="0"/>
            <a:t>  </a:t>
          </a:r>
          <a:endParaRPr lang="ru-RU" dirty="0"/>
        </a:p>
      </dgm:t>
    </dgm:pt>
    <dgm:pt modelId="{02757016-707C-4B39-B2D8-6C408B015AB7}" type="sibTrans" cxnId="{62983DF4-FC9B-47EF-B97C-D536CDC6D265}">
      <dgm:prSet/>
      <dgm:spPr/>
      <dgm:t>
        <a:bodyPr/>
        <a:lstStyle/>
        <a:p>
          <a:endParaRPr lang="ru-RU"/>
        </a:p>
      </dgm:t>
    </dgm:pt>
    <dgm:pt modelId="{E17E843C-1028-48EF-9E5D-E40CDAE80E41}" type="parTrans" cxnId="{62983DF4-FC9B-47EF-B97C-D536CDC6D265}">
      <dgm:prSet/>
      <dgm:spPr/>
      <dgm:t>
        <a:bodyPr/>
        <a:lstStyle/>
        <a:p>
          <a:endParaRPr lang="ru-RU"/>
        </a:p>
      </dgm:t>
    </dgm:pt>
    <dgm:pt modelId="{10BE1879-30DA-4441-87A3-5D8CEBDEB488}" type="pres">
      <dgm:prSet presAssocID="{5FB793D4-8BA5-463E-8FF6-4B8CDA9028C7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endParaRPr lang="ru-RU"/>
        </a:p>
      </dgm:t>
    </dgm:pt>
    <dgm:pt modelId="{AD8955C4-445B-4CBD-B425-72CFD6C3A91E}" type="pres">
      <dgm:prSet presAssocID="{A023E0F2-E49E-4741-9DCF-8FC35FC86F41}" presName="parenttextcomposite" presStyleCnt="0"/>
      <dgm:spPr/>
    </dgm:pt>
    <dgm:pt modelId="{2233C356-01E9-4A79-9D40-6234028B933C}" type="pres">
      <dgm:prSet presAssocID="{A023E0F2-E49E-4741-9DCF-8FC35FC86F41}" presName="parenttext" presStyleLbl="revTx" presStyleIdx="0" presStyleCnt="1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3108C6-30C9-4390-86EA-3014BD00C087}" type="pres">
      <dgm:prSet presAssocID="{A023E0F2-E49E-4741-9DCF-8FC35FC86F41}" presName="composite" presStyleCnt="0"/>
      <dgm:spPr/>
    </dgm:pt>
    <dgm:pt modelId="{463ED3B7-62F4-4793-9534-5FA40DFEC537}" type="pres">
      <dgm:prSet presAssocID="{A023E0F2-E49E-4741-9DCF-8FC35FC86F41}" presName="chevron1" presStyleLbl="alignNode1" presStyleIdx="0" presStyleCnt="7" custScaleY="276930"/>
      <dgm:spPr/>
    </dgm:pt>
    <dgm:pt modelId="{887390BA-88A6-4F12-8C68-4B275029FD74}" type="pres">
      <dgm:prSet presAssocID="{A023E0F2-E49E-4741-9DCF-8FC35FC86F41}" presName="chevron2" presStyleLbl="alignNode1" presStyleIdx="1" presStyleCnt="7" custScaleY="276930"/>
      <dgm:spPr/>
    </dgm:pt>
    <dgm:pt modelId="{FD6C5E97-1E2B-41C6-84DF-363F50EDAF71}" type="pres">
      <dgm:prSet presAssocID="{A023E0F2-E49E-4741-9DCF-8FC35FC86F41}" presName="chevron3" presStyleLbl="alignNode1" presStyleIdx="2" presStyleCnt="7" custScaleY="276930"/>
      <dgm:spPr/>
    </dgm:pt>
    <dgm:pt modelId="{A2DF0021-CCFF-4FC0-8324-72665ED0B585}" type="pres">
      <dgm:prSet presAssocID="{A023E0F2-E49E-4741-9DCF-8FC35FC86F41}" presName="chevron4" presStyleLbl="alignNode1" presStyleIdx="3" presStyleCnt="7" custScaleY="276930"/>
      <dgm:spPr/>
    </dgm:pt>
    <dgm:pt modelId="{37AE0F23-7E85-4DB2-9960-FF90AFB98907}" type="pres">
      <dgm:prSet presAssocID="{A023E0F2-E49E-4741-9DCF-8FC35FC86F41}" presName="chevron5" presStyleLbl="alignNode1" presStyleIdx="4" presStyleCnt="7" custScaleY="276930"/>
      <dgm:spPr/>
    </dgm:pt>
    <dgm:pt modelId="{204305BB-04EE-4B39-85B0-05CC06D1F8A2}" type="pres">
      <dgm:prSet presAssocID="{A023E0F2-E49E-4741-9DCF-8FC35FC86F41}" presName="chevron6" presStyleLbl="alignNode1" presStyleIdx="5" presStyleCnt="7" custScaleY="276930"/>
      <dgm:spPr/>
    </dgm:pt>
    <dgm:pt modelId="{79C4A738-F61D-4183-9DCC-1D545763DF1D}" type="pres">
      <dgm:prSet presAssocID="{A023E0F2-E49E-4741-9DCF-8FC35FC86F41}" presName="chevron7" presStyleLbl="alignNode1" presStyleIdx="6" presStyleCnt="7" custScaleY="276930"/>
      <dgm:spPr/>
    </dgm:pt>
    <dgm:pt modelId="{5E2C8547-B724-40FB-BFD0-DF0CB6B75D83}" type="pres">
      <dgm:prSet presAssocID="{A023E0F2-E49E-4741-9DCF-8FC35FC86F41}" presName="childtext" presStyleLbl="solidFgAcc1" presStyleIdx="0" presStyleCnt="1" custScaleY="276930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5C18F17-E81E-4CC8-9A7E-60BFBB50FB51}" type="presOf" srcId="{5FB793D4-8BA5-463E-8FF6-4B8CDA9028C7}" destId="{10BE1879-30DA-4441-87A3-5D8CEBDEB488}" srcOrd="0" destOrd="0" presId="urn:microsoft.com/office/officeart/2008/layout/VerticalAccentList"/>
    <dgm:cxn modelId="{D9173CE1-701E-4C7C-8C7F-7BF36D80677A}" srcId="{A023E0F2-E49E-4741-9DCF-8FC35FC86F41}" destId="{65D98792-75EE-4254-92C5-767BAFDC4CA4}" srcOrd="0" destOrd="0" parTransId="{5D288ED1-FDD8-4C11-9F72-D42E1E1B7DC5}" sibTransId="{4C49C6DA-78B0-43AD-A201-35C79AAF664A}"/>
    <dgm:cxn modelId="{57C20902-DDF6-423B-92B8-98F8720049B1}" type="presOf" srcId="{A023E0F2-E49E-4741-9DCF-8FC35FC86F41}" destId="{2233C356-01E9-4A79-9D40-6234028B933C}" srcOrd="0" destOrd="0" presId="urn:microsoft.com/office/officeart/2008/layout/VerticalAccentList"/>
    <dgm:cxn modelId="{C8568D40-16B6-4EF4-ACC2-1D3EBB739DF4}" type="presOf" srcId="{65D98792-75EE-4254-92C5-767BAFDC4CA4}" destId="{5E2C8547-B724-40FB-BFD0-DF0CB6B75D83}" srcOrd="0" destOrd="0" presId="urn:microsoft.com/office/officeart/2008/layout/VerticalAccentList"/>
    <dgm:cxn modelId="{62983DF4-FC9B-47EF-B97C-D536CDC6D265}" srcId="{5FB793D4-8BA5-463E-8FF6-4B8CDA9028C7}" destId="{A023E0F2-E49E-4741-9DCF-8FC35FC86F41}" srcOrd="0" destOrd="0" parTransId="{E17E843C-1028-48EF-9E5D-E40CDAE80E41}" sibTransId="{02757016-707C-4B39-B2D8-6C408B015AB7}"/>
    <dgm:cxn modelId="{CD43C055-26EE-4EEC-BFB3-429988D83BAA}" type="presParOf" srcId="{10BE1879-30DA-4441-87A3-5D8CEBDEB488}" destId="{AD8955C4-445B-4CBD-B425-72CFD6C3A91E}" srcOrd="0" destOrd="0" presId="urn:microsoft.com/office/officeart/2008/layout/VerticalAccentList"/>
    <dgm:cxn modelId="{F4F70F6F-C57C-4D88-B790-7D843D5C4FAC}" type="presParOf" srcId="{AD8955C4-445B-4CBD-B425-72CFD6C3A91E}" destId="{2233C356-01E9-4A79-9D40-6234028B933C}" srcOrd="0" destOrd="0" presId="urn:microsoft.com/office/officeart/2008/layout/VerticalAccentList"/>
    <dgm:cxn modelId="{2EA09D4B-C4B5-4C6D-96A0-A81E6C2D27C2}" type="presParOf" srcId="{10BE1879-30DA-4441-87A3-5D8CEBDEB488}" destId="{FA3108C6-30C9-4390-86EA-3014BD00C087}" srcOrd="1" destOrd="0" presId="urn:microsoft.com/office/officeart/2008/layout/VerticalAccentList"/>
    <dgm:cxn modelId="{9AD12326-36C4-46D3-BDEB-FEA2D284B59F}" type="presParOf" srcId="{FA3108C6-30C9-4390-86EA-3014BD00C087}" destId="{463ED3B7-62F4-4793-9534-5FA40DFEC537}" srcOrd="0" destOrd="0" presId="urn:microsoft.com/office/officeart/2008/layout/VerticalAccentList"/>
    <dgm:cxn modelId="{2C1AEDB4-0EE1-4507-872C-3CA57E2164D6}" type="presParOf" srcId="{FA3108C6-30C9-4390-86EA-3014BD00C087}" destId="{887390BA-88A6-4F12-8C68-4B275029FD74}" srcOrd="1" destOrd="0" presId="urn:microsoft.com/office/officeart/2008/layout/VerticalAccentList"/>
    <dgm:cxn modelId="{40C0807A-9E12-4BA1-8188-EA2E03A4A474}" type="presParOf" srcId="{FA3108C6-30C9-4390-86EA-3014BD00C087}" destId="{FD6C5E97-1E2B-41C6-84DF-363F50EDAF71}" srcOrd="2" destOrd="0" presId="urn:microsoft.com/office/officeart/2008/layout/VerticalAccentList"/>
    <dgm:cxn modelId="{25C883EA-6859-4443-A22B-9298A168BF93}" type="presParOf" srcId="{FA3108C6-30C9-4390-86EA-3014BD00C087}" destId="{A2DF0021-CCFF-4FC0-8324-72665ED0B585}" srcOrd="3" destOrd="0" presId="urn:microsoft.com/office/officeart/2008/layout/VerticalAccentList"/>
    <dgm:cxn modelId="{D6B5ED82-394B-477D-99F3-15618315613B}" type="presParOf" srcId="{FA3108C6-30C9-4390-86EA-3014BD00C087}" destId="{37AE0F23-7E85-4DB2-9960-FF90AFB98907}" srcOrd="4" destOrd="0" presId="urn:microsoft.com/office/officeart/2008/layout/VerticalAccentList"/>
    <dgm:cxn modelId="{94321E5A-EA45-4531-995B-841EDCAFF8AC}" type="presParOf" srcId="{FA3108C6-30C9-4390-86EA-3014BD00C087}" destId="{204305BB-04EE-4B39-85B0-05CC06D1F8A2}" srcOrd="5" destOrd="0" presId="urn:microsoft.com/office/officeart/2008/layout/VerticalAccentList"/>
    <dgm:cxn modelId="{3096DFFF-D5AD-487E-95A3-53182010CC8C}" type="presParOf" srcId="{FA3108C6-30C9-4390-86EA-3014BD00C087}" destId="{79C4A738-F61D-4183-9DCC-1D545763DF1D}" srcOrd="6" destOrd="0" presId="urn:microsoft.com/office/officeart/2008/layout/VerticalAccentList"/>
    <dgm:cxn modelId="{FB8A44ED-C5B3-42DA-A15F-2F606DA545FC}" type="presParOf" srcId="{FA3108C6-30C9-4390-86EA-3014BD00C087}" destId="{5E2C8547-B724-40FB-BFD0-DF0CB6B75D83}" srcOrd="7" destOrd="0" presId="urn:microsoft.com/office/officeart/2008/layout/Vertical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5FB793D4-8BA5-463E-8FF6-4B8CDA9028C7}" type="doc">
      <dgm:prSet loTypeId="urn:microsoft.com/office/officeart/2008/layout/VerticalAccen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5D98792-75EE-4254-92C5-767BAFDC4CA4}">
      <dgm:prSet phldrT="[Текст]" custT="1"/>
      <dgm:spPr/>
      <dgm:t>
        <a:bodyPr/>
        <a:lstStyle/>
        <a:p>
          <a:r>
            <a:rPr lang="ru-RU" sz="2100" dirty="0" smtClean="0"/>
            <a:t>В 1962 году  был  получен  </a:t>
          </a:r>
          <a:r>
            <a:rPr lang="ru-RU" sz="2100" dirty="0" err="1" smtClean="0"/>
            <a:t>тетрофторид</a:t>
          </a:r>
          <a:r>
            <a:rPr lang="ru-RU" sz="2100" dirty="0" smtClean="0"/>
            <a:t>  ксенона </a:t>
          </a:r>
          <a:r>
            <a:rPr lang="en-US" sz="2100" dirty="0" err="1" smtClean="0"/>
            <a:t>XeF</a:t>
          </a:r>
          <a:r>
            <a:rPr lang="ru-RU" sz="2100" baseline="-25000" dirty="0" smtClean="0"/>
            <a:t>4</a:t>
          </a:r>
          <a:endParaRPr lang="ru-RU" sz="2100" dirty="0"/>
        </a:p>
      </dgm:t>
    </dgm:pt>
    <dgm:pt modelId="{5D288ED1-FDD8-4C11-9F72-D42E1E1B7DC5}" type="parTrans" cxnId="{D9173CE1-701E-4C7C-8C7F-7BF36D80677A}">
      <dgm:prSet/>
      <dgm:spPr/>
      <dgm:t>
        <a:bodyPr/>
        <a:lstStyle/>
        <a:p>
          <a:endParaRPr lang="ru-RU"/>
        </a:p>
      </dgm:t>
    </dgm:pt>
    <dgm:pt modelId="{4C49C6DA-78B0-43AD-A201-35C79AAF664A}" type="sibTrans" cxnId="{D9173CE1-701E-4C7C-8C7F-7BF36D80677A}">
      <dgm:prSet/>
      <dgm:spPr/>
      <dgm:t>
        <a:bodyPr/>
        <a:lstStyle/>
        <a:p>
          <a:endParaRPr lang="ru-RU"/>
        </a:p>
      </dgm:t>
    </dgm:pt>
    <dgm:pt modelId="{A023E0F2-E49E-4741-9DCF-8FC35FC86F41}">
      <dgm:prSet phldrT="[Текст]"/>
      <dgm:spPr/>
      <dgm:t>
        <a:bodyPr/>
        <a:lstStyle/>
        <a:p>
          <a:r>
            <a:rPr lang="ru-RU" dirty="0" smtClean="0"/>
            <a:t> </a:t>
          </a:r>
          <a:endParaRPr lang="ru-RU" dirty="0"/>
        </a:p>
      </dgm:t>
    </dgm:pt>
    <dgm:pt modelId="{02757016-707C-4B39-B2D8-6C408B015AB7}" type="sibTrans" cxnId="{62983DF4-FC9B-47EF-B97C-D536CDC6D265}">
      <dgm:prSet/>
      <dgm:spPr/>
      <dgm:t>
        <a:bodyPr/>
        <a:lstStyle/>
        <a:p>
          <a:endParaRPr lang="ru-RU"/>
        </a:p>
      </dgm:t>
    </dgm:pt>
    <dgm:pt modelId="{E17E843C-1028-48EF-9E5D-E40CDAE80E41}" type="parTrans" cxnId="{62983DF4-FC9B-47EF-B97C-D536CDC6D265}">
      <dgm:prSet/>
      <dgm:spPr/>
      <dgm:t>
        <a:bodyPr/>
        <a:lstStyle/>
        <a:p>
          <a:endParaRPr lang="ru-RU"/>
        </a:p>
      </dgm:t>
    </dgm:pt>
    <dgm:pt modelId="{10BE1879-30DA-4441-87A3-5D8CEBDEB488}" type="pres">
      <dgm:prSet presAssocID="{5FB793D4-8BA5-463E-8FF6-4B8CDA9028C7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endParaRPr lang="ru-RU"/>
        </a:p>
      </dgm:t>
    </dgm:pt>
    <dgm:pt modelId="{AD8955C4-445B-4CBD-B425-72CFD6C3A91E}" type="pres">
      <dgm:prSet presAssocID="{A023E0F2-E49E-4741-9DCF-8FC35FC86F41}" presName="parenttextcomposite" presStyleCnt="0"/>
      <dgm:spPr/>
    </dgm:pt>
    <dgm:pt modelId="{2233C356-01E9-4A79-9D40-6234028B933C}" type="pres">
      <dgm:prSet presAssocID="{A023E0F2-E49E-4741-9DCF-8FC35FC86F41}" presName="parenttext" presStyleLbl="revTx" presStyleIdx="0" presStyleCnt="1" custScaleY="53933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3108C6-30C9-4390-86EA-3014BD00C087}" type="pres">
      <dgm:prSet presAssocID="{A023E0F2-E49E-4741-9DCF-8FC35FC86F41}" presName="composite" presStyleCnt="0"/>
      <dgm:spPr/>
    </dgm:pt>
    <dgm:pt modelId="{463ED3B7-62F4-4793-9534-5FA40DFEC537}" type="pres">
      <dgm:prSet presAssocID="{A023E0F2-E49E-4741-9DCF-8FC35FC86F41}" presName="chevron1" presStyleLbl="alignNode1" presStyleIdx="0" presStyleCnt="7" custScaleY="149356"/>
      <dgm:spPr/>
    </dgm:pt>
    <dgm:pt modelId="{887390BA-88A6-4F12-8C68-4B275029FD74}" type="pres">
      <dgm:prSet presAssocID="{A023E0F2-E49E-4741-9DCF-8FC35FC86F41}" presName="chevron2" presStyleLbl="alignNode1" presStyleIdx="1" presStyleCnt="7" custScaleY="149356"/>
      <dgm:spPr/>
    </dgm:pt>
    <dgm:pt modelId="{FD6C5E97-1E2B-41C6-84DF-363F50EDAF71}" type="pres">
      <dgm:prSet presAssocID="{A023E0F2-E49E-4741-9DCF-8FC35FC86F41}" presName="chevron3" presStyleLbl="alignNode1" presStyleIdx="2" presStyleCnt="7" custScaleY="149356"/>
      <dgm:spPr/>
    </dgm:pt>
    <dgm:pt modelId="{A2DF0021-CCFF-4FC0-8324-72665ED0B585}" type="pres">
      <dgm:prSet presAssocID="{A023E0F2-E49E-4741-9DCF-8FC35FC86F41}" presName="chevron4" presStyleLbl="alignNode1" presStyleIdx="3" presStyleCnt="7" custScaleY="149356"/>
      <dgm:spPr/>
    </dgm:pt>
    <dgm:pt modelId="{37AE0F23-7E85-4DB2-9960-FF90AFB98907}" type="pres">
      <dgm:prSet presAssocID="{A023E0F2-E49E-4741-9DCF-8FC35FC86F41}" presName="chevron5" presStyleLbl="alignNode1" presStyleIdx="4" presStyleCnt="7" custScaleY="149356"/>
      <dgm:spPr/>
    </dgm:pt>
    <dgm:pt modelId="{204305BB-04EE-4B39-85B0-05CC06D1F8A2}" type="pres">
      <dgm:prSet presAssocID="{A023E0F2-E49E-4741-9DCF-8FC35FC86F41}" presName="chevron6" presStyleLbl="alignNode1" presStyleIdx="5" presStyleCnt="7" custScaleY="149356"/>
      <dgm:spPr/>
    </dgm:pt>
    <dgm:pt modelId="{79C4A738-F61D-4183-9DCC-1D545763DF1D}" type="pres">
      <dgm:prSet presAssocID="{A023E0F2-E49E-4741-9DCF-8FC35FC86F41}" presName="chevron7" presStyleLbl="alignNode1" presStyleIdx="6" presStyleCnt="7" custScaleY="149356"/>
      <dgm:spPr/>
    </dgm:pt>
    <dgm:pt modelId="{5E2C8547-B724-40FB-BFD0-DF0CB6B75D83}" type="pres">
      <dgm:prSet presAssocID="{A023E0F2-E49E-4741-9DCF-8FC35FC86F41}" presName="childtext" presStyleLbl="solidFgAcc1" presStyleIdx="0" presStyleCnt="1" custScaleY="149356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EDE2EFC-94A9-4F56-B4F2-6689AA98FCEA}" type="presOf" srcId="{A023E0F2-E49E-4741-9DCF-8FC35FC86F41}" destId="{2233C356-01E9-4A79-9D40-6234028B933C}" srcOrd="0" destOrd="0" presId="urn:microsoft.com/office/officeart/2008/layout/VerticalAccentList"/>
    <dgm:cxn modelId="{D9173CE1-701E-4C7C-8C7F-7BF36D80677A}" srcId="{A023E0F2-E49E-4741-9DCF-8FC35FC86F41}" destId="{65D98792-75EE-4254-92C5-767BAFDC4CA4}" srcOrd="0" destOrd="0" parTransId="{5D288ED1-FDD8-4C11-9F72-D42E1E1B7DC5}" sibTransId="{4C49C6DA-78B0-43AD-A201-35C79AAF664A}"/>
    <dgm:cxn modelId="{6D841B9F-9D98-47C1-8369-006B73B9F0DA}" type="presOf" srcId="{65D98792-75EE-4254-92C5-767BAFDC4CA4}" destId="{5E2C8547-B724-40FB-BFD0-DF0CB6B75D83}" srcOrd="0" destOrd="0" presId="urn:microsoft.com/office/officeart/2008/layout/VerticalAccentList"/>
    <dgm:cxn modelId="{AB28864D-00A3-49B2-BB22-6830CF3FB320}" type="presOf" srcId="{5FB793D4-8BA5-463E-8FF6-4B8CDA9028C7}" destId="{10BE1879-30DA-4441-87A3-5D8CEBDEB488}" srcOrd="0" destOrd="0" presId="urn:microsoft.com/office/officeart/2008/layout/VerticalAccentList"/>
    <dgm:cxn modelId="{62983DF4-FC9B-47EF-B97C-D536CDC6D265}" srcId="{5FB793D4-8BA5-463E-8FF6-4B8CDA9028C7}" destId="{A023E0F2-E49E-4741-9DCF-8FC35FC86F41}" srcOrd="0" destOrd="0" parTransId="{E17E843C-1028-48EF-9E5D-E40CDAE80E41}" sibTransId="{02757016-707C-4B39-B2D8-6C408B015AB7}"/>
    <dgm:cxn modelId="{67D33196-DDCC-401D-8C78-5EE48EDA4B95}" type="presParOf" srcId="{10BE1879-30DA-4441-87A3-5D8CEBDEB488}" destId="{AD8955C4-445B-4CBD-B425-72CFD6C3A91E}" srcOrd="0" destOrd="0" presId="urn:microsoft.com/office/officeart/2008/layout/VerticalAccentList"/>
    <dgm:cxn modelId="{BC43F1E2-35DE-4F36-BA20-017BBD670497}" type="presParOf" srcId="{AD8955C4-445B-4CBD-B425-72CFD6C3A91E}" destId="{2233C356-01E9-4A79-9D40-6234028B933C}" srcOrd="0" destOrd="0" presId="urn:microsoft.com/office/officeart/2008/layout/VerticalAccentList"/>
    <dgm:cxn modelId="{484D298E-04B5-4088-BF8A-F9ED204F1F10}" type="presParOf" srcId="{10BE1879-30DA-4441-87A3-5D8CEBDEB488}" destId="{FA3108C6-30C9-4390-86EA-3014BD00C087}" srcOrd="1" destOrd="0" presId="urn:microsoft.com/office/officeart/2008/layout/VerticalAccentList"/>
    <dgm:cxn modelId="{13DD5CCE-F016-4A64-B384-AF1BCCFA8B87}" type="presParOf" srcId="{FA3108C6-30C9-4390-86EA-3014BD00C087}" destId="{463ED3B7-62F4-4793-9534-5FA40DFEC537}" srcOrd="0" destOrd="0" presId="urn:microsoft.com/office/officeart/2008/layout/VerticalAccentList"/>
    <dgm:cxn modelId="{05C3620F-49DE-4A79-AAA8-CB4BF73E9A19}" type="presParOf" srcId="{FA3108C6-30C9-4390-86EA-3014BD00C087}" destId="{887390BA-88A6-4F12-8C68-4B275029FD74}" srcOrd="1" destOrd="0" presId="urn:microsoft.com/office/officeart/2008/layout/VerticalAccentList"/>
    <dgm:cxn modelId="{BB5995CF-09E8-4AF9-AED5-114A69814402}" type="presParOf" srcId="{FA3108C6-30C9-4390-86EA-3014BD00C087}" destId="{FD6C5E97-1E2B-41C6-84DF-363F50EDAF71}" srcOrd="2" destOrd="0" presId="urn:microsoft.com/office/officeart/2008/layout/VerticalAccentList"/>
    <dgm:cxn modelId="{57DBA3A2-91EE-4C71-95F0-7F58C1734B6B}" type="presParOf" srcId="{FA3108C6-30C9-4390-86EA-3014BD00C087}" destId="{A2DF0021-CCFF-4FC0-8324-72665ED0B585}" srcOrd="3" destOrd="0" presId="urn:microsoft.com/office/officeart/2008/layout/VerticalAccentList"/>
    <dgm:cxn modelId="{020D5DEB-49F8-4673-906C-8657A9A44875}" type="presParOf" srcId="{FA3108C6-30C9-4390-86EA-3014BD00C087}" destId="{37AE0F23-7E85-4DB2-9960-FF90AFB98907}" srcOrd="4" destOrd="0" presId="urn:microsoft.com/office/officeart/2008/layout/VerticalAccentList"/>
    <dgm:cxn modelId="{25D0A1D8-EDCD-44B1-96E5-8F0C04E83D97}" type="presParOf" srcId="{FA3108C6-30C9-4390-86EA-3014BD00C087}" destId="{204305BB-04EE-4B39-85B0-05CC06D1F8A2}" srcOrd="5" destOrd="0" presId="urn:microsoft.com/office/officeart/2008/layout/VerticalAccentList"/>
    <dgm:cxn modelId="{2BED5129-D755-4F6C-BFA4-20EF6287829E}" type="presParOf" srcId="{FA3108C6-30C9-4390-86EA-3014BD00C087}" destId="{79C4A738-F61D-4183-9DCC-1D545763DF1D}" srcOrd="6" destOrd="0" presId="urn:microsoft.com/office/officeart/2008/layout/VerticalAccentList"/>
    <dgm:cxn modelId="{9EF19625-278E-433D-B076-C4A209FC79C1}" type="presParOf" srcId="{FA3108C6-30C9-4390-86EA-3014BD00C087}" destId="{5E2C8547-B724-40FB-BFD0-DF0CB6B75D83}" srcOrd="7" destOrd="0" presId="urn:microsoft.com/office/officeart/2008/layout/Vertical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FEE3444-610F-47AB-9512-82E0BB2EDEF5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AB608BE-1D0A-40A2-9A50-C1E45F89B035}">
      <dgm:prSet phldrT="[Текст]"/>
      <dgm:spPr/>
      <dgm:t>
        <a:bodyPr/>
        <a:lstStyle/>
        <a:p>
          <a:r>
            <a:rPr lang="ru-RU" dirty="0" smtClean="0"/>
            <a:t>Где  применяется  неон?</a:t>
          </a:r>
          <a:endParaRPr lang="ru-RU" dirty="0"/>
        </a:p>
      </dgm:t>
    </dgm:pt>
    <dgm:pt modelId="{B32EF59C-29CB-4876-9D86-8AF2F7265C51}" type="parTrans" cxnId="{4AF8C3CE-0203-4430-BAAD-62C61E4108EC}">
      <dgm:prSet/>
      <dgm:spPr/>
      <dgm:t>
        <a:bodyPr/>
        <a:lstStyle/>
        <a:p>
          <a:endParaRPr lang="ru-RU"/>
        </a:p>
      </dgm:t>
    </dgm:pt>
    <dgm:pt modelId="{400A8692-C14D-4209-8083-7E6A680F232D}" type="sibTrans" cxnId="{4AF8C3CE-0203-4430-BAAD-62C61E4108EC}">
      <dgm:prSet/>
      <dgm:spPr/>
      <dgm:t>
        <a:bodyPr/>
        <a:lstStyle/>
        <a:p>
          <a:endParaRPr lang="ru-RU"/>
        </a:p>
      </dgm:t>
    </dgm:pt>
    <dgm:pt modelId="{DE4A3649-D9A2-4A9E-8208-F3F6A1417650}">
      <dgm:prSet phldrT="[Текст]"/>
      <dgm:spPr/>
      <dgm:t>
        <a:bodyPr/>
        <a:lstStyle/>
        <a:p>
          <a:r>
            <a:rPr lang="ru-RU" dirty="0" smtClean="0"/>
            <a:t>Где применяется  аргон?</a:t>
          </a:r>
          <a:endParaRPr lang="ru-RU" dirty="0"/>
        </a:p>
      </dgm:t>
    </dgm:pt>
    <dgm:pt modelId="{76EA2850-016F-42CD-825B-6729632DC75F}" type="parTrans" cxnId="{24F12C66-1DAB-41C0-B8D4-EBD9949BFE6E}">
      <dgm:prSet/>
      <dgm:spPr/>
      <dgm:t>
        <a:bodyPr/>
        <a:lstStyle/>
        <a:p>
          <a:endParaRPr lang="ru-RU"/>
        </a:p>
      </dgm:t>
    </dgm:pt>
    <dgm:pt modelId="{173C4DE9-5AA3-4F19-B46F-69E8A4AB46F6}" type="sibTrans" cxnId="{24F12C66-1DAB-41C0-B8D4-EBD9949BFE6E}">
      <dgm:prSet/>
      <dgm:spPr/>
      <dgm:t>
        <a:bodyPr/>
        <a:lstStyle/>
        <a:p>
          <a:endParaRPr lang="ru-RU"/>
        </a:p>
      </dgm:t>
    </dgm:pt>
    <dgm:pt modelId="{8FD8546C-04AE-4178-A484-C78F1371D294}">
      <dgm:prSet phldrT="[Текст]"/>
      <dgm:spPr/>
      <dgm:t>
        <a:bodyPr/>
        <a:lstStyle/>
        <a:p>
          <a:r>
            <a:rPr lang="ru-RU" dirty="0" smtClean="0"/>
            <a:t>Каково  применение  криптона  и  ксенона?</a:t>
          </a:r>
          <a:endParaRPr lang="ru-RU" dirty="0"/>
        </a:p>
      </dgm:t>
    </dgm:pt>
    <dgm:pt modelId="{2BCDF8CC-630F-4A31-95B4-70920D5620AD}" type="parTrans" cxnId="{2D5DE411-1D06-49D5-B5E8-10F01841D4A6}">
      <dgm:prSet/>
      <dgm:spPr/>
      <dgm:t>
        <a:bodyPr/>
        <a:lstStyle/>
        <a:p>
          <a:endParaRPr lang="ru-RU"/>
        </a:p>
      </dgm:t>
    </dgm:pt>
    <dgm:pt modelId="{3115FA0A-B2E7-437B-A878-407C4765D77A}" type="sibTrans" cxnId="{2D5DE411-1D06-49D5-B5E8-10F01841D4A6}">
      <dgm:prSet/>
      <dgm:spPr/>
      <dgm:t>
        <a:bodyPr/>
        <a:lstStyle/>
        <a:p>
          <a:endParaRPr lang="ru-RU"/>
        </a:p>
      </dgm:t>
    </dgm:pt>
    <dgm:pt modelId="{7847A556-8F5A-433B-98FE-9EB97A575C56}" type="pres">
      <dgm:prSet presAssocID="{3FEE3444-610F-47AB-9512-82E0BB2EDEF5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B6B00231-5792-445F-BFE6-669444115242}" type="pres">
      <dgm:prSet presAssocID="{3FEE3444-610F-47AB-9512-82E0BB2EDEF5}" presName="Name1" presStyleCnt="0"/>
      <dgm:spPr/>
    </dgm:pt>
    <dgm:pt modelId="{DAEA3880-F6FC-4602-BD53-51D5BB35D7A9}" type="pres">
      <dgm:prSet presAssocID="{3FEE3444-610F-47AB-9512-82E0BB2EDEF5}" presName="cycle" presStyleCnt="0"/>
      <dgm:spPr/>
    </dgm:pt>
    <dgm:pt modelId="{5730341C-39ED-4C1F-9D51-29C3DEAEA424}" type="pres">
      <dgm:prSet presAssocID="{3FEE3444-610F-47AB-9512-82E0BB2EDEF5}" presName="srcNode" presStyleLbl="node1" presStyleIdx="0" presStyleCnt="3"/>
      <dgm:spPr/>
    </dgm:pt>
    <dgm:pt modelId="{805CE47B-0193-4796-A0F3-51E8A73B05F4}" type="pres">
      <dgm:prSet presAssocID="{3FEE3444-610F-47AB-9512-82E0BB2EDEF5}" presName="conn" presStyleLbl="parChTrans1D2" presStyleIdx="0" presStyleCnt="1"/>
      <dgm:spPr/>
      <dgm:t>
        <a:bodyPr/>
        <a:lstStyle/>
        <a:p>
          <a:endParaRPr lang="ru-RU"/>
        </a:p>
      </dgm:t>
    </dgm:pt>
    <dgm:pt modelId="{E106D879-7A3E-4C5F-A2F4-2BFB7821D256}" type="pres">
      <dgm:prSet presAssocID="{3FEE3444-610F-47AB-9512-82E0BB2EDEF5}" presName="extraNode" presStyleLbl="node1" presStyleIdx="0" presStyleCnt="3"/>
      <dgm:spPr/>
    </dgm:pt>
    <dgm:pt modelId="{D07FDC07-8939-490C-946D-82C6E65AE8CD}" type="pres">
      <dgm:prSet presAssocID="{3FEE3444-610F-47AB-9512-82E0BB2EDEF5}" presName="dstNode" presStyleLbl="node1" presStyleIdx="0" presStyleCnt="3"/>
      <dgm:spPr/>
    </dgm:pt>
    <dgm:pt modelId="{840F52CB-0B1C-44EC-9F09-BA18C3A0F47D}" type="pres">
      <dgm:prSet presAssocID="{3AB608BE-1D0A-40A2-9A50-C1E45F89B035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7BC24B-DFC6-415C-BC5B-953238148FD9}" type="pres">
      <dgm:prSet presAssocID="{3AB608BE-1D0A-40A2-9A50-C1E45F89B035}" presName="accent_1" presStyleCnt="0"/>
      <dgm:spPr/>
    </dgm:pt>
    <dgm:pt modelId="{F0304D1B-4246-4D3F-B17E-0909EB01A0AB}" type="pres">
      <dgm:prSet presAssocID="{3AB608BE-1D0A-40A2-9A50-C1E45F89B035}" presName="accentRepeatNode" presStyleLbl="solidFgAcc1" presStyleIdx="0" presStyleCnt="3"/>
      <dgm:spPr/>
    </dgm:pt>
    <dgm:pt modelId="{25CAF060-C850-46AE-80F8-23696B850F81}" type="pres">
      <dgm:prSet presAssocID="{DE4A3649-D9A2-4A9E-8208-F3F6A1417650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951A57-7291-403F-8C04-B50953D622D3}" type="pres">
      <dgm:prSet presAssocID="{DE4A3649-D9A2-4A9E-8208-F3F6A1417650}" presName="accent_2" presStyleCnt="0"/>
      <dgm:spPr/>
    </dgm:pt>
    <dgm:pt modelId="{0E5BD502-EC01-4BD1-9255-596184D45A4D}" type="pres">
      <dgm:prSet presAssocID="{DE4A3649-D9A2-4A9E-8208-F3F6A1417650}" presName="accentRepeatNode" presStyleLbl="solidFgAcc1" presStyleIdx="1" presStyleCnt="3"/>
      <dgm:spPr/>
    </dgm:pt>
    <dgm:pt modelId="{5B25DAD2-4BC7-4EB1-9DCF-F91BBACEB6C9}" type="pres">
      <dgm:prSet presAssocID="{8FD8546C-04AE-4178-A484-C78F1371D294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ABAE02-2698-4119-9A8D-73E44FF2F064}" type="pres">
      <dgm:prSet presAssocID="{8FD8546C-04AE-4178-A484-C78F1371D294}" presName="accent_3" presStyleCnt="0"/>
      <dgm:spPr/>
    </dgm:pt>
    <dgm:pt modelId="{8C841EBE-D1F7-44AD-9D3A-D09FB1DFA7D9}" type="pres">
      <dgm:prSet presAssocID="{8FD8546C-04AE-4178-A484-C78F1371D294}" presName="accentRepeatNode" presStyleLbl="solidFgAcc1" presStyleIdx="2" presStyleCnt="3"/>
      <dgm:spPr/>
    </dgm:pt>
  </dgm:ptLst>
  <dgm:cxnLst>
    <dgm:cxn modelId="{4AF8C3CE-0203-4430-BAAD-62C61E4108EC}" srcId="{3FEE3444-610F-47AB-9512-82E0BB2EDEF5}" destId="{3AB608BE-1D0A-40A2-9A50-C1E45F89B035}" srcOrd="0" destOrd="0" parTransId="{B32EF59C-29CB-4876-9D86-8AF2F7265C51}" sibTransId="{400A8692-C14D-4209-8083-7E6A680F232D}"/>
    <dgm:cxn modelId="{24F12C66-1DAB-41C0-B8D4-EBD9949BFE6E}" srcId="{3FEE3444-610F-47AB-9512-82E0BB2EDEF5}" destId="{DE4A3649-D9A2-4A9E-8208-F3F6A1417650}" srcOrd="1" destOrd="0" parTransId="{76EA2850-016F-42CD-825B-6729632DC75F}" sibTransId="{173C4DE9-5AA3-4F19-B46F-69E8A4AB46F6}"/>
    <dgm:cxn modelId="{2D5DE411-1D06-49D5-B5E8-10F01841D4A6}" srcId="{3FEE3444-610F-47AB-9512-82E0BB2EDEF5}" destId="{8FD8546C-04AE-4178-A484-C78F1371D294}" srcOrd="2" destOrd="0" parTransId="{2BCDF8CC-630F-4A31-95B4-70920D5620AD}" sibTransId="{3115FA0A-B2E7-437B-A878-407C4765D77A}"/>
    <dgm:cxn modelId="{99E5EC60-8368-4644-95FC-1E308B4BCA28}" type="presOf" srcId="{DE4A3649-D9A2-4A9E-8208-F3F6A1417650}" destId="{25CAF060-C850-46AE-80F8-23696B850F81}" srcOrd="0" destOrd="0" presId="urn:microsoft.com/office/officeart/2008/layout/VerticalCurvedList"/>
    <dgm:cxn modelId="{CF5FCD6A-EEFE-49D1-9CF0-1BEC059FA3DA}" type="presOf" srcId="{8FD8546C-04AE-4178-A484-C78F1371D294}" destId="{5B25DAD2-4BC7-4EB1-9DCF-F91BBACEB6C9}" srcOrd="0" destOrd="0" presId="urn:microsoft.com/office/officeart/2008/layout/VerticalCurvedList"/>
    <dgm:cxn modelId="{CA35B696-84B8-4C71-8C4E-0CDC9F462249}" type="presOf" srcId="{3AB608BE-1D0A-40A2-9A50-C1E45F89B035}" destId="{840F52CB-0B1C-44EC-9F09-BA18C3A0F47D}" srcOrd="0" destOrd="0" presId="urn:microsoft.com/office/officeart/2008/layout/VerticalCurvedList"/>
    <dgm:cxn modelId="{23564054-4F67-4841-8654-11126ABED2A2}" type="presOf" srcId="{400A8692-C14D-4209-8083-7E6A680F232D}" destId="{805CE47B-0193-4796-A0F3-51E8A73B05F4}" srcOrd="0" destOrd="0" presId="urn:microsoft.com/office/officeart/2008/layout/VerticalCurvedList"/>
    <dgm:cxn modelId="{5EC0CDD1-4E71-46DF-AA47-D4C8E5A882C0}" type="presOf" srcId="{3FEE3444-610F-47AB-9512-82E0BB2EDEF5}" destId="{7847A556-8F5A-433B-98FE-9EB97A575C56}" srcOrd="0" destOrd="0" presId="urn:microsoft.com/office/officeart/2008/layout/VerticalCurvedList"/>
    <dgm:cxn modelId="{51D185DE-2A7A-4556-A1B6-B31B86EE1CD2}" type="presParOf" srcId="{7847A556-8F5A-433B-98FE-9EB97A575C56}" destId="{B6B00231-5792-445F-BFE6-669444115242}" srcOrd="0" destOrd="0" presId="urn:microsoft.com/office/officeart/2008/layout/VerticalCurvedList"/>
    <dgm:cxn modelId="{ACFB0475-4572-489E-9DEA-07952C1E4A77}" type="presParOf" srcId="{B6B00231-5792-445F-BFE6-669444115242}" destId="{DAEA3880-F6FC-4602-BD53-51D5BB35D7A9}" srcOrd="0" destOrd="0" presId="urn:microsoft.com/office/officeart/2008/layout/VerticalCurvedList"/>
    <dgm:cxn modelId="{EB5EC93A-7387-48D0-A172-77F7769B651C}" type="presParOf" srcId="{DAEA3880-F6FC-4602-BD53-51D5BB35D7A9}" destId="{5730341C-39ED-4C1F-9D51-29C3DEAEA424}" srcOrd="0" destOrd="0" presId="urn:microsoft.com/office/officeart/2008/layout/VerticalCurvedList"/>
    <dgm:cxn modelId="{D77BBD36-FBFB-43E7-9DF2-E35ABD92E686}" type="presParOf" srcId="{DAEA3880-F6FC-4602-BD53-51D5BB35D7A9}" destId="{805CE47B-0193-4796-A0F3-51E8A73B05F4}" srcOrd="1" destOrd="0" presId="urn:microsoft.com/office/officeart/2008/layout/VerticalCurvedList"/>
    <dgm:cxn modelId="{6597F44F-EA41-459D-8D07-D53E6A3FB0B1}" type="presParOf" srcId="{DAEA3880-F6FC-4602-BD53-51D5BB35D7A9}" destId="{E106D879-7A3E-4C5F-A2F4-2BFB7821D256}" srcOrd="2" destOrd="0" presId="urn:microsoft.com/office/officeart/2008/layout/VerticalCurvedList"/>
    <dgm:cxn modelId="{D7EAF6B3-5419-4C26-83E1-5D5E742338BA}" type="presParOf" srcId="{DAEA3880-F6FC-4602-BD53-51D5BB35D7A9}" destId="{D07FDC07-8939-490C-946D-82C6E65AE8CD}" srcOrd="3" destOrd="0" presId="urn:microsoft.com/office/officeart/2008/layout/VerticalCurvedList"/>
    <dgm:cxn modelId="{61F52998-A2BC-4DA3-9DE1-F31FE5255466}" type="presParOf" srcId="{B6B00231-5792-445F-BFE6-669444115242}" destId="{840F52CB-0B1C-44EC-9F09-BA18C3A0F47D}" srcOrd="1" destOrd="0" presId="urn:microsoft.com/office/officeart/2008/layout/VerticalCurvedList"/>
    <dgm:cxn modelId="{0168AF30-715A-4C2D-8543-7715A7896FB8}" type="presParOf" srcId="{B6B00231-5792-445F-BFE6-669444115242}" destId="{A27BC24B-DFC6-415C-BC5B-953238148FD9}" srcOrd="2" destOrd="0" presId="urn:microsoft.com/office/officeart/2008/layout/VerticalCurvedList"/>
    <dgm:cxn modelId="{C047933A-F3E0-4345-9E9F-46DD25E560E3}" type="presParOf" srcId="{A27BC24B-DFC6-415C-BC5B-953238148FD9}" destId="{F0304D1B-4246-4D3F-B17E-0909EB01A0AB}" srcOrd="0" destOrd="0" presId="urn:microsoft.com/office/officeart/2008/layout/VerticalCurvedList"/>
    <dgm:cxn modelId="{9D2BBF55-230A-44D3-A964-F8D65CB775C5}" type="presParOf" srcId="{B6B00231-5792-445F-BFE6-669444115242}" destId="{25CAF060-C850-46AE-80F8-23696B850F81}" srcOrd="3" destOrd="0" presId="urn:microsoft.com/office/officeart/2008/layout/VerticalCurvedList"/>
    <dgm:cxn modelId="{3CDEF0B7-A279-43C4-9E9A-FF324B9BB663}" type="presParOf" srcId="{B6B00231-5792-445F-BFE6-669444115242}" destId="{BB951A57-7291-403F-8C04-B50953D622D3}" srcOrd="4" destOrd="0" presId="urn:microsoft.com/office/officeart/2008/layout/VerticalCurvedList"/>
    <dgm:cxn modelId="{A38C37AF-4573-4F2F-AEB5-8ADA67EB799E}" type="presParOf" srcId="{BB951A57-7291-403F-8C04-B50953D622D3}" destId="{0E5BD502-EC01-4BD1-9255-596184D45A4D}" srcOrd="0" destOrd="0" presId="urn:microsoft.com/office/officeart/2008/layout/VerticalCurvedList"/>
    <dgm:cxn modelId="{B5A91428-7C77-4783-B39F-E60BF6B026E2}" type="presParOf" srcId="{B6B00231-5792-445F-BFE6-669444115242}" destId="{5B25DAD2-4BC7-4EB1-9DCF-F91BBACEB6C9}" srcOrd="5" destOrd="0" presId="urn:microsoft.com/office/officeart/2008/layout/VerticalCurvedList"/>
    <dgm:cxn modelId="{F905BF6A-8F1C-4226-93CB-F9E44E739267}" type="presParOf" srcId="{B6B00231-5792-445F-BFE6-669444115242}" destId="{E8ABAE02-2698-4119-9A8D-73E44FF2F064}" srcOrd="6" destOrd="0" presId="urn:microsoft.com/office/officeart/2008/layout/VerticalCurvedList"/>
    <dgm:cxn modelId="{331E3996-3291-4807-A5E6-7FC919B06DF0}" type="presParOf" srcId="{E8ABAE02-2698-4119-9A8D-73E44FF2F064}" destId="{8C841EBE-D1F7-44AD-9D3A-D09FB1DFA7D9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FEE3444-610F-47AB-9512-82E0BB2EDEF5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AB608BE-1D0A-40A2-9A50-C1E45F89B035}">
      <dgm:prSet phldrT="[Текст]"/>
      <dgm:spPr/>
      <dgm:t>
        <a:bodyPr/>
        <a:lstStyle/>
        <a:p>
          <a:r>
            <a:rPr lang="ru-RU" dirty="0" smtClean="0"/>
            <a:t>Где  применяются  все  благородные  газы?</a:t>
          </a:r>
          <a:endParaRPr lang="ru-RU" dirty="0"/>
        </a:p>
      </dgm:t>
    </dgm:pt>
    <dgm:pt modelId="{B32EF59C-29CB-4876-9D86-8AF2F7265C51}" type="parTrans" cxnId="{4AF8C3CE-0203-4430-BAAD-62C61E4108EC}">
      <dgm:prSet/>
      <dgm:spPr/>
      <dgm:t>
        <a:bodyPr/>
        <a:lstStyle/>
        <a:p>
          <a:endParaRPr lang="ru-RU"/>
        </a:p>
      </dgm:t>
    </dgm:pt>
    <dgm:pt modelId="{400A8692-C14D-4209-8083-7E6A680F232D}" type="sibTrans" cxnId="{4AF8C3CE-0203-4430-BAAD-62C61E4108EC}">
      <dgm:prSet/>
      <dgm:spPr/>
      <dgm:t>
        <a:bodyPr/>
        <a:lstStyle/>
        <a:p>
          <a:endParaRPr lang="ru-RU"/>
        </a:p>
      </dgm:t>
    </dgm:pt>
    <dgm:pt modelId="{DE4A3649-D9A2-4A9E-8208-F3F6A1417650}">
      <dgm:prSet phldrT="[Текст]"/>
      <dgm:spPr/>
      <dgm:t>
        <a:bodyPr/>
        <a:lstStyle/>
        <a:p>
          <a:r>
            <a:rPr lang="ru-RU" dirty="0" smtClean="0"/>
            <a:t>Когда  было  синтезировано  первое  химическое  соединение  благородного  газа?</a:t>
          </a:r>
          <a:endParaRPr lang="ru-RU" dirty="0"/>
        </a:p>
      </dgm:t>
    </dgm:pt>
    <dgm:pt modelId="{76EA2850-016F-42CD-825B-6729632DC75F}" type="parTrans" cxnId="{24F12C66-1DAB-41C0-B8D4-EBD9949BFE6E}">
      <dgm:prSet/>
      <dgm:spPr/>
      <dgm:t>
        <a:bodyPr/>
        <a:lstStyle/>
        <a:p>
          <a:endParaRPr lang="ru-RU"/>
        </a:p>
      </dgm:t>
    </dgm:pt>
    <dgm:pt modelId="{173C4DE9-5AA3-4F19-B46F-69E8A4AB46F6}" type="sibTrans" cxnId="{24F12C66-1DAB-41C0-B8D4-EBD9949BFE6E}">
      <dgm:prSet/>
      <dgm:spPr/>
      <dgm:t>
        <a:bodyPr/>
        <a:lstStyle/>
        <a:p>
          <a:endParaRPr lang="ru-RU"/>
        </a:p>
      </dgm:t>
    </dgm:pt>
    <dgm:pt modelId="{7847A556-8F5A-433B-98FE-9EB97A575C56}" type="pres">
      <dgm:prSet presAssocID="{3FEE3444-610F-47AB-9512-82E0BB2EDEF5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B6B00231-5792-445F-BFE6-669444115242}" type="pres">
      <dgm:prSet presAssocID="{3FEE3444-610F-47AB-9512-82E0BB2EDEF5}" presName="Name1" presStyleCnt="0"/>
      <dgm:spPr/>
    </dgm:pt>
    <dgm:pt modelId="{DAEA3880-F6FC-4602-BD53-51D5BB35D7A9}" type="pres">
      <dgm:prSet presAssocID="{3FEE3444-610F-47AB-9512-82E0BB2EDEF5}" presName="cycle" presStyleCnt="0"/>
      <dgm:spPr/>
    </dgm:pt>
    <dgm:pt modelId="{5730341C-39ED-4C1F-9D51-29C3DEAEA424}" type="pres">
      <dgm:prSet presAssocID="{3FEE3444-610F-47AB-9512-82E0BB2EDEF5}" presName="srcNode" presStyleLbl="node1" presStyleIdx="0" presStyleCnt="2"/>
      <dgm:spPr/>
    </dgm:pt>
    <dgm:pt modelId="{805CE47B-0193-4796-A0F3-51E8A73B05F4}" type="pres">
      <dgm:prSet presAssocID="{3FEE3444-610F-47AB-9512-82E0BB2EDEF5}" presName="conn" presStyleLbl="parChTrans1D2" presStyleIdx="0" presStyleCnt="1"/>
      <dgm:spPr/>
      <dgm:t>
        <a:bodyPr/>
        <a:lstStyle/>
        <a:p>
          <a:endParaRPr lang="ru-RU"/>
        </a:p>
      </dgm:t>
    </dgm:pt>
    <dgm:pt modelId="{E106D879-7A3E-4C5F-A2F4-2BFB7821D256}" type="pres">
      <dgm:prSet presAssocID="{3FEE3444-610F-47AB-9512-82E0BB2EDEF5}" presName="extraNode" presStyleLbl="node1" presStyleIdx="0" presStyleCnt="2"/>
      <dgm:spPr/>
    </dgm:pt>
    <dgm:pt modelId="{D07FDC07-8939-490C-946D-82C6E65AE8CD}" type="pres">
      <dgm:prSet presAssocID="{3FEE3444-610F-47AB-9512-82E0BB2EDEF5}" presName="dstNode" presStyleLbl="node1" presStyleIdx="0" presStyleCnt="2"/>
      <dgm:spPr/>
    </dgm:pt>
    <dgm:pt modelId="{840F52CB-0B1C-44EC-9F09-BA18C3A0F47D}" type="pres">
      <dgm:prSet presAssocID="{3AB608BE-1D0A-40A2-9A50-C1E45F89B035}" presName="text_1" presStyleLbl="node1" presStyleIdx="0" presStyleCnt="2" custScaleX="1012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7BC24B-DFC6-415C-BC5B-953238148FD9}" type="pres">
      <dgm:prSet presAssocID="{3AB608BE-1D0A-40A2-9A50-C1E45F89B035}" presName="accent_1" presStyleCnt="0"/>
      <dgm:spPr/>
    </dgm:pt>
    <dgm:pt modelId="{F0304D1B-4246-4D3F-B17E-0909EB01A0AB}" type="pres">
      <dgm:prSet presAssocID="{3AB608BE-1D0A-40A2-9A50-C1E45F89B035}" presName="accentRepeatNode" presStyleLbl="solidFgAcc1" presStyleIdx="0" presStyleCnt="2"/>
      <dgm:spPr/>
    </dgm:pt>
    <dgm:pt modelId="{25CAF060-C850-46AE-80F8-23696B850F81}" type="pres">
      <dgm:prSet presAssocID="{DE4A3649-D9A2-4A9E-8208-F3F6A1417650}" presName="text_2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951A57-7291-403F-8C04-B50953D622D3}" type="pres">
      <dgm:prSet presAssocID="{DE4A3649-D9A2-4A9E-8208-F3F6A1417650}" presName="accent_2" presStyleCnt="0"/>
      <dgm:spPr/>
    </dgm:pt>
    <dgm:pt modelId="{0E5BD502-EC01-4BD1-9255-596184D45A4D}" type="pres">
      <dgm:prSet presAssocID="{DE4A3649-D9A2-4A9E-8208-F3F6A1417650}" presName="accentRepeatNode" presStyleLbl="solidFgAcc1" presStyleIdx="1" presStyleCnt="2"/>
      <dgm:spPr/>
    </dgm:pt>
  </dgm:ptLst>
  <dgm:cxnLst>
    <dgm:cxn modelId="{4AF8C3CE-0203-4430-BAAD-62C61E4108EC}" srcId="{3FEE3444-610F-47AB-9512-82E0BB2EDEF5}" destId="{3AB608BE-1D0A-40A2-9A50-C1E45F89B035}" srcOrd="0" destOrd="0" parTransId="{B32EF59C-29CB-4876-9D86-8AF2F7265C51}" sibTransId="{400A8692-C14D-4209-8083-7E6A680F232D}"/>
    <dgm:cxn modelId="{24F12C66-1DAB-41C0-B8D4-EBD9949BFE6E}" srcId="{3FEE3444-610F-47AB-9512-82E0BB2EDEF5}" destId="{DE4A3649-D9A2-4A9E-8208-F3F6A1417650}" srcOrd="1" destOrd="0" parTransId="{76EA2850-016F-42CD-825B-6729632DC75F}" sibTransId="{173C4DE9-5AA3-4F19-B46F-69E8A4AB46F6}"/>
    <dgm:cxn modelId="{3600CEDD-4FE4-48FD-A002-7B4DE00B35EC}" type="presOf" srcId="{400A8692-C14D-4209-8083-7E6A680F232D}" destId="{805CE47B-0193-4796-A0F3-51E8A73B05F4}" srcOrd="0" destOrd="0" presId="urn:microsoft.com/office/officeart/2008/layout/VerticalCurvedList"/>
    <dgm:cxn modelId="{05762A42-389B-4274-85C9-312BC2CFCC97}" type="presOf" srcId="{3AB608BE-1D0A-40A2-9A50-C1E45F89B035}" destId="{840F52CB-0B1C-44EC-9F09-BA18C3A0F47D}" srcOrd="0" destOrd="0" presId="urn:microsoft.com/office/officeart/2008/layout/VerticalCurvedList"/>
    <dgm:cxn modelId="{B2D14EB2-5D81-42D4-847A-505C7F315BCB}" type="presOf" srcId="{3FEE3444-610F-47AB-9512-82E0BB2EDEF5}" destId="{7847A556-8F5A-433B-98FE-9EB97A575C56}" srcOrd="0" destOrd="0" presId="urn:microsoft.com/office/officeart/2008/layout/VerticalCurvedList"/>
    <dgm:cxn modelId="{503035D0-A010-4BC5-863B-E4845012F986}" type="presOf" srcId="{DE4A3649-D9A2-4A9E-8208-F3F6A1417650}" destId="{25CAF060-C850-46AE-80F8-23696B850F81}" srcOrd="0" destOrd="0" presId="urn:microsoft.com/office/officeart/2008/layout/VerticalCurvedList"/>
    <dgm:cxn modelId="{BD5908AB-8DCA-437F-B25D-1FB8E6FDD300}" type="presParOf" srcId="{7847A556-8F5A-433B-98FE-9EB97A575C56}" destId="{B6B00231-5792-445F-BFE6-669444115242}" srcOrd="0" destOrd="0" presId="urn:microsoft.com/office/officeart/2008/layout/VerticalCurvedList"/>
    <dgm:cxn modelId="{BA8C692C-C7EB-449C-9F75-76681CEBE020}" type="presParOf" srcId="{B6B00231-5792-445F-BFE6-669444115242}" destId="{DAEA3880-F6FC-4602-BD53-51D5BB35D7A9}" srcOrd="0" destOrd="0" presId="urn:microsoft.com/office/officeart/2008/layout/VerticalCurvedList"/>
    <dgm:cxn modelId="{6B16EA7D-C460-4DC7-AA3F-03E460128D7F}" type="presParOf" srcId="{DAEA3880-F6FC-4602-BD53-51D5BB35D7A9}" destId="{5730341C-39ED-4C1F-9D51-29C3DEAEA424}" srcOrd="0" destOrd="0" presId="urn:microsoft.com/office/officeart/2008/layout/VerticalCurvedList"/>
    <dgm:cxn modelId="{3F5372CA-F9DC-4384-B9C3-72F9D60138FA}" type="presParOf" srcId="{DAEA3880-F6FC-4602-BD53-51D5BB35D7A9}" destId="{805CE47B-0193-4796-A0F3-51E8A73B05F4}" srcOrd="1" destOrd="0" presId="urn:microsoft.com/office/officeart/2008/layout/VerticalCurvedList"/>
    <dgm:cxn modelId="{7E5D232F-337E-4A1F-A39A-56FE0CF3471C}" type="presParOf" srcId="{DAEA3880-F6FC-4602-BD53-51D5BB35D7A9}" destId="{E106D879-7A3E-4C5F-A2F4-2BFB7821D256}" srcOrd="2" destOrd="0" presId="urn:microsoft.com/office/officeart/2008/layout/VerticalCurvedList"/>
    <dgm:cxn modelId="{79BF95A5-5A2E-4778-AC88-0F1005B1DE7F}" type="presParOf" srcId="{DAEA3880-F6FC-4602-BD53-51D5BB35D7A9}" destId="{D07FDC07-8939-490C-946D-82C6E65AE8CD}" srcOrd="3" destOrd="0" presId="urn:microsoft.com/office/officeart/2008/layout/VerticalCurvedList"/>
    <dgm:cxn modelId="{E87A7F49-1025-408A-BE69-525ECA9E2789}" type="presParOf" srcId="{B6B00231-5792-445F-BFE6-669444115242}" destId="{840F52CB-0B1C-44EC-9F09-BA18C3A0F47D}" srcOrd="1" destOrd="0" presId="urn:microsoft.com/office/officeart/2008/layout/VerticalCurvedList"/>
    <dgm:cxn modelId="{A2AF14CC-30E8-47BD-9FC4-ABB55F89E8F4}" type="presParOf" srcId="{B6B00231-5792-445F-BFE6-669444115242}" destId="{A27BC24B-DFC6-415C-BC5B-953238148FD9}" srcOrd="2" destOrd="0" presId="urn:microsoft.com/office/officeart/2008/layout/VerticalCurvedList"/>
    <dgm:cxn modelId="{10A43A81-9853-4644-B4B7-86955B2F3692}" type="presParOf" srcId="{A27BC24B-DFC6-415C-BC5B-953238148FD9}" destId="{F0304D1B-4246-4D3F-B17E-0909EB01A0AB}" srcOrd="0" destOrd="0" presId="urn:microsoft.com/office/officeart/2008/layout/VerticalCurvedList"/>
    <dgm:cxn modelId="{C80172AD-F040-4C2B-A553-131BE9648DB7}" type="presParOf" srcId="{B6B00231-5792-445F-BFE6-669444115242}" destId="{25CAF060-C850-46AE-80F8-23696B850F81}" srcOrd="3" destOrd="0" presId="urn:microsoft.com/office/officeart/2008/layout/VerticalCurvedList"/>
    <dgm:cxn modelId="{BA5B897A-517C-4D22-9FEF-A37AA8275EEB}" type="presParOf" srcId="{B6B00231-5792-445F-BFE6-669444115242}" destId="{BB951A57-7291-403F-8C04-B50953D622D3}" srcOrd="4" destOrd="0" presId="urn:microsoft.com/office/officeart/2008/layout/VerticalCurvedList"/>
    <dgm:cxn modelId="{8B4A3289-FE37-4DDD-BED6-E93E4BEA31A5}" type="presParOf" srcId="{BB951A57-7291-403F-8C04-B50953D622D3}" destId="{0E5BD502-EC01-4BD1-9255-596184D45A4D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FB793D4-8BA5-463E-8FF6-4B8CDA9028C7}" type="doc">
      <dgm:prSet loTypeId="urn:microsoft.com/office/officeart/2008/layout/VerticalAccen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5D98792-75EE-4254-92C5-767BAFDC4CA4}">
      <dgm:prSet phldrT="[Текст]"/>
      <dgm:spPr/>
      <dgm:t>
        <a:bodyPr/>
        <a:lstStyle/>
        <a:p>
          <a:r>
            <a:rPr lang="ru-RU" dirty="0" smtClean="0"/>
            <a:t>Неон  легче  воздуха  в  1.44 раза, малорастворимый  в  воде  и  органических  жидкостях, адсорбируется  углем и другими  веществами  только при  очень низкой  температуре.</a:t>
          </a:r>
          <a:endParaRPr lang="ru-RU" dirty="0"/>
        </a:p>
      </dgm:t>
    </dgm:pt>
    <dgm:pt modelId="{5D288ED1-FDD8-4C11-9F72-D42E1E1B7DC5}" type="parTrans" cxnId="{D9173CE1-701E-4C7C-8C7F-7BF36D80677A}">
      <dgm:prSet/>
      <dgm:spPr/>
      <dgm:t>
        <a:bodyPr/>
        <a:lstStyle/>
        <a:p>
          <a:endParaRPr lang="ru-RU"/>
        </a:p>
      </dgm:t>
    </dgm:pt>
    <dgm:pt modelId="{4C49C6DA-78B0-43AD-A201-35C79AAF664A}" type="sibTrans" cxnId="{D9173CE1-701E-4C7C-8C7F-7BF36D80677A}">
      <dgm:prSet/>
      <dgm:spPr/>
      <dgm:t>
        <a:bodyPr/>
        <a:lstStyle/>
        <a:p>
          <a:endParaRPr lang="ru-RU"/>
        </a:p>
      </dgm:t>
    </dgm:pt>
    <dgm:pt modelId="{A023E0F2-E49E-4741-9DCF-8FC35FC86F41}">
      <dgm:prSet phldrT="[Текст]"/>
      <dgm:spPr/>
      <dgm:t>
        <a:bodyPr/>
        <a:lstStyle/>
        <a:p>
          <a:r>
            <a:rPr lang="ru-RU" dirty="0" smtClean="0"/>
            <a:t> </a:t>
          </a:r>
          <a:endParaRPr lang="ru-RU" dirty="0"/>
        </a:p>
      </dgm:t>
    </dgm:pt>
    <dgm:pt modelId="{02757016-707C-4B39-B2D8-6C408B015AB7}" type="sibTrans" cxnId="{62983DF4-FC9B-47EF-B97C-D536CDC6D265}">
      <dgm:prSet/>
      <dgm:spPr/>
      <dgm:t>
        <a:bodyPr/>
        <a:lstStyle/>
        <a:p>
          <a:endParaRPr lang="ru-RU"/>
        </a:p>
      </dgm:t>
    </dgm:pt>
    <dgm:pt modelId="{E17E843C-1028-48EF-9E5D-E40CDAE80E41}" type="parTrans" cxnId="{62983DF4-FC9B-47EF-B97C-D536CDC6D265}">
      <dgm:prSet/>
      <dgm:spPr/>
      <dgm:t>
        <a:bodyPr/>
        <a:lstStyle/>
        <a:p>
          <a:endParaRPr lang="ru-RU"/>
        </a:p>
      </dgm:t>
    </dgm:pt>
    <dgm:pt modelId="{10BE1879-30DA-4441-87A3-5D8CEBDEB488}" type="pres">
      <dgm:prSet presAssocID="{5FB793D4-8BA5-463E-8FF6-4B8CDA9028C7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endParaRPr lang="ru-RU"/>
        </a:p>
      </dgm:t>
    </dgm:pt>
    <dgm:pt modelId="{AD8955C4-445B-4CBD-B425-72CFD6C3A91E}" type="pres">
      <dgm:prSet presAssocID="{A023E0F2-E49E-4741-9DCF-8FC35FC86F41}" presName="parenttextcomposite" presStyleCnt="0"/>
      <dgm:spPr/>
    </dgm:pt>
    <dgm:pt modelId="{2233C356-01E9-4A79-9D40-6234028B933C}" type="pres">
      <dgm:prSet presAssocID="{A023E0F2-E49E-4741-9DCF-8FC35FC86F41}" presName="parenttext" presStyleLbl="revTx" presStyleIdx="0" presStyleCnt="1" custFlipHor="1" custScaleX="5358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3108C6-30C9-4390-86EA-3014BD00C087}" type="pres">
      <dgm:prSet presAssocID="{A023E0F2-E49E-4741-9DCF-8FC35FC86F41}" presName="composite" presStyleCnt="0"/>
      <dgm:spPr/>
    </dgm:pt>
    <dgm:pt modelId="{463ED3B7-62F4-4793-9534-5FA40DFEC537}" type="pres">
      <dgm:prSet presAssocID="{A023E0F2-E49E-4741-9DCF-8FC35FC86F41}" presName="chevron1" presStyleLbl="alignNode1" presStyleIdx="0" presStyleCnt="7" custScaleY="276930"/>
      <dgm:spPr/>
    </dgm:pt>
    <dgm:pt modelId="{887390BA-88A6-4F12-8C68-4B275029FD74}" type="pres">
      <dgm:prSet presAssocID="{A023E0F2-E49E-4741-9DCF-8FC35FC86F41}" presName="chevron2" presStyleLbl="alignNode1" presStyleIdx="1" presStyleCnt="7" custScaleY="276930"/>
      <dgm:spPr/>
    </dgm:pt>
    <dgm:pt modelId="{FD6C5E97-1E2B-41C6-84DF-363F50EDAF71}" type="pres">
      <dgm:prSet presAssocID="{A023E0F2-E49E-4741-9DCF-8FC35FC86F41}" presName="chevron3" presStyleLbl="alignNode1" presStyleIdx="2" presStyleCnt="7" custScaleY="276930"/>
      <dgm:spPr/>
    </dgm:pt>
    <dgm:pt modelId="{A2DF0021-CCFF-4FC0-8324-72665ED0B585}" type="pres">
      <dgm:prSet presAssocID="{A023E0F2-E49E-4741-9DCF-8FC35FC86F41}" presName="chevron4" presStyleLbl="alignNode1" presStyleIdx="3" presStyleCnt="7" custScaleY="276930"/>
      <dgm:spPr/>
    </dgm:pt>
    <dgm:pt modelId="{37AE0F23-7E85-4DB2-9960-FF90AFB98907}" type="pres">
      <dgm:prSet presAssocID="{A023E0F2-E49E-4741-9DCF-8FC35FC86F41}" presName="chevron5" presStyleLbl="alignNode1" presStyleIdx="4" presStyleCnt="7" custScaleY="276930"/>
      <dgm:spPr/>
    </dgm:pt>
    <dgm:pt modelId="{204305BB-04EE-4B39-85B0-05CC06D1F8A2}" type="pres">
      <dgm:prSet presAssocID="{A023E0F2-E49E-4741-9DCF-8FC35FC86F41}" presName="chevron6" presStyleLbl="alignNode1" presStyleIdx="5" presStyleCnt="7" custScaleY="276930"/>
      <dgm:spPr/>
    </dgm:pt>
    <dgm:pt modelId="{79C4A738-F61D-4183-9DCC-1D545763DF1D}" type="pres">
      <dgm:prSet presAssocID="{A023E0F2-E49E-4741-9DCF-8FC35FC86F41}" presName="chevron7" presStyleLbl="alignNode1" presStyleIdx="6" presStyleCnt="7" custScaleY="276930"/>
      <dgm:spPr/>
    </dgm:pt>
    <dgm:pt modelId="{5E2C8547-B724-40FB-BFD0-DF0CB6B75D83}" type="pres">
      <dgm:prSet presAssocID="{A023E0F2-E49E-4741-9DCF-8FC35FC86F41}" presName="childtext" presStyleLbl="solidFgAcc1" presStyleIdx="0" presStyleCnt="1" custScaleY="276930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2983DF4-FC9B-47EF-B97C-D536CDC6D265}" srcId="{5FB793D4-8BA5-463E-8FF6-4B8CDA9028C7}" destId="{A023E0F2-E49E-4741-9DCF-8FC35FC86F41}" srcOrd="0" destOrd="0" parTransId="{E17E843C-1028-48EF-9E5D-E40CDAE80E41}" sibTransId="{02757016-707C-4B39-B2D8-6C408B015AB7}"/>
    <dgm:cxn modelId="{97CCCC14-5DC7-45DE-A313-0E846B95FC71}" type="presOf" srcId="{5FB793D4-8BA5-463E-8FF6-4B8CDA9028C7}" destId="{10BE1879-30DA-4441-87A3-5D8CEBDEB488}" srcOrd="0" destOrd="0" presId="urn:microsoft.com/office/officeart/2008/layout/VerticalAccentList"/>
    <dgm:cxn modelId="{D6159399-44B7-4FE3-9557-AF08E1C6962F}" type="presOf" srcId="{65D98792-75EE-4254-92C5-767BAFDC4CA4}" destId="{5E2C8547-B724-40FB-BFD0-DF0CB6B75D83}" srcOrd="0" destOrd="0" presId="urn:microsoft.com/office/officeart/2008/layout/VerticalAccentList"/>
    <dgm:cxn modelId="{C9DB42A7-59E9-4228-8619-9B0B4D623780}" type="presOf" srcId="{A023E0F2-E49E-4741-9DCF-8FC35FC86F41}" destId="{2233C356-01E9-4A79-9D40-6234028B933C}" srcOrd="0" destOrd="0" presId="urn:microsoft.com/office/officeart/2008/layout/VerticalAccentList"/>
    <dgm:cxn modelId="{D9173CE1-701E-4C7C-8C7F-7BF36D80677A}" srcId="{A023E0F2-E49E-4741-9DCF-8FC35FC86F41}" destId="{65D98792-75EE-4254-92C5-767BAFDC4CA4}" srcOrd="0" destOrd="0" parTransId="{5D288ED1-FDD8-4C11-9F72-D42E1E1B7DC5}" sibTransId="{4C49C6DA-78B0-43AD-A201-35C79AAF664A}"/>
    <dgm:cxn modelId="{7FB52160-DFD3-4550-9C28-C2B0A8CACE63}" type="presParOf" srcId="{10BE1879-30DA-4441-87A3-5D8CEBDEB488}" destId="{AD8955C4-445B-4CBD-B425-72CFD6C3A91E}" srcOrd="0" destOrd="0" presId="urn:microsoft.com/office/officeart/2008/layout/VerticalAccentList"/>
    <dgm:cxn modelId="{9C8B03EB-1141-4DEB-A771-7FD4DC52CA09}" type="presParOf" srcId="{AD8955C4-445B-4CBD-B425-72CFD6C3A91E}" destId="{2233C356-01E9-4A79-9D40-6234028B933C}" srcOrd="0" destOrd="0" presId="urn:microsoft.com/office/officeart/2008/layout/VerticalAccentList"/>
    <dgm:cxn modelId="{DD6A56B5-6A27-4A0F-8C55-F275F2482666}" type="presParOf" srcId="{10BE1879-30DA-4441-87A3-5D8CEBDEB488}" destId="{FA3108C6-30C9-4390-86EA-3014BD00C087}" srcOrd="1" destOrd="0" presId="urn:microsoft.com/office/officeart/2008/layout/VerticalAccentList"/>
    <dgm:cxn modelId="{C7155E91-A1F4-4196-B48E-BC4352286D8C}" type="presParOf" srcId="{FA3108C6-30C9-4390-86EA-3014BD00C087}" destId="{463ED3B7-62F4-4793-9534-5FA40DFEC537}" srcOrd="0" destOrd="0" presId="urn:microsoft.com/office/officeart/2008/layout/VerticalAccentList"/>
    <dgm:cxn modelId="{D5EBB424-1D38-4D54-A164-BE31BBACB0C8}" type="presParOf" srcId="{FA3108C6-30C9-4390-86EA-3014BD00C087}" destId="{887390BA-88A6-4F12-8C68-4B275029FD74}" srcOrd="1" destOrd="0" presId="urn:microsoft.com/office/officeart/2008/layout/VerticalAccentList"/>
    <dgm:cxn modelId="{7C619A02-24E6-4C68-BD7E-72F6E62236EB}" type="presParOf" srcId="{FA3108C6-30C9-4390-86EA-3014BD00C087}" destId="{FD6C5E97-1E2B-41C6-84DF-363F50EDAF71}" srcOrd="2" destOrd="0" presId="urn:microsoft.com/office/officeart/2008/layout/VerticalAccentList"/>
    <dgm:cxn modelId="{63886D9B-43B5-4F18-97B9-BEE5E2DCED39}" type="presParOf" srcId="{FA3108C6-30C9-4390-86EA-3014BD00C087}" destId="{A2DF0021-CCFF-4FC0-8324-72665ED0B585}" srcOrd="3" destOrd="0" presId="urn:microsoft.com/office/officeart/2008/layout/VerticalAccentList"/>
    <dgm:cxn modelId="{C942F192-3F86-4DBF-8860-4E05C5325F1D}" type="presParOf" srcId="{FA3108C6-30C9-4390-86EA-3014BD00C087}" destId="{37AE0F23-7E85-4DB2-9960-FF90AFB98907}" srcOrd="4" destOrd="0" presId="urn:microsoft.com/office/officeart/2008/layout/VerticalAccentList"/>
    <dgm:cxn modelId="{51C8764C-9D83-43CD-8596-C09BD05CEF6D}" type="presParOf" srcId="{FA3108C6-30C9-4390-86EA-3014BD00C087}" destId="{204305BB-04EE-4B39-85B0-05CC06D1F8A2}" srcOrd="5" destOrd="0" presId="urn:microsoft.com/office/officeart/2008/layout/VerticalAccentList"/>
    <dgm:cxn modelId="{DC09A058-A5A7-474A-B89D-8A1411A7317D}" type="presParOf" srcId="{FA3108C6-30C9-4390-86EA-3014BD00C087}" destId="{79C4A738-F61D-4183-9DCC-1D545763DF1D}" srcOrd="6" destOrd="0" presId="urn:microsoft.com/office/officeart/2008/layout/VerticalAccentList"/>
    <dgm:cxn modelId="{A8279D0D-142D-401C-A69A-F2B7364232C7}" type="presParOf" srcId="{FA3108C6-30C9-4390-86EA-3014BD00C087}" destId="{5E2C8547-B724-40FB-BFD0-DF0CB6B75D83}" srcOrd="7" destOrd="0" presId="urn:microsoft.com/office/officeart/2008/layout/Vertical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FB793D4-8BA5-463E-8FF6-4B8CDA9028C7}" type="doc">
      <dgm:prSet loTypeId="urn:microsoft.com/office/officeart/2008/layout/VerticalAccen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5D98792-75EE-4254-92C5-767BAFDC4CA4}">
      <dgm:prSet phldrT="[Текст]"/>
      <dgm:spPr/>
      <dgm:t>
        <a:bodyPr/>
        <a:lstStyle/>
        <a:p>
          <a:r>
            <a:rPr lang="ru-RU" dirty="0" smtClean="0"/>
            <a:t>Неон  получают  из  воздуха. </a:t>
          </a:r>
        </a:p>
        <a:p>
          <a:r>
            <a:rPr lang="ru-RU" dirty="0" smtClean="0"/>
            <a:t>Первая фракция, выделяемая при низкой  температуре, содержит  гелий, неон, азот.</a:t>
          </a:r>
          <a:endParaRPr lang="ru-RU" dirty="0"/>
        </a:p>
      </dgm:t>
    </dgm:pt>
    <dgm:pt modelId="{5D288ED1-FDD8-4C11-9F72-D42E1E1B7DC5}" type="parTrans" cxnId="{D9173CE1-701E-4C7C-8C7F-7BF36D80677A}">
      <dgm:prSet/>
      <dgm:spPr/>
      <dgm:t>
        <a:bodyPr/>
        <a:lstStyle/>
        <a:p>
          <a:endParaRPr lang="ru-RU"/>
        </a:p>
      </dgm:t>
    </dgm:pt>
    <dgm:pt modelId="{4C49C6DA-78B0-43AD-A201-35C79AAF664A}" type="sibTrans" cxnId="{D9173CE1-701E-4C7C-8C7F-7BF36D80677A}">
      <dgm:prSet/>
      <dgm:spPr/>
      <dgm:t>
        <a:bodyPr/>
        <a:lstStyle/>
        <a:p>
          <a:endParaRPr lang="ru-RU"/>
        </a:p>
      </dgm:t>
    </dgm:pt>
    <dgm:pt modelId="{A023E0F2-E49E-4741-9DCF-8FC35FC86F41}">
      <dgm:prSet phldrT="[Текст]"/>
      <dgm:spPr/>
      <dgm:t>
        <a:bodyPr/>
        <a:lstStyle/>
        <a:p>
          <a:r>
            <a:rPr lang="ru-RU" dirty="0" smtClean="0"/>
            <a:t> </a:t>
          </a:r>
          <a:endParaRPr lang="ru-RU" dirty="0"/>
        </a:p>
      </dgm:t>
    </dgm:pt>
    <dgm:pt modelId="{02757016-707C-4B39-B2D8-6C408B015AB7}" type="sibTrans" cxnId="{62983DF4-FC9B-47EF-B97C-D536CDC6D265}">
      <dgm:prSet/>
      <dgm:spPr/>
      <dgm:t>
        <a:bodyPr/>
        <a:lstStyle/>
        <a:p>
          <a:endParaRPr lang="ru-RU"/>
        </a:p>
      </dgm:t>
    </dgm:pt>
    <dgm:pt modelId="{E17E843C-1028-48EF-9E5D-E40CDAE80E41}" type="parTrans" cxnId="{62983DF4-FC9B-47EF-B97C-D536CDC6D265}">
      <dgm:prSet/>
      <dgm:spPr/>
      <dgm:t>
        <a:bodyPr/>
        <a:lstStyle/>
        <a:p>
          <a:endParaRPr lang="ru-RU"/>
        </a:p>
      </dgm:t>
    </dgm:pt>
    <dgm:pt modelId="{10BE1879-30DA-4441-87A3-5D8CEBDEB488}" type="pres">
      <dgm:prSet presAssocID="{5FB793D4-8BA5-463E-8FF6-4B8CDA9028C7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endParaRPr lang="ru-RU"/>
        </a:p>
      </dgm:t>
    </dgm:pt>
    <dgm:pt modelId="{AD8955C4-445B-4CBD-B425-72CFD6C3A91E}" type="pres">
      <dgm:prSet presAssocID="{A023E0F2-E49E-4741-9DCF-8FC35FC86F41}" presName="parenttextcomposite" presStyleCnt="0"/>
      <dgm:spPr/>
    </dgm:pt>
    <dgm:pt modelId="{2233C356-01E9-4A79-9D40-6234028B933C}" type="pres">
      <dgm:prSet presAssocID="{A023E0F2-E49E-4741-9DCF-8FC35FC86F41}" presName="parenttext" presStyleLbl="revTx" presStyleIdx="0" presStyleCnt="1" custScaleX="7767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3108C6-30C9-4390-86EA-3014BD00C087}" type="pres">
      <dgm:prSet presAssocID="{A023E0F2-E49E-4741-9DCF-8FC35FC86F41}" presName="composite" presStyleCnt="0"/>
      <dgm:spPr/>
    </dgm:pt>
    <dgm:pt modelId="{463ED3B7-62F4-4793-9534-5FA40DFEC537}" type="pres">
      <dgm:prSet presAssocID="{A023E0F2-E49E-4741-9DCF-8FC35FC86F41}" presName="chevron1" presStyleLbl="alignNode1" presStyleIdx="0" presStyleCnt="7" custScaleY="276930"/>
      <dgm:spPr/>
    </dgm:pt>
    <dgm:pt modelId="{887390BA-88A6-4F12-8C68-4B275029FD74}" type="pres">
      <dgm:prSet presAssocID="{A023E0F2-E49E-4741-9DCF-8FC35FC86F41}" presName="chevron2" presStyleLbl="alignNode1" presStyleIdx="1" presStyleCnt="7" custScaleY="276930"/>
      <dgm:spPr/>
    </dgm:pt>
    <dgm:pt modelId="{FD6C5E97-1E2B-41C6-84DF-363F50EDAF71}" type="pres">
      <dgm:prSet presAssocID="{A023E0F2-E49E-4741-9DCF-8FC35FC86F41}" presName="chevron3" presStyleLbl="alignNode1" presStyleIdx="2" presStyleCnt="7" custScaleY="276930"/>
      <dgm:spPr/>
    </dgm:pt>
    <dgm:pt modelId="{A2DF0021-CCFF-4FC0-8324-72665ED0B585}" type="pres">
      <dgm:prSet presAssocID="{A023E0F2-E49E-4741-9DCF-8FC35FC86F41}" presName="chevron4" presStyleLbl="alignNode1" presStyleIdx="3" presStyleCnt="7" custScaleY="276930"/>
      <dgm:spPr/>
    </dgm:pt>
    <dgm:pt modelId="{37AE0F23-7E85-4DB2-9960-FF90AFB98907}" type="pres">
      <dgm:prSet presAssocID="{A023E0F2-E49E-4741-9DCF-8FC35FC86F41}" presName="chevron5" presStyleLbl="alignNode1" presStyleIdx="4" presStyleCnt="7" custScaleY="276930"/>
      <dgm:spPr/>
    </dgm:pt>
    <dgm:pt modelId="{204305BB-04EE-4B39-85B0-05CC06D1F8A2}" type="pres">
      <dgm:prSet presAssocID="{A023E0F2-E49E-4741-9DCF-8FC35FC86F41}" presName="chevron6" presStyleLbl="alignNode1" presStyleIdx="5" presStyleCnt="7" custScaleY="276930"/>
      <dgm:spPr/>
    </dgm:pt>
    <dgm:pt modelId="{79C4A738-F61D-4183-9DCC-1D545763DF1D}" type="pres">
      <dgm:prSet presAssocID="{A023E0F2-E49E-4741-9DCF-8FC35FC86F41}" presName="chevron7" presStyleLbl="alignNode1" presStyleIdx="6" presStyleCnt="7" custScaleY="276930"/>
      <dgm:spPr/>
    </dgm:pt>
    <dgm:pt modelId="{5E2C8547-B724-40FB-BFD0-DF0CB6B75D83}" type="pres">
      <dgm:prSet presAssocID="{A023E0F2-E49E-4741-9DCF-8FC35FC86F41}" presName="childtext" presStyleLbl="solidFgAcc1" presStyleIdx="0" presStyleCnt="1" custScaleY="276930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63C5D6D-D539-4DE1-BD57-A462962DFF5A}" type="presOf" srcId="{65D98792-75EE-4254-92C5-767BAFDC4CA4}" destId="{5E2C8547-B724-40FB-BFD0-DF0CB6B75D83}" srcOrd="0" destOrd="0" presId="urn:microsoft.com/office/officeart/2008/layout/VerticalAccentList"/>
    <dgm:cxn modelId="{62983DF4-FC9B-47EF-B97C-D536CDC6D265}" srcId="{5FB793D4-8BA5-463E-8FF6-4B8CDA9028C7}" destId="{A023E0F2-E49E-4741-9DCF-8FC35FC86F41}" srcOrd="0" destOrd="0" parTransId="{E17E843C-1028-48EF-9E5D-E40CDAE80E41}" sibTransId="{02757016-707C-4B39-B2D8-6C408B015AB7}"/>
    <dgm:cxn modelId="{35903F6D-7231-4EAF-A44A-4042494B78FC}" type="presOf" srcId="{A023E0F2-E49E-4741-9DCF-8FC35FC86F41}" destId="{2233C356-01E9-4A79-9D40-6234028B933C}" srcOrd="0" destOrd="0" presId="urn:microsoft.com/office/officeart/2008/layout/VerticalAccentList"/>
    <dgm:cxn modelId="{D9173CE1-701E-4C7C-8C7F-7BF36D80677A}" srcId="{A023E0F2-E49E-4741-9DCF-8FC35FC86F41}" destId="{65D98792-75EE-4254-92C5-767BAFDC4CA4}" srcOrd="0" destOrd="0" parTransId="{5D288ED1-FDD8-4C11-9F72-D42E1E1B7DC5}" sibTransId="{4C49C6DA-78B0-43AD-A201-35C79AAF664A}"/>
    <dgm:cxn modelId="{74727487-F6CF-4A1D-96DC-4D5210835709}" type="presOf" srcId="{5FB793D4-8BA5-463E-8FF6-4B8CDA9028C7}" destId="{10BE1879-30DA-4441-87A3-5D8CEBDEB488}" srcOrd="0" destOrd="0" presId="urn:microsoft.com/office/officeart/2008/layout/VerticalAccentList"/>
    <dgm:cxn modelId="{AB30EFCC-237D-482C-A9D3-CAAE265FE636}" type="presParOf" srcId="{10BE1879-30DA-4441-87A3-5D8CEBDEB488}" destId="{AD8955C4-445B-4CBD-B425-72CFD6C3A91E}" srcOrd="0" destOrd="0" presId="urn:microsoft.com/office/officeart/2008/layout/VerticalAccentList"/>
    <dgm:cxn modelId="{97850E01-1899-48B3-AA7E-058115BD76CF}" type="presParOf" srcId="{AD8955C4-445B-4CBD-B425-72CFD6C3A91E}" destId="{2233C356-01E9-4A79-9D40-6234028B933C}" srcOrd="0" destOrd="0" presId="urn:microsoft.com/office/officeart/2008/layout/VerticalAccentList"/>
    <dgm:cxn modelId="{C7375EEB-C954-4AC0-B262-93DBF6762367}" type="presParOf" srcId="{10BE1879-30DA-4441-87A3-5D8CEBDEB488}" destId="{FA3108C6-30C9-4390-86EA-3014BD00C087}" srcOrd="1" destOrd="0" presId="urn:microsoft.com/office/officeart/2008/layout/VerticalAccentList"/>
    <dgm:cxn modelId="{94CADD15-E138-4912-AD8A-6B1E21393BB7}" type="presParOf" srcId="{FA3108C6-30C9-4390-86EA-3014BD00C087}" destId="{463ED3B7-62F4-4793-9534-5FA40DFEC537}" srcOrd="0" destOrd="0" presId="urn:microsoft.com/office/officeart/2008/layout/VerticalAccentList"/>
    <dgm:cxn modelId="{C522F5BB-D9B8-4881-94CE-D9BB1600DF09}" type="presParOf" srcId="{FA3108C6-30C9-4390-86EA-3014BD00C087}" destId="{887390BA-88A6-4F12-8C68-4B275029FD74}" srcOrd="1" destOrd="0" presId="urn:microsoft.com/office/officeart/2008/layout/VerticalAccentList"/>
    <dgm:cxn modelId="{1724FBBE-E12B-4F8F-B686-7A4AEB162AEA}" type="presParOf" srcId="{FA3108C6-30C9-4390-86EA-3014BD00C087}" destId="{FD6C5E97-1E2B-41C6-84DF-363F50EDAF71}" srcOrd="2" destOrd="0" presId="urn:microsoft.com/office/officeart/2008/layout/VerticalAccentList"/>
    <dgm:cxn modelId="{5A891BA8-4EA9-4A85-8D7A-D6F5A47D0E66}" type="presParOf" srcId="{FA3108C6-30C9-4390-86EA-3014BD00C087}" destId="{A2DF0021-CCFF-4FC0-8324-72665ED0B585}" srcOrd="3" destOrd="0" presId="urn:microsoft.com/office/officeart/2008/layout/VerticalAccentList"/>
    <dgm:cxn modelId="{2EBC3A48-45A8-4BE1-8EE8-9B8848841400}" type="presParOf" srcId="{FA3108C6-30C9-4390-86EA-3014BD00C087}" destId="{37AE0F23-7E85-4DB2-9960-FF90AFB98907}" srcOrd="4" destOrd="0" presId="urn:microsoft.com/office/officeart/2008/layout/VerticalAccentList"/>
    <dgm:cxn modelId="{968AB45D-8CE7-4DE4-96A7-E1C1C2CA96F9}" type="presParOf" srcId="{FA3108C6-30C9-4390-86EA-3014BD00C087}" destId="{204305BB-04EE-4B39-85B0-05CC06D1F8A2}" srcOrd="5" destOrd="0" presId="urn:microsoft.com/office/officeart/2008/layout/VerticalAccentList"/>
    <dgm:cxn modelId="{0447D220-919E-4BF3-8E93-1B6F96C2CC5E}" type="presParOf" srcId="{FA3108C6-30C9-4390-86EA-3014BD00C087}" destId="{79C4A738-F61D-4183-9DCC-1D545763DF1D}" srcOrd="6" destOrd="0" presId="urn:microsoft.com/office/officeart/2008/layout/VerticalAccentList"/>
    <dgm:cxn modelId="{D916A518-F084-415B-9DB5-7C91646704DC}" type="presParOf" srcId="{FA3108C6-30C9-4390-86EA-3014BD00C087}" destId="{5E2C8547-B724-40FB-BFD0-DF0CB6B75D83}" srcOrd="7" destOrd="0" presId="urn:microsoft.com/office/officeart/2008/layout/Vertical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FB793D4-8BA5-463E-8FF6-4B8CDA9028C7}" type="doc">
      <dgm:prSet loTypeId="urn:microsoft.com/office/officeart/2008/layout/VerticalAccen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5D98792-75EE-4254-92C5-767BAFDC4CA4}">
      <dgm:prSet phldrT="[Текст]"/>
      <dgm:spPr/>
      <dgm:t>
        <a:bodyPr/>
        <a:lstStyle/>
        <a:p>
          <a:r>
            <a:rPr lang="ru-RU" dirty="0" smtClean="0"/>
            <a:t>Неон  - элемент  побочной  подгруппы  8  группы  периодической  системы  химических  элементов – был  открыт в 1898 году Рамзаем.</a:t>
          </a:r>
          <a:endParaRPr lang="ru-RU" dirty="0"/>
        </a:p>
      </dgm:t>
    </dgm:pt>
    <dgm:pt modelId="{5D288ED1-FDD8-4C11-9F72-D42E1E1B7DC5}" type="parTrans" cxnId="{D9173CE1-701E-4C7C-8C7F-7BF36D80677A}">
      <dgm:prSet/>
      <dgm:spPr/>
      <dgm:t>
        <a:bodyPr/>
        <a:lstStyle/>
        <a:p>
          <a:endParaRPr lang="ru-RU"/>
        </a:p>
      </dgm:t>
    </dgm:pt>
    <dgm:pt modelId="{4C49C6DA-78B0-43AD-A201-35C79AAF664A}" type="sibTrans" cxnId="{D9173CE1-701E-4C7C-8C7F-7BF36D80677A}">
      <dgm:prSet/>
      <dgm:spPr/>
      <dgm:t>
        <a:bodyPr/>
        <a:lstStyle/>
        <a:p>
          <a:endParaRPr lang="ru-RU"/>
        </a:p>
      </dgm:t>
    </dgm:pt>
    <dgm:pt modelId="{A023E0F2-E49E-4741-9DCF-8FC35FC86F41}">
      <dgm:prSet phldrT="[Текст]"/>
      <dgm:spPr/>
      <dgm:t>
        <a:bodyPr/>
        <a:lstStyle/>
        <a:p>
          <a:r>
            <a:rPr lang="ru-RU" dirty="0" smtClean="0"/>
            <a:t> </a:t>
          </a:r>
          <a:endParaRPr lang="ru-RU" dirty="0"/>
        </a:p>
      </dgm:t>
    </dgm:pt>
    <dgm:pt modelId="{02757016-707C-4B39-B2D8-6C408B015AB7}" type="sibTrans" cxnId="{62983DF4-FC9B-47EF-B97C-D536CDC6D265}">
      <dgm:prSet/>
      <dgm:spPr/>
      <dgm:t>
        <a:bodyPr/>
        <a:lstStyle/>
        <a:p>
          <a:endParaRPr lang="ru-RU"/>
        </a:p>
      </dgm:t>
    </dgm:pt>
    <dgm:pt modelId="{E17E843C-1028-48EF-9E5D-E40CDAE80E41}" type="parTrans" cxnId="{62983DF4-FC9B-47EF-B97C-D536CDC6D265}">
      <dgm:prSet/>
      <dgm:spPr/>
      <dgm:t>
        <a:bodyPr/>
        <a:lstStyle/>
        <a:p>
          <a:endParaRPr lang="ru-RU"/>
        </a:p>
      </dgm:t>
    </dgm:pt>
    <dgm:pt modelId="{10BE1879-30DA-4441-87A3-5D8CEBDEB488}" type="pres">
      <dgm:prSet presAssocID="{5FB793D4-8BA5-463E-8FF6-4B8CDA9028C7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endParaRPr lang="ru-RU"/>
        </a:p>
      </dgm:t>
    </dgm:pt>
    <dgm:pt modelId="{AD8955C4-445B-4CBD-B425-72CFD6C3A91E}" type="pres">
      <dgm:prSet presAssocID="{A023E0F2-E49E-4741-9DCF-8FC35FC86F41}" presName="parenttextcomposite" presStyleCnt="0"/>
      <dgm:spPr/>
    </dgm:pt>
    <dgm:pt modelId="{2233C356-01E9-4A79-9D40-6234028B933C}" type="pres">
      <dgm:prSet presAssocID="{A023E0F2-E49E-4741-9DCF-8FC35FC86F41}" presName="parenttext" presStyleLbl="revTx" presStyleIdx="0" presStyleCnt="1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3108C6-30C9-4390-86EA-3014BD00C087}" type="pres">
      <dgm:prSet presAssocID="{A023E0F2-E49E-4741-9DCF-8FC35FC86F41}" presName="composite" presStyleCnt="0"/>
      <dgm:spPr/>
    </dgm:pt>
    <dgm:pt modelId="{463ED3B7-62F4-4793-9534-5FA40DFEC537}" type="pres">
      <dgm:prSet presAssocID="{A023E0F2-E49E-4741-9DCF-8FC35FC86F41}" presName="chevron1" presStyleLbl="alignNode1" presStyleIdx="0" presStyleCnt="7" custScaleY="276930"/>
      <dgm:spPr/>
    </dgm:pt>
    <dgm:pt modelId="{887390BA-88A6-4F12-8C68-4B275029FD74}" type="pres">
      <dgm:prSet presAssocID="{A023E0F2-E49E-4741-9DCF-8FC35FC86F41}" presName="chevron2" presStyleLbl="alignNode1" presStyleIdx="1" presStyleCnt="7" custScaleY="276930"/>
      <dgm:spPr/>
    </dgm:pt>
    <dgm:pt modelId="{FD6C5E97-1E2B-41C6-84DF-363F50EDAF71}" type="pres">
      <dgm:prSet presAssocID="{A023E0F2-E49E-4741-9DCF-8FC35FC86F41}" presName="chevron3" presStyleLbl="alignNode1" presStyleIdx="2" presStyleCnt="7" custScaleY="276930"/>
      <dgm:spPr/>
    </dgm:pt>
    <dgm:pt modelId="{A2DF0021-CCFF-4FC0-8324-72665ED0B585}" type="pres">
      <dgm:prSet presAssocID="{A023E0F2-E49E-4741-9DCF-8FC35FC86F41}" presName="chevron4" presStyleLbl="alignNode1" presStyleIdx="3" presStyleCnt="7" custScaleY="276930"/>
      <dgm:spPr/>
    </dgm:pt>
    <dgm:pt modelId="{37AE0F23-7E85-4DB2-9960-FF90AFB98907}" type="pres">
      <dgm:prSet presAssocID="{A023E0F2-E49E-4741-9DCF-8FC35FC86F41}" presName="chevron5" presStyleLbl="alignNode1" presStyleIdx="4" presStyleCnt="7" custScaleY="276930"/>
      <dgm:spPr/>
    </dgm:pt>
    <dgm:pt modelId="{204305BB-04EE-4B39-85B0-05CC06D1F8A2}" type="pres">
      <dgm:prSet presAssocID="{A023E0F2-E49E-4741-9DCF-8FC35FC86F41}" presName="chevron6" presStyleLbl="alignNode1" presStyleIdx="5" presStyleCnt="7" custScaleY="276930"/>
      <dgm:spPr/>
    </dgm:pt>
    <dgm:pt modelId="{79C4A738-F61D-4183-9DCC-1D545763DF1D}" type="pres">
      <dgm:prSet presAssocID="{A023E0F2-E49E-4741-9DCF-8FC35FC86F41}" presName="chevron7" presStyleLbl="alignNode1" presStyleIdx="6" presStyleCnt="7" custScaleY="276930"/>
      <dgm:spPr/>
    </dgm:pt>
    <dgm:pt modelId="{5E2C8547-B724-40FB-BFD0-DF0CB6B75D83}" type="pres">
      <dgm:prSet presAssocID="{A023E0F2-E49E-4741-9DCF-8FC35FC86F41}" presName="childtext" presStyleLbl="solidFgAcc1" presStyleIdx="0" presStyleCnt="1" custScaleY="276930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2983DF4-FC9B-47EF-B97C-D536CDC6D265}" srcId="{5FB793D4-8BA5-463E-8FF6-4B8CDA9028C7}" destId="{A023E0F2-E49E-4741-9DCF-8FC35FC86F41}" srcOrd="0" destOrd="0" parTransId="{E17E843C-1028-48EF-9E5D-E40CDAE80E41}" sibTransId="{02757016-707C-4B39-B2D8-6C408B015AB7}"/>
    <dgm:cxn modelId="{9D9391A1-C414-45C4-BF1D-F8DAA47E6A45}" type="presOf" srcId="{A023E0F2-E49E-4741-9DCF-8FC35FC86F41}" destId="{2233C356-01E9-4A79-9D40-6234028B933C}" srcOrd="0" destOrd="0" presId="urn:microsoft.com/office/officeart/2008/layout/VerticalAccentList"/>
    <dgm:cxn modelId="{8C95B32F-EDDA-4981-A224-6D4E9D3018C2}" type="presOf" srcId="{65D98792-75EE-4254-92C5-767BAFDC4CA4}" destId="{5E2C8547-B724-40FB-BFD0-DF0CB6B75D83}" srcOrd="0" destOrd="0" presId="urn:microsoft.com/office/officeart/2008/layout/VerticalAccentList"/>
    <dgm:cxn modelId="{D145C044-7001-4693-A203-807CC8A3AEA1}" type="presOf" srcId="{5FB793D4-8BA5-463E-8FF6-4B8CDA9028C7}" destId="{10BE1879-30DA-4441-87A3-5D8CEBDEB488}" srcOrd="0" destOrd="0" presId="urn:microsoft.com/office/officeart/2008/layout/VerticalAccentList"/>
    <dgm:cxn modelId="{D9173CE1-701E-4C7C-8C7F-7BF36D80677A}" srcId="{A023E0F2-E49E-4741-9DCF-8FC35FC86F41}" destId="{65D98792-75EE-4254-92C5-767BAFDC4CA4}" srcOrd="0" destOrd="0" parTransId="{5D288ED1-FDD8-4C11-9F72-D42E1E1B7DC5}" sibTransId="{4C49C6DA-78B0-43AD-A201-35C79AAF664A}"/>
    <dgm:cxn modelId="{61D85DF6-08DD-488E-AABD-DE4A784B455E}" type="presParOf" srcId="{10BE1879-30DA-4441-87A3-5D8CEBDEB488}" destId="{AD8955C4-445B-4CBD-B425-72CFD6C3A91E}" srcOrd="0" destOrd="0" presId="urn:microsoft.com/office/officeart/2008/layout/VerticalAccentList"/>
    <dgm:cxn modelId="{6CA6F9D5-3B4C-4FC7-B28E-15757153C216}" type="presParOf" srcId="{AD8955C4-445B-4CBD-B425-72CFD6C3A91E}" destId="{2233C356-01E9-4A79-9D40-6234028B933C}" srcOrd="0" destOrd="0" presId="urn:microsoft.com/office/officeart/2008/layout/VerticalAccentList"/>
    <dgm:cxn modelId="{0305BD8C-D5D3-493D-8A43-620AF80EBA91}" type="presParOf" srcId="{10BE1879-30DA-4441-87A3-5D8CEBDEB488}" destId="{FA3108C6-30C9-4390-86EA-3014BD00C087}" srcOrd="1" destOrd="0" presId="urn:microsoft.com/office/officeart/2008/layout/VerticalAccentList"/>
    <dgm:cxn modelId="{28404001-D742-426C-9382-F932ADCC1676}" type="presParOf" srcId="{FA3108C6-30C9-4390-86EA-3014BD00C087}" destId="{463ED3B7-62F4-4793-9534-5FA40DFEC537}" srcOrd="0" destOrd="0" presId="urn:microsoft.com/office/officeart/2008/layout/VerticalAccentList"/>
    <dgm:cxn modelId="{86CE0B58-B4D3-49F3-9DC2-5044C5FB1756}" type="presParOf" srcId="{FA3108C6-30C9-4390-86EA-3014BD00C087}" destId="{887390BA-88A6-4F12-8C68-4B275029FD74}" srcOrd="1" destOrd="0" presId="urn:microsoft.com/office/officeart/2008/layout/VerticalAccentList"/>
    <dgm:cxn modelId="{A7B0225A-3654-43E0-AC07-FB6DC7E2A68F}" type="presParOf" srcId="{FA3108C6-30C9-4390-86EA-3014BD00C087}" destId="{FD6C5E97-1E2B-41C6-84DF-363F50EDAF71}" srcOrd="2" destOrd="0" presId="urn:microsoft.com/office/officeart/2008/layout/VerticalAccentList"/>
    <dgm:cxn modelId="{9FB94361-8F9E-4A10-885D-A138B79C4EED}" type="presParOf" srcId="{FA3108C6-30C9-4390-86EA-3014BD00C087}" destId="{A2DF0021-CCFF-4FC0-8324-72665ED0B585}" srcOrd="3" destOrd="0" presId="urn:microsoft.com/office/officeart/2008/layout/VerticalAccentList"/>
    <dgm:cxn modelId="{D53BED2A-B3D1-44C6-86F6-2B3BE50CEEF5}" type="presParOf" srcId="{FA3108C6-30C9-4390-86EA-3014BD00C087}" destId="{37AE0F23-7E85-4DB2-9960-FF90AFB98907}" srcOrd="4" destOrd="0" presId="urn:microsoft.com/office/officeart/2008/layout/VerticalAccentList"/>
    <dgm:cxn modelId="{50A5665E-1606-4E91-83E7-584E77DF050C}" type="presParOf" srcId="{FA3108C6-30C9-4390-86EA-3014BD00C087}" destId="{204305BB-04EE-4B39-85B0-05CC06D1F8A2}" srcOrd="5" destOrd="0" presId="urn:microsoft.com/office/officeart/2008/layout/VerticalAccentList"/>
    <dgm:cxn modelId="{374CA9ED-8603-4680-B711-D4BE0D8EA938}" type="presParOf" srcId="{FA3108C6-30C9-4390-86EA-3014BD00C087}" destId="{79C4A738-F61D-4183-9DCC-1D545763DF1D}" srcOrd="6" destOrd="0" presId="urn:microsoft.com/office/officeart/2008/layout/VerticalAccentList"/>
    <dgm:cxn modelId="{42E048A8-32C6-447F-BA51-5472814B9C03}" type="presParOf" srcId="{FA3108C6-30C9-4390-86EA-3014BD00C087}" destId="{5E2C8547-B724-40FB-BFD0-DF0CB6B75D83}" srcOrd="7" destOrd="0" presId="urn:microsoft.com/office/officeart/2008/layout/Vertical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5FB793D4-8BA5-463E-8FF6-4B8CDA9028C7}" type="doc">
      <dgm:prSet loTypeId="urn:microsoft.com/office/officeart/2008/layout/VerticalAccen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5D98792-75EE-4254-92C5-767BAFDC4CA4}">
      <dgm:prSet phldrT="[Текст]"/>
      <dgm:spPr/>
      <dgm:t>
        <a:bodyPr/>
        <a:lstStyle/>
        <a:p>
          <a:r>
            <a:rPr lang="ru-RU" dirty="0" smtClean="0"/>
            <a:t>Неон  применяется  в  </a:t>
          </a:r>
          <a:r>
            <a:rPr lang="ru-RU" dirty="0" err="1" smtClean="0"/>
            <a:t>газосветлых</a:t>
          </a:r>
          <a:r>
            <a:rPr lang="ru-RU" dirty="0" smtClean="0"/>
            <a:t>  лампах, дающих  характерное красное  свечение, а  также  в  приборах,  работающих при  сверх  низких  температурах, в  выпрямителях.</a:t>
          </a:r>
          <a:endParaRPr lang="ru-RU" dirty="0"/>
        </a:p>
      </dgm:t>
    </dgm:pt>
    <dgm:pt modelId="{5D288ED1-FDD8-4C11-9F72-D42E1E1B7DC5}" type="parTrans" cxnId="{D9173CE1-701E-4C7C-8C7F-7BF36D80677A}">
      <dgm:prSet/>
      <dgm:spPr/>
      <dgm:t>
        <a:bodyPr/>
        <a:lstStyle/>
        <a:p>
          <a:endParaRPr lang="ru-RU"/>
        </a:p>
      </dgm:t>
    </dgm:pt>
    <dgm:pt modelId="{4C49C6DA-78B0-43AD-A201-35C79AAF664A}" type="sibTrans" cxnId="{D9173CE1-701E-4C7C-8C7F-7BF36D80677A}">
      <dgm:prSet/>
      <dgm:spPr/>
      <dgm:t>
        <a:bodyPr/>
        <a:lstStyle/>
        <a:p>
          <a:endParaRPr lang="ru-RU"/>
        </a:p>
      </dgm:t>
    </dgm:pt>
    <dgm:pt modelId="{A023E0F2-E49E-4741-9DCF-8FC35FC86F41}">
      <dgm:prSet phldrT="[Текст]"/>
      <dgm:spPr/>
      <dgm:t>
        <a:bodyPr/>
        <a:lstStyle/>
        <a:p>
          <a:r>
            <a:rPr lang="ru-RU" dirty="0" smtClean="0"/>
            <a:t> </a:t>
          </a:r>
          <a:endParaRPr lang="ru-RU" dirty="0"/>
        </a:p>
      </dgm:t>
    </dgm:pt>
    <dgm:pt modelId="{02757016-707C-4B39-B2D8-6C408B015AB7}" type="sibTrans" cxnId="{62983DF4-FC9B-47EF-B97C-D536CDC6D265}">
      <dgm:prSet/>
      <dgm:spPr/>
      <dgm:t>
        <a:bodyPr/>
        <a:lstStyle/>
        <a:p>
          <a:endParaRPr lang="ru-RU"/>
        </a:p>
      </dgm:t>
    </dgm:pt>
    <dgm:pt modelId="{E17E843C-1028-48EF-9E5D-E40CDAE80E41}" type="parTrans" cxnId="{62983DF4-FC9B-47EF-B97C-D536CDC6D265}">
      <dgm:prSet/>
      <dgm:spPr/>
      <dgm:t>
        <a:bodyPr/>
        <a:lstStyle/>
        <a:p>
          <a:endParaRPr lang="ru-RU"/>
        </a:p>
      </dgm:t>
    </dgm:pt>
    <dgm:pt modelId="{10BE1879-30DA-4441-87A3-5D8CEBDEB488}" type="pres">
      <dgm:prSet presAssocID="{5FB793D4-8BA5-463E-8FF6-4B8CDA9028C7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endParaRPr lang="ru-RU"/>
        </a:p>
      </dgm:t>
    </dgm:pt>
    <dgm:pt modelId="{AD8955C4-445B-4CBD-B425-72CFD6C3A91E}" type="pres">
      <dgm:prSet presAssocID="{A023E0F2-E49E-4741-9DCF-8FC35FC86F41}" presName="parenttextcomposite" presStyleCnt="0"/>
      <dgm:spPr/>
    </dgm:pt>
    <dgm:pt modelId="{2233C356-01E9-4A79-9D40-6234028B933C}" type="pres">
      <dgm:prSet presAssocID="{A023E0F2-E49E-4741-9DCF-8FC35FC86F41}" presName="parenttext" presStyleLbl="revTx" presStyleIdx="0" presStyleCnt="1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3108C6-30C9-4390-86EA-3014BD00C087}" type="pres">
      <dgm:prSet presAssocID="{A023E0F2-E49E-4741-9DCF-8FC35FC86F41}" presName="composite" presStyleCnt="0"/>
      <dgm:spPr/>
    </dgm:pt>
    <dgm:pt modelId="{463ED3B7-62F4-4793-9534-5FA40DFEC537}" type="pres">
      <dgm:prSet presAssocID="{A023E0F2-E49E-4741-9DCF-8FC35FC86F41}" presName="chevron1" presStyleLbl="alignNode1" presStyleIdx="0" presStyleCnt="7" custScaleY="276930"/>
      <dgm:spPr/>
    </dgm:pt>
    <dgm:pt modelId="{887390BA-88A6-4F12-8C68-4B275029FD74}" type="pres">
      <dgm:prSet presAssocID="{A023E0F2-E49E-4741-9DCF-8FC35FC86F41}" presName="chevron2" presStyleLbl="alignNode1" presStyleIdx="1" presStyleCnt="7" custScaleY="276930"/>
      <dgm:spPr/>
    </dgm:pt>
    <dgm:pt modelId="{FD6C5E97-1E2B-41C6-84DF-363F50EDAF71}" type="pres">
      <dgm:prSet presAssocID="{A023E0F2-E49E-4741-9DCF-8FC35FC86F41}" presName="chevron3" presStyleLbl="alignNode1" presStyleIdx="2" presStyleCnt="7" custScaleY="276930"/>
      <dgm:spPr/>
    </dgm:pt>
    <dgm:pt modelId="{A2DF0021-CCFF-4FC0-8324-72665ED0B585}" type="pres">
      <dgm:prSet presAssocID="{A023E0F2-E49E-4741-9DCF-8FC35FC86F41}" presName="chevron4" presStyleLbl="alignNode1" presStyleIdx="3" presStyleCnt="7" custScaleY="276930"/>
      <dgm:spPr/>
    </dgm:pt>
    <dgm:pt modelId="{37AE0F23-7E85-4DB2-9960-FF90AFB98907}" type="pres">
      <dgm:prSet presAssocID="{A023E0F2-E49E-4741-9DCF-8FC35FC86F41}" presName="chevron5" presStyleLbl="alignNode1" presStyleIdx="4" presStyleCnt="7" custScaleY="276930"/>
      <dgm:spPr/>
    </dgm:pt>
    <dgm:pt modelId="{204305BB-04EE-4B39-85B0-05CC06D1F8A2}" type="pres">
      <dgm:prSet presAssocID="{A023E0F2-E49E-4741-9DCF-8FC35FC86F41}" presName="chevron6" presStyleLbl="alignNode1" presStyleIdx="5" presStyleCnt="7" custScaleY="276930"/>
      <dgm:spPr/>
    </dgm:pt>
    <dgm:pt modelId="{79C4A738-F61D-4183-9DCC-1D545763DF1D}" type="pres">
      <dgm:prSet presAssocID="{A023E0F2-E49E-4741-9DCF-8FC35FC86F41}" presName="chevron7" presStyleLbl="alignNode1" presStyleIdx="6" presStyleCnt="7" custScaleY="276930"/>
      <dgm:spPr/>
    </dgm:pt>
    <dgm:pt modelId="{5E2C8547-B724-40FB-BFD0-DF0CB6B75D83}" type="pres">
      <dgm:prSet presAssocID="{A023E0F2-E49E-4741-9DCF-8FC35FC86F41}" presName="childtext" presStyleLbl="solidFgAcc1" presStyleIdx="0" presStyleCnt="1" custScaleY="276930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2983DF4-FC9B-47EF-B97C-D536CDC6D265}" srcId="{5FB793D4-8BA5-463E-8FF6-4B8CDA9028C7}" destId="{A023E0F2-E49E-4741-9DCF-8FC35FC86F41}" srcOrd="0" destOrd="0" parTransId="{E17E843C-1028-48EF-9E5D-E40CDAE80E41}" sibTransId="{02757016-707C-4B39-B2D8-6C408B015AB7}"/>
    <dgm:cxn modelId="{D9C72C55-8D49-420D-9AA9-EC13A7D95B8B}" type="presOf" srcId="{65D98792-75EE-4254-92C5-767BAFDC4CA4}" destId="{5E2C8547-B724-40FB-BFD0-DF0CB6B75D83}" srcOrd="0" destOrd="0" presId="urn:microsoft.com/office/officeart/2008/layout/VerticalAccentList"/>
    <dgm:cxn modelId="{0A4A029F-8A3F-47F9-A91C-265A4846F5D8}" type="presOf" srcId="{5FB793D4-8BA5-463E-8FF6-4B8CDA9028C7}" destId="{10BE1879-30DA-4441-87A3-5D8CEBDEB488}" srcOrd="0" destOrd="0" presId="urn:microsoft.com/office/officeart/2008/layout/VerticalAccentList"/>
    <dgm:cxn modelId="{BAD8D38A-D945-4D95-8186-9085EDC3E751}" type="presOf" srcId="{A023E0F2-E49E-4741-9DCF-8FC35FC86F41}" destId="{2233C356-01E9-4A79-9D40-6234028B933C}" srcOrd="0" destOrd="0" presId="urn:microsoft.com/office/officeart/2008/layout/VerticalAccentList"/>
    <dgm:cxn modelId="{D9173CE1-701E-4C7C-8C7F-7BF36D80677A}" srcId="{A023E0F2-E49E-4741-9DCF-8FC35FC86F41}" destId="{65D98792-75EE-4254-92C5-767BAFDC4CA4}" srcOrd="0" destOrd="0" parTransId="{5D288ED1-FDD8-4C11-9F72-D42E1E1B7DC5}" sibTransId="{4C49C6DA-78B0-43AD-A201-35C79AAF664A}"/>
    <dgm:cxn modelId="{880293D8-45E9-4ADD-8E11-A67F99CFC2E7}" type="presParOf" srcId="{10BE1879-30DA-4441-87A3-5D8CEBDEB488}" destId="{AD8955C4-445B-4CBD-B425-72CFD6C3A91E}" srcOrd="0" destOrd="0" presId="urn:microsoft.com/office/officeart/2008/layout/VerticalAccentList"/>
    <dgm:cxn modelId="{100F0A4B-F7A5-4240-8443-D1F32ED36673}" type="presParOf" srcId="{AD8955C4-445B-4CBD-B425-72CFD6C3A91E}" destId="{2233C356-01E9-4A79-9D40-6234028B933C}" srcOrd="0" destOrd="0" presId="urn:microsoft.com/office/officeart/2008/layout/VerticalAccentList"/>
    <dgm:cxn modelId="{BBC2D418-272F-45B7-99F3-E0792CA46265}" type="presParOf" srcId="{10BE1879-30DA-4441-87A3-5D8CEBDEB488}" destId="{FA3108C6-30C9-4390-86EA-3014BD00C087}" srcOrd="1" destOrd="0" presId="urn:microsoft.com/office/officeart/2008/layout/VerticalAccentList"/>
    <dgm:cxn modelId="{829DC1A5-6083-4981-A113-936CE7FC654C}" type="presParOf" srcId="{FA3108C6-30C9-4390-86EA-3014BD00C087}" destId="{463ED3B7-62F4-4793-9534-5FA40DFEC537}" srcOrd="0" destOrd="0" presId="urn:microsoft.com/office/officeart/2008/layout/VerticalAccentList"/>
    <dgm:cxn modelId="{7F58882F-41F4-4752-9BB8-D655B8501E88}" type="presParOf" srcId="{FA3108C6-30C9-4390-86EA-3014BD00C087}" destId="{887390BA-88A6-4F12-8C68-4B275029FD74}" srcOrd="1" destOrd="0" presId="urn:microsoft.com/office/officeart/2008/layout/VerticalAccentList"/>
    <dgm:cxn modelId="{5FB2051A-D18B-4CB6-BEA9-8E4F7B64BE84}" type="presParOf" srcId="{FA3108C6-30C9-4390-86EA-3014BD00C087}" destId="{FD6C5E97-1E2B-41C6-84DF-363F50EDAF71}" srcOrd="2" destOrd="0" presId="urn:microsoft.com/office/officeart/2008/layout/VerticalAccentList"/>
    <dgm:cxn modelId="{BEE2956B-4326-49DD-8B7C-484F91331CC3}" type="presParOf" srcId="{FA3108C6-30C9-4390-86EA-3014BD00C087}" destId="{A2DF0021-CCFF-4FC0-8324-72665ED0B585}" srcOrd="3" destOrd="0" presId="urn:microsoft.com/office/officeart/2008/layout/VerticalAccentList"/>
    <dgm:cxn modelId="{EE1DB0D4-D8BF-48CA-928F-E3ACC92DB9B5}" type="presParOf" srcId="{FA3108C6-30C9-4390-86EA-3014BD00C087}" destId="{37AE0F23-7E85-4DB2-9960-FF90AFB98907}" srcOrd="4" destOrd="0" presId="urn:microsoft.com/office/officeart/2008/layout/VerticalAccentList"/>
    <dgm:cxn modelId="{5E6A670B-0D13-47FD-A6FE-338EFA367A0D}" type="presParOf" srcId="{FA3108C6-30C9-4390-86EA-3014BD00C087}" destId="{204305BB-04EE-4B39-85B0-05CC06D1F8A2}" srcOrd="5" destOrd="0" presId="urn:microsoft.com/office/officeart/2008/layout/VerticalAccentList"/>
    <dgm:cxn modelId="{5109548C-658E-4796-A298-082B85B01CFE}" type="presParOf" srcId="{FA3108C6-30C9-4390-86EA-3014BD00C087}" destId="{79C4A738-F61D-4183-9DCC-1D545763DF1D}" srcOrd="6" destOrd="0" presId="urn:microsoft.com/office/officeart/2008/layout/VerticalAccentList"/>
    <dgm:cxn modelId="{F2F7DB19-1FE4-43D7-80F4-8800CA338251}" type="presParOf" srcId="{FA3108C6-30C9-4390-86EA-3014BD00C087}" destId="{5E2C8547-B724-40FB-BFD0-DF0CB6B75D83}" srcOrd="7" destOrd="0" presId="urn:microsoft.com/office/officeart/2008/layout/Vertical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5FB793D4-8BA5-463E-8FF6-4B8CDA9028C7}" type="doc">
      <dgm:prSet loTypeId="urn:microsoft.com/office/officeart/2008/layout/VerticalAccen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5D98792-75EE-4254-92C5-767BAFDC4CA4}">
      <dgm:prSet phldrT="[Текст]"/>
      <dgm:spPr/>
      <dgm:t>
        <a:bodyPr/>
        <a:lstStyle/>
        <a:p>
          <a:r>
            <a:rPr lang="ru-RU" dirty="0" smtClean="0"/>
            <a:t>Аргон  используется  для  наполнения  электрических  ламп  и  рекламных  трубок, излучающих  голубой  свет.</a:t>
          </a:r>
          <a:endParaRPr lang="ru-RU" dirty="0"/>
        </a:p>
      </dgm:t>
    </dgm:pt>
    <dgm:pt modelId="{5D288ED1-FDD8-4C11-9F72-D42E1E1B7DC5}" type="parTrans" cxnId="{D9173CE1-701E-4C7C-8C7F-7BF36D80677A}">
      <dgm:prSet/>
      <dgm:spPr/>
      <dgm:t>
        <a:bodyPr/>
        <a:lstStyle/>
        <a:p>
          <a:endParaRPr lang="ru-RU"/>
        </a:p>
      </dgm:t>
    </dgm:pt>
    <dgm:pt modelId="{4C49C6DA-78B0-43AD-A201-35C79AAF664A}" type="sibTrans" cxnId="{D9173CE1-701E-4C7C-8C7F-7BF36D80677A}">
      <dgm:prSet/>
      <dgm:spPr/>
      <dgm:t>
        <a:bodyPr/>
        <a:lstStyle/>
        <a:p>
          <a:endParaRPr lang="ru-RU"/>
        </a:p>
      </dgm:t>
    </dgm:pt>
    <dgm:pt modelId="{A023E0F2-E49E-4741-9DCF-8FC35FC86F41}">
      <dgm:prSet phldrT="[Текст]"/>
      <dgm:spPr/>
      <dgm:t>
        <a:bodyPr/>
        <a:lstStyle/>
        <a:p>
          <a:r>
            <a:rPr lang="ru-RU" dirty="0" smtClean="0"/>
            <a:t> </a:t>
          </a:r>
          <a:endParaRPr lang="ru-RU" dirty="0"/>
        </a:p>
      </dgm:t>
    </dgm:pt>
    <dgm:pt modelId="{02757016-707C-4B39-B2D8-6C408B015AB7}" type="sibTrans" cxnId="{62983DF4-FC9B-47EF-B97C-D536CDC6D265}">
      <dgm:prSet/>
      <dgm:spPr/>
      <dgm:t>
        <a:bodyPr/>
        <a:lstStyle/>
        <a:p>
          <a:endParaRPr lang="ru-RU"/>
        </a:p>
      </dgm:t>
    </dgm:pt>
    <dgm:pt modelId="{E17E843C-1028-48EF-9E5D-E40CDAE80E41}" type="parTrans" cxnId="{62983DF4-FC9B-47EF-B97C-D536CDC6D265}">
      <dgm:prSet/>
      <dgm:spPr/>
      <dgm:t>
        <a:bodyPr/>
        <a:lstStyle/>
        <a:p>
          <a:endParaRPr lang="ru-RU"/>
        </a:p>
      </dgm:t>
    </dgm:pt>
    <dgm:pt modelId="{10BE1879-30DA-4441-87A3-5D8CEBDEB488}" type="pres">
      <dgm:prSet presAssocID="{5FB793D4-8BA5-463E-8FF6-4B8CDA9028C7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endParaRPr lang="ru-RU"/>
        </a:p>
      </dgm:t>
    </dgm:pt>
    <dgm:pt modelId="{AD8955C4-445B-4CBD-B425-72CFD6C3A91E}" type="pres">
      <dgm:prSet presAssocID="{A023E0F2-E49E-4741-9DCF-8FC35FC86F41}" presName="parenttextcomposite" presStyleCnt="0"/>
      <dgm:spPr/>
    </dgm:pt>
    <dgm:pt modelId="{2233C356-01E9-4A79-9D40-6234028B933C}" type="pres">
      <dgm:prSet presAssocID="{A023E0F2-E49E-4741-9DCF-8FC35FC86F41}" presName="parenttext" presStyleLbl="revTx" presStyleIdx="0" presStyleCnt="1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3108C6-30C9-4390-86EA-3014BD00C087}" type="pres">
      <dgm:prSet presAssocID="{A023E0F2-E49E-4741-9DCF-8FC35FC86F41}" presName="composite" presStyleCnt="0"/>
      <dgm:spPr/>
    </dgm:pt>
    <dgm:pt modelId="{463ED3B7-62F4-4793-9534-5FA40DFEC537}" type="pres">
      <dgm:prSet presAssocID="{A023E0F2-E49E-4741-9DCF-8FC35FC86F41}" presName="chevron1" presStyleLbl="alignNode1" presStyleIdx="0" presStyleCnt="7" custScaleY="276930"/>
      <dgm:spPr/>
    </dgm:pt>
    <dgm:pt modelId="{887390BA-88A6-4F12-8C68-4B275029FD74}" type="pres">
      <dgm:prSet presAssocID="{A023E0F2-E49E-4741-9DCF-8FC35FC86F41}" presName="chevron2" presStyleLbl="alignNode1" presStyleIdx="1" presStyleCnt="7" custScaleY="276930"/>
      <dgm:spPr/>
    </dgm:pt>
    <dgm:pt modelId="{FD6C5E97-1E2B-41C6-84DF-363F50EDAF71}" type="pres">
      <dgm:prSet presAssocID="{A023E0F2-E49E-4741-9DCF-8FC35FC86F41}" presName="chevron3" presStyleLbl="alignNode1" presStyleIdx="2" presStyleCnt="7" custScaleY="276930"/>
      <dgm:spPr/>
    </dgm:pt>
    <dgm:pt modelId="{A2DF0021-CCFF-4FC0-8324-72665ED0B585}" type="pres">
      <dgm:prSet presAssocID="{A023E0F2-E49E-4741-9DCF-8FC35FC86F41}" presName="chevron4" presStyleLbl="alignNode1" presStyleIdx="3" presStyleCnt="7" custScaleY="276930"/>
      <dgm:spPr/>
    </dgm:pt>
    <dgm:pt modelId="{37AE0F23-7E85-4DB2-9960-FF90AFB98907}" type="pres">
      <dgm:prSet presAssocID="{A023E0F2-E49E-4741-9DCF-8FC35FC86F41}" presName="chevron5" presStyleLbl="alignNode1" presStyleIdx="4" presStyleCnt="7" custScaleY="276930"/>
      <dgm:spPr/>
    </dgm:pt>
    <dgm:pt modelId="{204305BB-04EE-4B39-85B0-05CC06D1F8A2}" type="pres">
      <dgm:prSet presAssocID="{A023E0F2-E49E-4741-9DCF-8FC35FC86F41}" presName="chevron6" presStyleLbl="alignNode1" presStyleIdx="5" presStyleCnt="7" custScaleY="276930"/>
      <dgm:spPr/>
    </dgm:pt>
    <dgm:pt modelId="{79C4A738-F61D-4183-9DCC-1D545763DF1D}" type="pres">
      <dgm:prSet presAssocID="{A023E0F2-E49E-4741-9DCF-8FC35FC86F41}" presName="chevron7" presStyleLbl="alignNode1" presStyleIdx="6" presStyleCnt="7" custScaleY="276930"/>
      <dgm:spPr/>
    </dgm:pt>
    <dgm:pt modelId="{5E2C8547-B724-40FB-BFD0-DF0CB6B75D83}" type="pres">
      <dgm:prSet presAssocID="{A023E0F2-E49E-4741-9DCF-8FC35FC86F41}" presName="childtext" presStyleLbl="solidFgAcc1" presStyleIdx="0" presStyleCnt="1" custScaleY="276930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9173CE1-701E-4C7C-8C7F-7BF36D80677A}" srcId="{A023E0F2-E49E-4741-9DCF-8FC35FC86F41}" destId="{65D98792-75EE-4254-92C5-767BAFDC4CA4}" srcOrd="0" destOrd="0" parTransId="{5D288ED1-FDD8-4C11-9F72-D42E1E1B7DC5}" sibTransId="{4C49C6DA-78B0-43AD-A201-35C79AAF664A}"/>
    <dgm:cxn modelId="{E1151309-108A-4D9E-8138-68883FF20F2A}" type="presOf" srcId="{65D98792-75EE-4254-92C5-767BAFDC4CA4}" destId="{5E2C8547-B724-40FB-BFD0-DF0CB6B75D83}" srcOrd="0" destOrd="0" presId="urn:microsoft.com/office/officeart/2008/layout/VerticalAccentList"/>
    <dgm:cxn modelId="{62983DF4-FC9B-47EF-B97C-D536CDC6D265}" srcId="{5FB793D4-8BA5-463E-8FF6-4B8CDA9028C7}" destId="{A023E0F2-E49E-4741-9DCF-8FC35FC86F41}" srcOrd="0" destOrd="0" parTransId="{E17E843C-1028-48EF-9E5D-E40CDAE80E41}" sibTransId="{02757016-707C-4B39-B2D8-6C408B015AB7}"/>
    <dgm:cxn modelId="{C3CE7A1D-B065-432B-8646-04D886BE81C6}" type="presOf" srcId="{5FB793D4-8BA5-463E-8FF6-4B8CDA9028C7}" destId="{10BE1879-30DA-4441-87A3-5D8CEBDEB488}" srcOrd="0" destOrd="0" presId="urn:microsoft.com/office/officeart/2008/layout/VerticalAccentList"/>
    <dgm:cxn modelId="{5CB418E8-18AD-46E8-9E39-2A04281D7A4C}" type="presOf" srcId="{A023E0F2-E49E-4741-9DCF-8FC35FC86F41}" destId="{2233C356-01E9-4A79-9D40-6234028B933C}" srcOrd="0" destOrd="0" presId="urn:microsoft.com/office/officeart/2008/layout/VerticalAccentList"/>
    <dgm:cxn modelId="{F4ABE06D-F345-4D2F-95EF-31863303A147}" type="presParOf" srcId="{10BE1879-30DA-4441-87A3-5D8CEBDEB488}" destId="{AD8955C4-445B-4CBD-B425-72CFD6C3A91E}" srcOrd="0" destOrd="0" presId="urn:microsoft.com/office/officeart/2008/layout/VerticalAccentList"/>
    <dgm:cxn modelId="{F7350D4A-6BBD-4F83-8188-3E10B47C467B}" type="presParOf" srcId="{AD8955C4-445B-4CBD-B425-72CFD6C3A91E}" destId="{2233C356-01E9-4A79-9D40-6234028B933C}" srcOrd="0" destOrd="0" presId="urn:microsoft.com/office/officeart/2008/layout/VerticalAccentList"/>
    <dgm:cxn modelId="{0DBD0E42-94E6-4F54-854E-6163BDB04FF7}" type="presParOf" srcId="{10BE1879-30DA-4441-87A3-5D8CEBDEB488}" destId="{FA3108C6-30C9-4390-86EA-3014BD00C087}" srcOrd="1" destOrd="0" presId="urn:microsoft.com/office/officeart/2008/layout/VerticalAccentList"/>
    <dgm:cxn modelId="{6E5C209F-A835-4D6D-8623-94394E15E0AD}" type="presParOf" srcId="{FA3108C6-30C9-4390-86EA-3014BD00C087}" destId="{463ED3B7-62F4-4793-9534-5FA40DFEC537}" srcOrd="0" destOrd="0" presId="urn:microsoft.com/office/officeart/2008/layout/VerticalAccentList"/>
    <dgm:cxn modelId="{20452382-D7EC-42FB-BA13-547A7F1C1206}" type="presParOf" srcId="{FA3108C6-30C9-4390-86EA-3014BD00C087}" destId="{887390BA-88A6-4F12-8C68-4B275029FD74}" srcOrd="1" destOrd="0" presId="urn:microsoft.com/office/officeart/2008/layout/VerticalAccentList"/>
    <dgm:cxn modelId="{22226F71-944F-431A-9DB1-8F01F7363330}" type="presParOf" srcId="{FA3108C6-30C9-4390-86EA-3014BD00C087}" destId="{FD6C5E97-1E2B-41C6-84DF-363F50EDAF71}" srcOrd="2" destOrd="0" presId="urn:microsoft.com/office/officeart/2008/layout/VerticalAccentList"/>
    <dgm:cxn modelId="{579A17E0-6E03-4DF1-921F-B2B02B56D3AB}" type="presParOf" srcId="{FA3108C6-30C9-4390-86EA-3014BD00C087}" destId="{A2DF0021-CCFF-4FC0-8324-72665ED0B585}" srcOrd="3" destOrd="0" presId="urn:microsoft.com/office/officeart/2008/layout/VerticalAccentList"/>
    <dgm:cxn modelId="{EF030721-1C4F-4D3A-984B-1FC8D7A70AB1}" type="presParOf" srcId="{FA3108C6-30C9-4390-86EA-3014BD00C087}" destId="{37AE0F23-7E85-4DB2-9960-FF90AFB98907}" srcOrd="4" destOrd="0" presId="urn:microsoft.com/office/officeart/2008/layout/VerticalAccentList"/>
    <dgm:cxn modelId="{E83A9B6E-8C9D-4C36-81CF-CA0FAF229268}" type="presParOf" srcId="{FA3108C6-30C9-4390-86EA-3014BD00C087}" destId="{204305BB-04EE-4B39-85B0-05CC06D1F8A2}" srcOrd="5" destOrd="0" presId="urn:microsoft.com/office/officeart/2008/layout/VerticalAccentList"/>
    <dgm:cxn modelId="{C27E464A-A262-4803-9C71-1DA9B7B8DFEF}" type="presParOf" srcId="{FA3108C6-30C9-4390-86EA-3014BD00C087}" destId="{79C4A738-F61D-4183-9DCC-1D545763DF1D}" srcOrd="6" destOrd="0" presId="urn:microsoft.com/office/officeart/2008/layout/VerticalAccentList"/>
    <dgm:cxn modelId="{F74066CC-F0E4-4090-8F35-D95ACF8FF7F0}" type="presParOf" srcId="{FA3108C6-30C9-4390-86EA-3014BD00C087}" destId="{5E2C8547-B724-40FB-BFD0-DF0CB6B75D83}" srcOrd="7" destOrd="0" presId="urn:microsoft.com/office/officeart/2008/layout/Vertical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5FB793D4-8BA5-463E-8FF6-4B8CDA9028C7}" type="doc">
      <dgm:prSet loTypeId="urn:microsoft.com/office/officeart/2008/layout/VerticalAccen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5D98792-75EE-4254-92C5-767BAFDC4CA4}">
      <dgm:prSet phldrT="[Текст]"/>
      <dgm:spPr/>
      <dgm:t>
        <a:bodyPr/>
        <a:lstStyle/>
        <a:p>
          <a:r>
            <a:rPr lang="ru-RU" dirty="0" smtClean="0"/>
            <a:t>Криптон  и  ксенон  могут  использоваться при  изготовлении  электрических  ламп, так  </a:t>
          </a:r>
          <a:r>
            <a:rPr lang="ru-RU" smtClean="0"/>
            <a:t>как  вследствие  </a:t>
          </a:r>
          <a:r>
            <a:rPr lang="ru-RU" dirty="0" smtClean="0"/>
            <a:t>большей  плотности  этих  газов  их применение  более  выгодно</a:t>
          </a:r>
          <a:r>
            <a:rPr lang="ru-RU" smtClean="0"/>
            <a:t>, чем  </a:t>
          </a:r>
          <a:r>
            <a:rPr lang="ru-RU" dirty="0" smtClean="0"/>
            <a:t>применение азота  и аргона.</a:t>
          </a:r>
          <a:endParaRPr lang="ru-RU" dirty="0"/>
        </a:p>
      </dgm:t>
    </dgm:pt>
    <dgm:pt modelId="{5D288ED1-FDD8-4C11-9F72-D42E1E1B7DC5}" type="parTrans" cxnId="{D9173CE1-701E-4C7C-8C7F-7BF36D80677A}">
      <dgm:prSet/>
      <dgm:spPr/>
      <dgm:t>
        <a:bodyPr/>
        <a:lstStyle/>
        <a:p>
          <a:endParaRPr lang="ru-RU"/>
        </a:p>
      </dgm:t>
    </dgm:pt>
    <dgm:pt modelId="{4C49C6DA-78B0-43AD-A201-35C79AAF664A}" type="sibTrans" cxnId="{D9173CE1-701E-4C7C-8C7F-7BF36D80677A}">
      <dgm:prSet/>
      <dgm:spPr/>
      <dgm:t>
        <a:bodyPr/>
        <a:lstStyle/>
        <a:p>
          <a:endParaRPr lang="ru-RU"/>
        </a:p>
      </dgm:t>
    </dgm:pt>
    <dgm:pt modelId="{A023E0F2-E49E-4741-9DCF-8FC35FC86F41}">
      <dgm:prSet phldrT="[Текст]"/>
      <dgm:spPr/>
      <dgm:t>
        <a:bodyPr/>
        <a:lstStyle/>
        <a:p>
          <a:r>
            <a:rPr lang="ru-RU" dirty="0" smtClean="0"/>
            <a:t> </a:t>
          </a:r>
          <a:endParaRPr lang="ru-RU" dirty="0"/>
        </a:p>
      </dgm:t>
    </dgm:pt>
    <dgm:pt modelId="{02757016-707C-4B39-B2D8-6C408B015AB7}" type="sibTrans" cxnId="{62983DF4-FC9B-47EF-B97C-D536CDC6D265}">
      <dgm:prSet/>
      <dgm:spPr/>
      <dgm:t>
        <a:bodyPr/>
        <a:lstStyle/>
        <a:p>
          <a:endParaRPr lang="ru-RU"/>
        </a:p>
      </dgm:t>
    </dgm:pt>
    <dgm:pt modelId="{E17E843C-1028-48EF-9E5D-E40CDAE80E41}" type="parTrans" cxnId="{62983DF4-FC9B-47EF-B97C-D536CDC6D265}">
      <dgm:prSet/>
      <dgm:spPr/>
      <dgm:t>
        <a:bodyPr/>
        <a:lstStyle/>
        <a:p>
          <a:endParaRPr lang="ru-RU"/>
        </a:p>
      </dgm:t>
    </dgm:pt>
    <dgm:pt modelId="{10BE1879-30DA-4441-87A3-5D8CEBDEB488}" type="pres">
      <dgm:prSet presAssocID="{5FB793D4-8BA5-463E-8FF6-4B8CDA9028C7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endParaRPr lang="ru-RU"/>
        </a:p>
      </dgm:t>
    </dgm:pt>
    <dgm:pt modelId="{AD8955C4-445B-4CBD-B425-72CFD6C3A91E}" type="pres">
      <dgm:prSet presAssocID="{A023E0F2-E49E-4741-9DCF-8FC35FC86F41}" presName="parenttextcomposite" presStyleCnt="0"/>
      <dgm:spPr/>
    </dgm:pt>
    <dgm:pt modelId="{2233C356-01E9-4A79-9D40-6234028B933C}" type="pres">
      <dgm:prSet presAssocID="{A023E0F2-E49E-4741-9DCF-8FC35FC86F41}" presName="parenttext" presStyleLbl="revTx" presStyleIdx="0" presStyleCnt="1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3108C6-30C9-4390-86EA-3014BD00C087}" type="pres">
      <dgm:prSet presAssocID="{A023E0F2-E49E-4741-9DCF-8FC35FC86F41}" presName="composite" presStyleCnt="0"/>
      <dgm:spPr/>
    </dgm:pt>
    <dgm:pt modelId="{463ED3B7-62F4-4793-9534-5FA40DFEC537}" type="pres">
      <dgm:prSet presAssocID="{A023E0F2-E49E-4741-9DCF-8FC35FC86F41}" presName="chevron1" presStyleLbl="alignNode1" presStyleIdx="0" presStyleCnt="7" custScaleY="276930"/>
      <dgm:spPr/>
    </dgm:pt>
    <dgm:pt modelId="{887390BA-88A6-4F12-8C68-4B275029FD74}" type="pres">
      <dgm:prSet presAssocID="{A023E0F2-E49E-4741-9DCF-8FC35FC86F41}" presName="chevron2" presStyleLbl="alignNode1" presStyleIdx="1" presStyleCnt="7" custScaleY="276930"/>
      <dgm:spPr/>
    </dgm:pt>
    <dgm:pt modelId="{FD6C5E97-1E2B-41C6-84DF-363F50EDAF71}" type="pres">
      <dgm:prSet presAssocID="{A023E0F2-E49E-4741-9DCF-8FC35FC86F41}" presName="chevron3" presStyleLbl="alignNode1" presStyleIdx="2" presStyleCnt="7" custScaleY="276930"/>
      <dgm:spPr/>
    </dgm:pt>
    <dgm:pt modelId="{A2DF0021-CCFF-4FC0-8324-72665ED0B585}" type="pres">
      <dgm:prSet presAssocID="{A023E0F2-E49E-4741-9DCF-8FC35FC86F41}" presName="chevron4" presStyleLbl="alignNode1" presStyleIdx="3" presStyleCnt="7" custScaleY="276930"/>
      <dgm:spPr/>
    </dgm:pt>
    <dgm:pt modelId="{37AE0F23-7E85-4DB2-9960-FF90AFB98907}" type="pres">
      <dgm:prSet presAssocID="{A023E0F2-E49E-4741-9DCF-8FC35FC86F41}" presName="chevron5" presStyleLbl="alignNode1" presStyleIdx="4" presStyleCnt="7" custScaleY="276930"/>
      <dgm:spPr/>
    </dgm:pt>
    <dgm:pt modelId="{204305BB-04EE-4B39-85B0-05CC06D1F8A2}" type="pres">
      <dgm:prSet presAssocID="{A023E0F2-E49E-4741-9DCF-8FC35FC86F41}" presName="chevron6" presStyleLbl="alignNode1" presStyleIdx="5" presStyleCnt="7" custScaleY="276930"/>
      <dgm:spPr/>
    </dgm:pt>
    <dgm:pt modelId="{79C4A738-F61D-4183-9DCC-1D545763DF1D}" type="pres">
      <dgm:prSet presAssocID="{A023E0F2-E49E-4741-9DCF-8FC35FC86F41}" presName="chevron7" presStyleLbl="alignNode1" presStyleIdx="6" presStyleCnt="7" custScaleY="276930"/>
      <dgm:spPr/>
    </dgm:pt>
    <dgm:pt modelId="{5E2C8547-B724-40FB-BFD0-DF0CB6B75D83}" type="pres">
      <dgm:prSet presAssocID="{A023E0F2-E49E-4741-9DCF-8FC35FC86F41}" presName="childtext" presStyleLbl="solidFgAcc1" presStyleIdx="0" presStyleCnt="1" custScaleY="276930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DA9A270-95A3-4376-BE8C-D10CC0C18F5C}" type="presOf" srcId="{A023E0F2-E49E-4741-9DCF-8FC35FC86F41}" destId="{2233C356-01E9-4A79-9D40-6234028B933C}" srcOrd="0" destOrd="0" presId="urn:microsoft.com/office/officeart/2008/layout/VerticalAccentList"/>
    <dgm:cxn modelId="{AC4464F1-1093-41B1-9C9B-D33715A40EE6}" type="presOf" srcId="{5FB793D4-8BA5-463E-8FF6-4B8CDA9028C7}" destId="{10BE1879-30DA-4441-87A3-5D8CEBDEB488}" srcOrd="0" destOrd="0" presId="urn:microsoft.com/office/officeart/2008/layout/VerticalAccentList"/>
    <dgm:cxn modelId="{62983DF4-FC9B-47EF-B97C-D536CDC6D265}" srcId="{5FB793D4-8BA5-463E-8FF6-4B8CDA9028C7}" destId="{A023E0F2-E49E-4741-9DCF-8FC35FC86F41}" srcOrd="0" destOrd="0" parTransId="{E17E843C-1028-48EF-9E5D-E40CDAE80E41}" sibTransId="{02757016-707C-4B39-B2D8-6C408B015AB7}"/>
    <dgm:cxn modelId="{E4936FAA-EE22-4D50-95FB-3A1CFFBAAF3D}" type="presOf" srcId="{65D98792-75EE-4254-92C5-767BAFDC4CA4}" destId="{5E2C8547-B724-40FB-BFD0-DF0CB6B75D83}" srcOrd="0" destOrd="0" presId="urn:microsoft.com/office/officeart/2008/layout/VerticalAccentList"/>
    <dgm:cxn modelId="{D9173CE1-701E-4C7C-8C7F-7BF36D80677A}" srcId="{A023E0F2-E49E-4741-9DCF-8FC35FC86F41}" destId="{65D98792-75EE-4254-92C5-767BAFDC4CA4}" srcOrd="0" destOrd="0" parTransId="{5D288ED1-FDD8-4C11-9F72-D42E1E1B7DC5}" sibTransId="{4C49C6DA-78B0-43AD-A201-35C79AAF664A}"/>
    <dgm:cxn modelId="{CBE7E1EB-304B-4EAD-BA28-3D19849C8B7A}" type="presParOf" srcId="{10BE1879-30DA-4441-87A3-5D8CEBDEB488}" destId="{AD8955C4-445B-4CBD-B425-72CFD6C3A91E}" srcOrd="0" destOrd="0" presId="urn:microsoft.com/office/officeart/2008/layout/VerticalAccentList"/>
    <dgm:cxn modelId="{B4A12D4E-5849-4B78-9D74-CFE23A8B5072}" type="presParOf" srcId="{AD8955C4-445B-4CBD-B425-72CFD6C3A91E}" destId="{2233C356-01E9-4A79-9D40-6234028B933C}" srcOrd="0" destOrd="0" presId="urn:microsoft.com/office/officeart/2008/layout/VerticalAccentList"/>
    <dgm:cxn modelId="{C60EB429-564C-4C9B-8FC5-8A4A06D08171}" type="presParOf" srcId="{10BE1879-30DA-4441-87A3-5D8CEBDEB488}" destId="{FA3108C6-30C9-4390-86EA-3014BD00C087}" srcOrd="1" destOrd="0" presId="urn:microsoft.com/office/officeart/2008/layout/VerticalAccentList"/>
    <dgm:cxn modelId="{C2B447D1-64F0-49DC-8A0A-088CD0EB3D5D}" type="presParOf" srcId="{FA3108C6-30C9-4390-86EA-3014BD00C087}" destId="{463ED3B7-62F4-4793-9534-5FA40DFEC537}" srcOrd="0" destOrd="0" presId="urn:microsoft.com/office/officeart/2008/layout/VerticalAccentList"/>
    <dgm:cxn modelId="{D2C5CAA8-2140-43FD-80F7-1E8E8B0B0172}" type="presParOf" srcId="{FA3108C6-30C9-4390-86EA-3014BD00C087}" destId="{887390BA-88A6-4F12-8C68-4B275029FD74}" srcOrd="1" destOrd="0" presId="urn:microsoft.com/office/officeart/2008/layout/VerticalAccentList"/>
    <dgm:cxn modelId="{4535F475-BB9B-4D86-8225-CBDF7BAF1C28}" type="presParOf" srcId="{FA3108C6-30C9-4390-86EA-3014BD00C087}" destId="{FD6C5E97-1E2B-41C6-84DF-363F50EDAF71}" srcOrd="2" destOrd="0" presId="urn:microsoft.com/office/officeart/2008/layout/VerticalAccentList"/>
    <dgm:cxn modelId="{7DE6B311-6D46-4BC0-AB3F-CAF0F4F65238}" type="presParOf" srcId="{FA3108C6-30C9-4390-86EA-3014BD00C087}" destId="{A2DF0021-CCFF-4FC0-8324-72665ED0B585}" srcOrd="3" destOrd="0" presId="urn:microsoft.com/office/officeart/2008/layout/VerticalAccentList"/>
    <dgm:cxn modelId="{48553FE2-2DDF-46CC-8F24-11C7346373A1}" type="presParOf" srcId="{FA3108C6-30C9-4390-86EA-3014BD00C087}" destId="{37AE0F23-7E85-4DB2-9960-FF90AFB98907}" srcOrd="4" destOrd="0" presId="urn:microsoft.com/office/officeart/2008/layout/VerticalAccentList"/>
    <dgm:cxn modelId="{DDE44023-B166-4974-A941-510A8EF83D54}" type="presParOf" srcId="{FA3108C6-30C9-4390-86EA-3014BD00C087}" destId="{204305BB-04EE-4B39-85B0-05CC06D1F8A2}" srcOrd="5" destOrd="0" presId="urn:microsoft.com/office/officeart/2008/layout/VerticalAccentList"/>
    <dgm:cxn modelId="{97214603-AEDE-49CC-A532-EC1308A0FBC3}" type="presParOf" srcId="{FA3108C6-30C9-4390-86EA-3014BD00C087}" destId="{79C4A738-F61D-4183-9DCC-1D545763DF1D}" srcOrd="6" destOrd="0" presId="urn:microsoft.com/office/officeart/2008/layout/VerticalAccentList"/>
    <dgm:cxn modelId="{E34A7586-2FE3-4927-86F1-AB1C2D9E58D3}" type="presParOf" srcId="{FA3108C6-30C9-4390-86EA-3014BD00C087}" destId="{5E2C8547-B724-40FB-BFD0-DF0CB6B75D83}" srcOrd="7" destOrd="0" presId="urn:microsoft.com/office/officeart/2008/layout/Vertical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5CE47B-0193-4796-A0F3-51E8A73B05F4}">
      <dsp:nvSpPr>
        <dsp:cNvPr id="0" name=""/>
        <dsp:cNvSpPr/>
      </dsp:nvSpPr>
      <dsp:spPr>
        <a:xfrm>
          <a:off x="-4594335" y="-704407"/>
          <a:ext cx="5472816" cy="5472816"/>
        </a:xfrm>
        <a:prstGeom prst="blockArc">
          <a:avLst>
            <a:gd name="adj1" fmla="val 18900000"/>
            <a:gd name="adj2" fmla="val 2700000"/>
            <a:gd name="adj3" fmla="val 395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40F52CB-0B1C-44EC-9F09-BA18C3A0F47D}">
      <dsp:nvSpPr>
        <dsp:cNvPr id="0" name=""/>
        <dsp:cNvSpPr/>
      </dsp:nvSpPr>
      <dsp:spPr>
        <a:xfrm>
          <a:off x="564979" y="406400"/>
          <a:ext cx="5475833" cy="8128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5160" tIns="66040" rIns="66040" bIns="6604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Какие  свойства  имеет   неон?</a:t>
          </a:r>
          <a:endParaRPr lang="ru-RU" sz="2600" kern="1200" dirty="0"/>
        </a:p>
      </dsp:txBody>
      <dsp:txXfrm>
        <a:off x="564979" y="406400"/>
        <a:ext cx="5475833" cy="812800"/>
      </dsp:txXfrm>
    </dsp:sp>
    <dsp:sp modelId="{F0304D1B-4246-4D3F-B17E-0909EB01A0AB}">
      <dsp:nvSpPr>
        <dsp:cNvPr id="0" name=""/>
        <dsp:cNvSpPr/>
      </dsp:nvSpPr>
      <dsp:spPr>
        <a:xfrm>
          <a:off x="56979" y="304800"/>
          <a:ext cx="1016000" cy="10160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5CAF060-C850-46AE-80F8-23696B850F81}">
      <dsp:nvSpPr>
        <dsp:cNvPr id="0" name=""/>
        <dsp:cNvSpPr/>
      </dsp:nvSpPr>
      <dsp:spPr>
        <a:xfrm>
          <a:off x="860432" y="1625599"/>
          <a:ext cx="5180380" cy="8128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5160" tIns="66040" rIns="66040" bIns="6604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Из  чего получают  неон?</a:t>
          </a:r>
          <a:endParaRPr lang="ru-RU" sz="2600" kern="1200" dirty="0"/>
        </a:p>
      </dsp:txBody>
      <dsp:txXfrm>
        <a:off x="860432" y="1625599"/>
        <a:ext cx="5180380" cy="812800"/>
      </dsp:txXfrm>
    </dsp:sp>
    <dsp:sp modelId="{0E5BD502-EC01-4BD1-9255-596184D45A4D}">
      <dsp:nvSpPr>
        <dsp:cNvPr id="0" name=""/>
        <dsp:cNvSpPr/>
      </dsp:nvSpPr>
      <dsp:spPr>
        <a:xfrm>
          <a:off x="352432" y="1523999"/>
          <a:ext cx="1016000" cy="10160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B25DAD2-4BC7-4EB1-9DCF-F91BBACEB6C9}">
      <dsp:nvSpPr>
        <dsp:cNvPr id="0" name=""/>
        <dsp:cNvSpPr/>
      </dsp:nvSpPr>
      <dsp:spPr>
        <a:xfrm>
          <a:off x="564979" y="2844800"/>
          <a:ext cx="5475833" cy="8128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5160" tIns="66040" rIns="66040" bIns="6604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Кем  и  когда  был  открыт  неон?</a:t>
          </a:r>
          <a:endParaRPr lang="ru-RU" sz="2600" kern="1200" dirty="0"/>
        </a:p>
      </dsp:txBody>
      <dsp:txXfrm>
        <a:off x="564979" y="2844800"/>
        <a:ext cx="5475833" cy="812800"/>
      </dsp:txXfrm>
    </dsp:sp>
    <dsp:sp modelId="{8C841EBE-D1F7-44AD-9D3A-D09FB1DFA7D9}">
      <dsp:nvSpPr>
        <dsp:cNvPr id="0" name=""/>
        <dsp:cNvSpPr/>
      </dsp:nvSpPr>
      <dsp:spPr>
        <a:xfrm>
          <a:off x="56979" y="2743200"/>
          <a:ext cx="1016000" cy="10160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33C356-01E9-4A79-9D40-6234028B933C}">
      <dsp:nvSpPr>
        <dsp:cNvPr id="0" name=""/>
        <dsp:cNvSpPr/>
      </dsp:nvSpPr>
      <dsp:spPr>
        <a:xfrm>
          <a:off x="91744" y="375813"/>
          <a:ext cx="5486400" cy="4987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b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  </a:t>
          </a:r>
          <a:endParaRPr lang="ru-RU" sz="2300" kern="1200" dirty="0"/>
        </a:p>
      </dsp:txBody>
      <dsp:txXfrm>
        <a:off x="91744" y="375813"/>
        <a:ext cx="5486400" cy="498763"/>
      </dsp:txXfrm>
    </dsp:sp>
    <dsp:sp modelId="{463ED3B7-62F4-4793-9534-5FA40DFEC537}">
      <dsp:nvSpPr>
        <dsp:cNvPr id="0" name=""/>
        <dsp:cNvSpPr/>
      </dsp:nvSpPr>
      <dsp:spPr>
        <a:xfrm>
          <a:off x="91744" y="874577"/>
          <a:ext cx="1283817" cy="2813608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87390BA-88A6-4F12-8C68-4B275029FD74}">
      <dsp:nvSpPr>
        <dsp:cNvPr id="0" name=""/>
        <dsp:cNvSpPr/>
      </dsp:nvSpPr>
      <dsp:spPr>
        <a:xfrm>
          <a:off x="862888" y="874577"/>
          <a:ext cx="1283817" cy="2813608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D6C5E97-1E2B-41C6-84DF-363F50EDAF71}">
      <dsp:nvSpPr>
        <dsp:cNvPr id="0" name=""/>
        <dsp:cNvSpPr/>
      </dsp:nvSpPr>
      <dsp:spPr>
        <a:xfrm>
          <a:off x="1634642" y="874577"/>
          <a:ext cx="1283817" cy="2813608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2DF0021-CCFF-4FC0-8324-72665ED0B585}">
      <dsp:nvSpPr>
        <dsp:cNvPr id="0" name=""/>
        <dsp:cNvSpPr/>
      </dsp:nvSpPr>
      <dsp:spPr>
        <a:xfrm>
          <a:off x="2405786" y="874577"/>
          <a:ext cx="1283817" cy="2813608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7AE0F23-7E85-4DB2-9960-FF90AFB98907}">
      <dsp:nvSpPr>
        <dsp:cNvPr id="0" name=""/>
        <dsp:cNvSpPr/>
      </dsp:nvSpPr>
      <dsp:spPr>
        <a:xfrm>
          <a:off x="3177539" y="874577"/>
          <a:ext cx="1283817" cy="2813608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04305BB-04EE-4B39-85B0-05CC06D1F8A2}">
      <dsp:nvSpPr>
        <dsp:cNvPr id="0" name=""/>
        <dsp:cNvSpPr/>
      </dsp:nvSpPr>
      <dsp:spPr>
        <a:xfrm>
          <a:off x="3948684" y="874577"/>
          <a:ext cx="1283817" cy="2813608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9C4A738-F61D-4183-9DCC-1D545763DF1D}">
      <dsp:nvSpPr>
        <dsp:cNvPr id="0" name=""/>
        <dsp:cNvSpPr/>
      </dsp:nvSpPr>
      <dsp:spPr>
        <a:xfrm>
          <a:off x="4720437" y="874577"/>
          <a:ext cx="1283817" cy="2813608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E2C8547-B724-40FB-BFD0-DF0CB6B75D83}">
      <dsp:nvSpPr>
        <dsp:cNvPr id="0" name=""/>
        <dsp:cNvSpPr/>
      </dsp:nvSpPr>
      <dsp:spPr>
        <a:xfrm>
          <a:off x="91744" y="1155938"/>
          <a:ext cx="5557723" cy="225088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Благородные  газы  используются  для  продувания  расплавленных  металлов,   при  получении  некоторых  металлов  в  инертной  атмосфере, например  титана, который  при  высокой  температуре  легко  соединяется  не только  с  кислородом, но и с азотом.</a:t>
          </a:r>
          <a:endParaRPr lang="ru-RU" sz="2100" kern="1200" dirty="0"/>
        </a:p>
      </dsp:txBody>
      <dsp:txXfrm>
        <a:off x="91744" y="1155938"/>
        <a:ext cx="5557723" cy="2250887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33C356-01E9-4A79-9D40-6234028B933C}">
      <dsp:nvSpPr>
        <dsp:cNvPr id="0" name=""/>
        <dsp:cNvSpPr/>
      </dsp:nvSpPr>
      <dsp:spPr>
        <a:xfrm>
          <a:off x="91744" y="1138772"/>
          <a:ext cx="5486400" cy="2689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b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 </a:t>
          </a:r>
          <a:endParaRPr lang="ru-RU" sz="1200" kern="1200" dirty="0"/>
        </a:p>
      </dsp:txBody>
      <dsp:txXfrm>
        <a:off x="91744" y="1138772"/>
        <a:ext cx="5486400" cy="268998"/>
      </dsp:txXfrm>
    </dsp:sp>
    <dsp:sp modelId="{463ED3B7-62F4-4793-9534-5FA40DFEC537}">
      <dsp:nvSpPr>
        <dsp:cNvPr id="0" name=""/>
        <dsp:cNvSpPr/>
      </dsp:nvSpPr>
      <dsp:spPr>
        <a:xfrm>
          <a:off x="91744" y="1407770"/>
          <a:ext cx="1283817" cy="1517456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87390BA-88A6-4F12-8C68-4B275029FD74}">
      <dsp:nvSpPr>
        <dsp:cNvPr id="0" name=""/>
        <dsp:cNvSpPr/>
      </dsp:nvSpPr>
      <dsp:spPr>
        <a:xfrm>
          <a:off x="862888" y="1407770"/>
          <a:ext cx="1283817" cy="1517456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D6C5E97-1E2B-41C6-84DF-363F50EDAF71}">
      <dsp:nvSpPr>
        <dsp:cNvPr id="0" name=""/>
        <dsp:cNvSpPr/>
      </dsp:nvSpPr>
      <dsp:spPr>
        <a:xfrm>
          <a:off x="1634642" y="1407770"/>
          <a:ext cx="1283817" cy="1517456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2DF0021-CCFF-4FC0-8324-72665ED0B585}">
      <dsp:nvSpPr>
        <dsp:cNvPr id="0" name=""/>
        <dsp:cNvSpPr/>
      </dsp:nvSpPr>
      <dsp:spPr>
        <a:xfrm>
          <a:off x="2405786" y="1407770"/>
          <a:ext cx="1283817" cy="1517456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7AE0F23-7E85-4DB2-9960-FF90AFB98907}">
      <dsp:nvSpPr>
        <dsp:cNvPr id="0" name=""/>
        <dsp:cNvSpPr/>
      </dsp:nvSpPr>
      <dsp:spPr>
        <a:xfrm>
          <a:off x="3177539" y="1407770"/>
          <a:ext cx="1283817" cy="1517456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04305BB-04EE-4B39-85B0-05CC06D1F8A2}">
      <dsp:nvSpPr>
        <dsp:cNvPr id="0" name=""/>
        <dsp:cNvSpPr/>
      </dsp:nvSpPr>
      <dsp:spPr>
        <a:xfrm>
          <a:off x="3948684" y="1407770"/>
          <a:ext cx="1283817" cy="1517456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9C4A738-F61D-4183-9DCC-1D545763DF1D}">
      <dsp:nvSpPr>
        <dsp:cNvPr id="0" name=""/>
        <dsp:cNvSpPr/>
      </dsp:nvSpPr>
      <dsp:spPr>
        <a:xfrm>
          <a:off x="4720437" y="1407770"/>
          <a:ext cx="1283817" cy="1517456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E2C8547-B724-40FB-BFD0-DF0CB6B75D83}">
      <dsp:nvSpPr>
        <dsp:cNvPr id="0" name=""/>
        <dsp:cNvSpPr/>
      </dsp:nvSpPr>
      <dsp:spPr>
        <a:xfrm>
          <a:off x="91744" y="1559516"/>
          <a:ext cx="5557723" cy="121396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В 1962 году  был  получен  </a:t>
          </a:r>
          <a:r>
            <a:rPr lang="ru-RU" sz="2100" kern="1200" dirty="0" err="1" smtClean="0"/>
            <a:t>тетрофторид</a:t>
          </a:r>
          <a:r>
            <a:rPr lang="ru-RU" sz="2100" kern="1200" dirty="0" smtClean="0"/>
            <a:t>  ксенона </a:t>
          </a:r>
          <a:r>
            <a:rPr lang="en-US" sz="2100" kern="1200" dirty="0" err="1" smtClean="0"/>
            <a:t>XeF</a:t>
          </a:r>
          <a:r>
            <a:rPr lang="ru-RU" sz="2100" kern="1200" baseline="-25000" dirty="0" smtClean="0"/>
            <a:t>4</a:t>
          </a:r>
          <a:endParaRPr lang="ru-RU" sz="2100" kern="1200" dirty="0"/>
        </a:p>
      </dsp:txBody>
      <dsp:txXfrm>
        <a:off x="91744" y="1559516"/>
        <a:ext cx="5557723" cy="121396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5CE47B-0193-4796-A0F3-51E8A73B05F4}">
      <dsp:nvSpPr>
        <dsp:cNvPr id="0" name=""/>
        <dsp:cNvSpPr/>
      </dsp:nvSpPr>
      <dsp:spPr>
        <a:xfrm>
          <a:off x="-4594335" y="-704407"/>
          <a:ext cx="5472816" cy="5472816"/>
        </a:xfrm>
        <a:prstGeom prst="blockArc">
          <a:avLst>
            <a:gd name="adj1" fmla="val 18900000"/>
            <a:gd name="adj2" fmla="val 2700000"/>
            <a:gd name="adj3" fmla="val 395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40F52CB-0B1C-44EC-9F09-BA18C3A0F47D}">
      <dsp:nvSpPr>
        <dsp:cNvPr id="0" name=""/>
        <dsp:cNvSpPr/>
      </dsp:nvSpPr>
      <dsp:spPr>
        <a:xfrm>
          <a:off x="564979" y="406400"/>
          <a:ext cx="5475833" cy="8128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5160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Где  применяется  неон?</a:t>
          </a:r>
          <a:endParaRPr lang="ru-RU" sz="2400" kern="1200" dirty="0"/>
        </a:p>
      </dsp:txBody>
      <dsp:txXfrm>
        <a:off x="564979" y="406400"/>
        <a:ext cx="5475833" cy="812800"/>
      </dsp:txXfrm>
    </dsp:sp>
    <dsp:sp modelId="{F0304D1B-4246-4D3F-B17E-0909EB01A0AB}">
      <dsp:nvSpPr>
        <dsp:cNvPr id="0" name=""/>
        <dsp:cNvSpPr/>
      </dsp:nvSpPr>
      <dsp:spPr>
        <a:xfrm>
          <a:off x="56979" y="304800"/>
          <a:ext cx="1016000" cy="10160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5CAF060-C850-46AE-80F8-23696B850F81}">
      <dsp:nvSpPr>
        <dsp:cNvPr id="0" name=""/>
        <dsp:cNvSpPr/>
      </dsp:nvSpPr>
      <dsp:spPr>
        <a:xfrm>
          <a:off x="860432" y="1625599"/>
          <a:ext cx="5180380" cy="8128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5160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Где применяется  аргон?</a:t>
          </a:r>
          <a:endParaRPr lang="ru-RU" sz="2400" kern="1200" dirty="0"/>
        </a:p>
      </dsp:txBody>
      <dsp:txXfrm>
        <a:off x="860432" y="1625599"/>
        <a:ext cx="5180380" cy="812800"/>
      </dsp:txXfrm>
    </dsp:sp>
    <dsp:sp modelId="{0E5BD502-EC01-4BD1-9255-596184D45A4D}">
      <dsp:nvSpPr>
        <dsp:cNvPr id="0" name=""/>
        <dsp:cNvSpPr/>
      </dsp:nvSpPr>
      <dsp:spPr>
        <a:xfrm>
          <a:off x="352432" y="1523999"/>
          <a:ext cx="1016000" cy="10160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B25DAD2-4BC7-4EB1-9DCF-F91BBACEB6C9}">
      <dsp:nvSpPr>
        <dsp:cNvPr id="0" name=""/>
        <dsp:cNvSpPr/>
      </dsp:nvSpPr>
      <dsp:spPr>
        <a:xfrm>
          <a:off x="564979" y="2844800"/>
          <a:ext cx="5475833" cy="8128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5160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Каково  применение  криптона  и  ксенона?</a:t>
          </a:r>
          <a:endParaRPr lang="ru-RU" sz="2400" kern="1200" dirty="0"/>
        </a:p>
      </dsp:txBody>
      <dsp:txXfrm>
        <a:off x="564979" y="2844800"/>
        <a:ext cx="5475833" cy="812800"/>
      </dsp:txXfrm>
    </dsp:sp>
    <dsp:sp modelId="{8C841EBE-D1F7-44AD-9D3A-D09FB1DFA7D9}">
      <dsp:nvSpPr>
        <dsp:cNvPr id="0" name=""/>
        <dsp:cNvSpPr/>
      </dsp:nvSpPr>
      <dsp:spPr>
        <a:xfrm>
          <a:off x="56979" y="2743200"/>
          <a:ext cx="1016000" cy="10160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5CE47B-0193-4796-A0F3-51E8A73B05F4}">
      <dsp:nvSpPr>
        <dsp:cNvPr id="0" name=""/>
        <dsp:cNvSpPr/>
      </dsp:nvSpPr>
      <dsp:spPr>
        <a:xfrm>
          <a:off x="-2767534" y="-426502"/>
          <a:ext cx="3301277" cy="3301277"/>
        </a:xfrm>
        <a:prstGeom prst="blockArc">
          <a:avLst>
            <a:gd name="adj1" fmla="val 18900000"/>
            <a:gd name="adj2" fmla="val 2700000"/>
            <a:gd name="adj3" fmla="val 654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40F52CB-0B1C-44EC-9F09-BA18C3A0F47D}">
      <dsp:nvSpPr>
        <dsp:cNvPr id="0" name=""/>
        <dsp:cNvSpPr/>
      </dsp:nvSpPr>
      <dsp:spPr>
        <a:xfrm>
          <a:off x="396181" y="349760"/>
          <a:ext cx="5813571" cy="69942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5166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Где  применяются  все  благородные  газы?</a:t>
          </a:r>
          <a:endParaRPr lang="ru-RU" sz="2000" kern="1200" dirty="0"/>
        </a:p>
      </dsp:txBody>
      <dsp:txXfrm>
        <a:off x="396181" y="349760"/>
        <a:ext cx="5813571" cy="699422"/>
      </dsp:txXfrm>
    </dsp:sp>
    <dsp:sp modelId="{F0304D1B-4246-4D3F-B17E-0909EB01A0AB}">
      <dsp:nvSpPr>
        <dsp:cNvPr id="0" name=""/>
        <dsp:cNvSpPr/>
      </dsp:nvSpPr>
      <dsp:spPr>
        <a:xfrm>
          <a:off x="-5042" y="262332"/>
          <a:ext cx="874277" cy="87427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5CAF060-C850-46AE-80F8-23696B850F81}">
      <dsp:nvSpPr>
        <dsp:cNvPr id="0" name=""/>
        <dsp:cNvSpPr/>
      </dsp:nvSpPr>
      <dsp:spPr>
        <a:xfrm>
          <a:off x="432096" y="1399089"/>
          <a:ext cx="5741742" cy="69942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5166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Когда  было  синтезировано  первое  химическое  соединение  благородного  газа?</a:t>
          </a:r>
          <a:endParaRPr lang="ru-RU" sz="2000" kern="1200" dirty="0"/>
        </a:p>
      </dsp:txBody>
      <dsp:txXfrm>
        <a:off x="432096" y="1399089"/>
        <a:ext cx="5741742" cy="699422"/>
      </dsp:txXfrm>
    </dsp:sp>
    <dsp:sp modelId="{0E5BD502-EC01-4BD1-9255-596184D45A4D}">
      <dsp:nvSpPr>
        <dsp:cNvPr id="0" name=""/>
        <dsp:cNvSpPr/>
      </dsp:nvSpPr>
      <dsp:spPr>
        <a:xfrm>
          <a:off x="-5042" y="1311661"/>
          <a:ext cx="874277" cy="87427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33C356-01E9-4A79-9D40-6234028B933C}">
      <dsp:nvSpPr>
        <dsp:cNvPr id="0" name=""/>
        <dsp:cNvSpPr/>
      </dsp:nvSpPr>
      <dsp:spPr>
        <a:xfrm flipH="1">
          <a:off x="91744" y="375813"/>
          <a:ext cx="293961" cy="4987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b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 </a:t>
          </a:r>
          <a:endParaRPr lang="ru-RU" sz="2300" kern="1200" dirty="0"/>
        </a:p>
      </dsp:txBody>
      <dsp:txXfrm>
        <a:off x="91744" y="375813"/>
        <a:ext cx="293961" cy="498763"/>
      </dsp:txXfrm>
    </dsp:sp>
    <dsp:sp modelId="{463ED3B7-62F4-4793-9534-5FA40DFEC537}">
      <dsp:nvSpPr>
        <dsp:cNvPr id="0" name=""/>
        <dsp:cNvSpPr/>
      </dsp:nvSpPr>
      <dsp:spPr>
        <a:xfrm>
          <a:off x="91744" y="874577"/>
          <a:ext cx="1283817" cy="2813608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87390BA-88A6-4F12-8C68-4B275029FD74}">
      <dsp:nvSpPr>
        <dsp:cNvPr id="0" name=""/>
        <dsp:cNvSpPr/>
      </dsp:nvSpPr>
      <dsp:spPr>
        <a:xfrm>
          <a:off x="862888" y="874577"/>
          <a:ext cx="1283817" cy="2813608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D6C5E97-1E2B-41C6-84DF-363F50EDAF71}">
      <dsp:nvSpPr>
        <dsp:cNvPr id="0" name=""/>
        <dsp:cNvSpPr/>
      </dsp:nvSpPr>
      <dsp:spPr>
        <a:xfrm>
          <a:off x="1634642" y="874577"/>
          <a:ext cx="1283817" cy="2813608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2DF0021-CCFF-4FC0-8324-72665ED0B585}">
      <dsp:nvSpPr>
        <dsp:cNvPr id="0" name=""/>
        <dsp:cNvSpPr/>
      </dsp:nvSpPr>
      <dsp:spPr>
        <a:xfrm>
          <a:off x="2405786" y="874577"/>
          <a:ext cx="1283817" cy="2813608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7AE0F23-7E85-4DB2-9960-FF90AFB98907}">
      <dsp:nvSpPr>
        <dsp:cNvPr id="0" name=""/>
        <dsp:cNvSpPr/>
      </dsp:nvSpPr>
      <dsp:spPr>
        <a:xfrm>
          <a:off x="3177539" y="874577"/>
          <a:ext cx="1283817" cy="2813608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04305BB-04EE-4B39-85B0-05CC06D1F8A2}">
      <dsp:nvSpPr>
        <dsp:cNvPr id="0" name=""/>
        <dsp:cNvSpPr/>
      </dsp:nvSpPr>
      <dsp:spPr>
        <a:xfrm>
          <a:off x="3948684" y="874577"/>
          <a:ext cx="1283817" cy="2813608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9C4A738-F61D-4183-9DCC-1D545763DF1D}">
      <dsp:nvSpPr>
        <dsp:cNvPr id="0" name=""/>
        <dsp:cNvSpPr/>
      </dsp:nvSpPr>
      <dsp:spPr>
        <a:xfrm>
          <a:off x="4720437" y="874577"/>
          <a:ext cx="1283817" cy="2813608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E2C8547-B724-40FB-BFD0-DF0CB6B75D83}">
      <dsp:nvSpPr>
        <dsp:cNvPr id="0" name=""/>
        <dsp:cNvSpPr/>
      </dsp:nvSpPr>
      <dsp:spPr>
        <a:xfrm>
          <a:off x="91744" y="1155938"/>
          <a:ext cx="5557723" cy="225088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8420" tIns="58420" rIns="58420" bIns="5842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Неон  легче  воздуха  в  1.44 раза, малорастворимый  в  воде  и  органических  жидкостях, адсорбируется  углем и другими  веществами  только при  очень низкой  температуре.</a:t>
          </a:r>
          <a:endParaRPr lang="ru-RU" sz="2300" kern="1200" dirty="0"/>
        </a:p>
      </dsp:txBody>
      <dsp:txXfrm>
        <a:off x="91744" y="1155938"/>
        <a:ext cx="5557723" cy="225088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33C356-01E9-4A79-9D40-6234028B933C}">
      <dsp:nvSpPr>
        <dsp:cNvPr id="0" name=""/>
        <dsp:cNvSpPr/>
      </dsp:nvSpPr>
      <dsp:spPr>
        <a:xfrm>
          <a:off x="91744" y="375813"/>
          <a:ext cx="426128" cy="4987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b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 </a:t>
          </a:r>
          <a:endParaRPr lang="ru-RU" sz="2300" kern="1200" dirty="0"/>
        </a:p>
      </dsp:txBody>
      <dsp:txXfrm>
        <a:off x="91744" y="375813"/>
        <a:ext cx="426128" cy="498763"/>
      </dsp:txXfrm>
    </dsp:sp>
    <dsp:sp modelId="{463ED3B7-62F4-4793-9534-5FA40DFEC537}">
      <dsp:nvSpPr>
        <dsp:cNvPr id="0" name=""/>
        <dsp:cNvSpPr/>
      </dsp:nvSpPr>
      <dsp:spPr>
        <a:xfrm>
          <a:off x="91744" y="874577"/>
          <a:ext cx="1283817" cy="2813608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87390BA-88A6-4F12-8C68-4B275029FD74}">
      <dsp:nvSpPr>
        <dsp:cNvPr id="0" name=""/>
        <dsp:cNvSpPr/>
      </dsp:nvSpPr>
      <dsp:spPr>
        <a:xfrm>
          <a:off x="862888" y="874577"/>
          <a:ext cx="1283817" cy="2813608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D6C5E97-1E2B-41C6-84DF-363F50EDAF71}">
      <dsp:nvSpPr>
        <dsp:cNvPr id="0" name=""/>
        <dsp:cNvSpPr/>
      </dsp:nvSpPr>
      <dsp:spPr>
        <a:xfrm>
          <a:off x="1634642" y="874577"/>
          <a:ext cx="1283817" cy="2813608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2DF0021-CCFF-4FC0-8324-72665ED0B585}">
      <dsp:nvSpPr>
        <dsp:cNvPr id="0" name=""/>
        <dsp:cNvSpPr/>
      </dsp:nvSpPr>
      <dsp:spPr>
        <a:xfrm>
          <a:off x="2405786" y="874577"/>
          <a:ext cx="1283817" cy="2813608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7AE0F23-7E85-4DB2-9960-FF90AFB98907}">
      <dsp:nvSpPr>
        <dsp:cNvPr id="0" name=""/>
        <dsp:cNvSpPr/>
      </dsp:nvSpPr>
      <dsp:spPr>
        <a:xfrm>
          <a:off x="3177539" y="874577"/>
          <a:ext cx="1283817" cy="2813608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04305BB-04EE-4B39-85B0-05CC06D1F8A2}">
      <dsp:nvSpPr>
        <dsp:cNvPr id="0" name=""/>
        <dsp:cNvSpPr/>
      </dsp:nvSpPr>
      <dsp:spPr>
        <a:xfrm>
          <a:off x="3948684" y="874577"/>
          <a:ext cx="1283817" cy="2813608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9C4A738-F61D-4183-9DCC-1D545763DF1D}">
      <dsp:nvSpPr>
        <dsp:cNvPr id="0" name=""/>
        <dsp:cNvSpPr/>
      </dsp:nvSpPr>
      <dsp:spPr>
        <a:xfrm>
          <a:off x="4720437" y="874577"/>
          <a:ext cx="1283817" cy="2813608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E2C8547-B724-40FB-BFD0-DF0CB6B75D83}">
      <dsp:nvSpPr>
        <dsp:cNvPr id="0" name=""/>
        <dsp:cNvSpPr/>
      </dsp:nvSpPr>
      <dsp:spPr>
        <a:xfrm>
          <a:off x="91744" y="1155938"/>
          <a:ext cx="5557723" cy="225088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8420" tIns="58420" rIns="58420" bIns="5842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Неон  получают  из  воздуха. </a:t>
          </a:r>
        </a:p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Первая фракция, выделяемая при низкой  температуре, содержит  гелий, неон, азот.</a:t>
          </a:r>
          <a:endParaRPr lang="ru-RU" sz="2300" kern="1200" dirty="0"/>
        </a:p>
      </dsp:txBody>
      <dsp:txXfrm>
        <a:off x="91744" y="1155938"/>
        <a:ext cx="5557723" cy="225088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33C356-01E9-4A79-9D40-6234028B933C}">
      <dsp:nvSpPr>
        <dsp:cNvPr id="0" name=""/>
        <dsp:cNvSpPr/>
      </dsp:nvSpPr>
      <dsp:spPr>
        <a:xfrm>
          <a:off x="91744" y="375813"/>
          <a:ext cx="5486400" cy="4987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b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 </a:t>
          </a:r>
          <a:endParaRPr lang="ru-RU" sz="2300" kern="1200" dirty="0"/>
        </a:p>
      </dsp:txBody>
      <dsp:txXfrm>
        <a:off x="91744" y="375813"/>
        <a:ext cx="5486400" cy="498763"/>
      </dsp:txXfrm>
    </dsp:sp>
    <dsp:sp modelId="{463ED3B7-62F4-4793-9534-5FA40DFEC537}">
      <dsp:nvSpPr>
        <dsp:cNvPr id="0" name=""/>
        <dsp:cNvSpPr/>
      </dsp:nvSpPr>
      <dsp:spPr>
        <a:xfrm>
          <a:off x="91744" y="874577"/>
          <a:ext cx="1283817" cy="2813608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87390BA-88A6-4F12-8C68-4B275029FD74}">
      <dsp:nvSpPr>
        <dsp:cNvPr id="0" name=""/>
        <dsp:cNvSpPr/>
      </dsp:nvSpPr>
      <dsp:spPr>
        <a:xfrm>
          <a:off x="862888" y="874577"/>
          <a:ext cx="1283817" cy="2813608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D6C5E97-1E2B-41C6-84DF-363F50EDAF71}">
      <dsp:nvSpPr>
        <dsp:cNvPr id="0" name=""/>
        <dsp:cNvSpPr/>
      </dsp:nvSpPr>
      <dsp:spPr>
        <a:xfrm>
          <a:off x="1634642" y="874577"/>
          <a:ext cx="1283817" cy="2813608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2DF0021-CCFF-4FC0-8324-72665ED0B585}">
      <dsp:nvSpPr>
        <dsp:cNvPr id="0" name=""/>
        <dsp:cNvSpPr/>
      </dsp:nvSpPr>
      <dsp:spPr>
        <a:xfrm>
          <a:off x="2405786" y="874577"/>
          <a:ext cx="1283817" cy="2813608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7AE0F23-7E85-4DB2-9960-FF90AFB98907}">
      <dsp:nvSpPr>
        <dsp:cNvPr id="0" name=""/>
        <dsp:cNvSpPr/>
      </dsp:nvSpPr>
      <dsp:spPr>
        <a:xfrm>
          <a:off x="3177539" y="874577"/>
          <a:ext cx="1283817" cy="2813608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04305BB-04EE-4B39-85B0-05CC06D1F8A2}">
      <dsp:nvSpPr>
        <dsp:cNvPr id="0" name=""/>
        <dsp:cNvSpPr/>
      </dsp:nvSpPr>
      <dsp:spPr>
        <a:xfrm>
          <a:off x="3948684" y="874577"/>
          <a:ext cx="1283817" cy="2813608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9C4A738-F61D-4183-9DCC-1D545763DF1D}">
      <dsp:nvSpPr>
        <dsp:cNvPr id="0" name=""/>
        <dsp:cNvSpPr/>
      </dsp:nvSpPr>
      <dsp:spPr>
        <a:xfrm>
          <a:off x="4720437" y="874577"/>
          <a:ext cx="1283817" cy="2813608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E2C8547-B724-40FB-BFD0-DF0CB6B75D83}">
      <dsp:nvSpPr>
        <dsp:cNvPr id="0" name=""/>
        <dsp:cNvSpPr/>
      </dsp:nvSpPr>
      <dsp:spPr>
        <a:xfrm>
          <a:off x="91744" y="1155938"/>
          <a:ext cx="5557723" cy="225088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8420" tIns="58420" rIns="58420" bIns="5842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Неон  - элемент  побочной  подгруппы  8  группы  периодической  системы  химических  элементов – был  открыт в 1898 году Рамзаем.</a:t>
          </a:r>
          <a:endParaRPr lang="ru-RU" sz="2300" kern="1200" dirty="0"/>
        </a:p>
      </dsp:txBody>
      <dsp:txXfrm>
        <a:off x="91744" y="1155938"/>
        <a:ext cx="5557723" cy="2250887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33C356-01E9-4A79-9D40-6234028B933C}">
      <dsp:nvSpPr>
        <dsp:cNvPr id="0" name=""/>
        <dsp:cNvSpPr/>
      </dsp:nvSpPr>
      <dsp:spPr>
        <a:xfrm>
          <a:off x="91744" y="375813"/>
          <a:ext cx="5486400" cy="4987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b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 </a:t>
          </a:r>
          <a:endParaRPr lang="ru-RU" sz="2300" kern="1200" dirty="0"/>
        </a:p>
      </dsp:txBody>
      <dsp:txXfrm>
        <a:off x="91744" y="375813"/>
        <a:ext cx="5486400" cy="498763"/>
      </dsp:txXfrm>
    </dsp:sp>
    <dsp:sp modelId="{463ED3B7-62F4-4793-9534-5FA40DFEC537}">
      <dsp:nvSpPr>
        <dsp:cNvPr id="0" name=""/>
        <dsp:cNvSpPr/>
      </dsp:nvSpPr>
      <dsp:spPr>
        <a:xfrm>
          <a:off x="91744" y="874577"/>
          <a:ext cx="1283817" cy="2813608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87390BA-88A6-4F12-8C68-4B275029FD74}">
      <dsp:nvSpPr>
        <dsp:cNvPr id="0" name=""/>
        <dsp:cNvSpPr/>
      </dsp:nvSpPr>
      <dsp:spPr>
        <a:xfrm>
          <a:off x="862888" y="874577"/>
          <a:ext cx="1283817" cy="2813608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D6C5E97-1E2B-41C6-84DF-363F50EDAF71}">
      <dsp:nvSpPr>
        <dsp:cNvPr id="0" name=""/>
        <dsp:cNvSpPr/>
      </dsp:nvSpPr>
      <dsp:spPr>
        <a:xfrm>
          <a:off x="1634642" y="874577"/>
          <a:ext cx="1283817" cy="2813608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2DF0021-CCFF-4FC0-8324-72665ED0B585}">
      <dsp:nvSpPr>
        <dsp:cNvPr id="0" name=""/>
        <dsp:cNvSpPr/>
      </dsp:nvSpPr>
      <dsp:spPr>
        <a:xfrm>
          <a:off x="2405786" y="874577"/>
          <a:ext cx="1283817" cy="2813608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7AE0F23-7E85-4DB2-9960-FF90AFB98907}">
      <dsp:nvSpPr>
        <dsp:cNvPr id="0" name=""/>
        <dsp:cNvSpPr/>
      </dsp:nvSpPr>
      <dsp:spPr>
        <a:xfrm>
          <a:off x="3177539" y="874577"/>
          <a:ext cx="1283817" cy="2813608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04305BB-04EE-4B39-85B0-05CC06D1F8A2}">
      <dsp:nvSpPr>
        <dsp:cNvPr id="0" name=""/>
        <dsp:cNvSpPr/>
      </dsp:nvSpPr>
      <dsp:spPr>
        <a:xfrm>
          <a:off x="3948684" y="874577"/>
          <a:ext cx="1283817" cy="2813608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9C4A738-F61D-4183-9DCC-1D545763DF1D}">
      <dsp:nvSpPr>
        <dsp:cNvPr id="0" name=""/>
        <dsp:cNvSpPr/>
      </dsp:nvSpPr>
      <dsp:spPr>
        <a:xfrm>
          <a:off x="4720437" y="874577"/>
          <a:ext cx="1283817" cy="2813608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E2C8547-B724-40FB-BFD0-DF0CB6B75D83}">
      <dsp:nvSpPr>
        <dsp:cNvPr id="0" name=""/>
        <dsp:cNvSpPr/>
      </dsp:nvSpPr>
      <dsp:spPr>
        <a:xfrm>
          <a:off x="91744" y="1155938"/>
          <a:ext cx="5557723" cy="225088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8420" tIns="58420" rIns="58420" bIns="5842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Неон  применяется  в  </a:t>
          </a:r>
          <a:r>
            <a:rPr lang="ru-RU" sz="2300" kern="1200" dirty="0" err="1" smtClean="0"/>
            <a:t>газосветлых</a:t>
          </a:r>
          <a:r>
            <a:rPr lang="ru-RU" sz="2300" kern="1200" dirty="0" smtClean="0"/>
            <a:t>  лампах, дающих  характерное красное  свечение, а  также  в  приборах,  работающих при  сверх  низких  температурах, в  выпрямителях.</a:t>
          </a:r>
          <a:endParaRPr lang="ru-RU" sz="2300" kern="1200" dirty="0"/>
        </a:p>
      </dsp:txBody>
      <dsp:txXfrm>
        <a:off x="91744" y="1155938"/>
        <a:ext cx="5557723" cy="2250887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33C356-01E9-4A79-9D40-6234028B933C}">
      <dsp:nvSpPr>
        <dsp:cNvPr id="0" name=""/>
        <dsp:cNvSpPr/>
      </dsp:nvSpPr>
      <dsp:spPr>
        <a:xfrm>
          <a:off x="91744" y="375813"/>
          <a:ext cx="5486400" cy="4987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b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 </a:t>
          </a:r>
          <a:endParaRPr lang="ru-RU" sz="2300" kern="1200" dirty="0"/>
        </a:p>
      </dsp:txBody>
      <dsp:txXfrm>
        <a:off x="91744" y="375813"/>
        <a:ext cx="5486400" cy="498763"/>
      </dsp:txXfrm>
    </dsp:sp>
    <dsp:sp modelId="{463ED3B7-62F4-4793-9534-5FA40DFEC537}">
      <dsp:nvSpPr>
        <dsp:cNvPr id="0" name=""/>
        <dsp:cNvSpPr/>
      </dsp:nvSpPr>
      <dsp:spPr>
        <a:xfrm>
          <a:off x="91744" y="874577"/>
          <a:ext cx="1283817" cy="2813608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87390BA-88A6-4F12-8C68-4B275029FD74}">
      <dsp:nvSpPr>
        <dsp:cNvPr id="0" name=""/>
        <dsp:cNvSpPr/>
      </dsp:nvSpPr>
      <dsp:spPr>
        <a:xfrm>
          <a:off x="862888" y="874577"/>
          <a:ext cx="1283817" cy="2813608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D6C5E97-1E2B-41C6-84DF-363F50EDAF71}">
      <dsp:nvSpPr>
        <dsp:cNvPr id="0" name=""/>
        <dsp:cNvSpPr/>
      </dsp:nvSpPr>
      <dsp:spPr>
        <a:xfrm>
          <a:off x="1634642" y="874577"/>
          <a:ext cx="1283817" cy="2813608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2DF0021-CCFF-4FC0-8324-72665ED0B585}">
      <dsp:nvSpPr>
        <dsp:cNvPr id="0" name=""/>
        <dsp:cNvSpPr/>
      </dsp:nvSpPr>
      <dsp:spPr>
        <a:xfrm>
          <a:off x="2405786" y="874577"/>
          <a:ext cx="1283817" cy="2813608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7AE0F23-7E85-4DB2-9960-FF90AFB98907}">
      <dsp:nvSpPr>
        <dsp:cNvPr id="0" name=""/>
        <dsp:cNvSpPr/>
      </dsp:nvSpPr>
      <dsp:spPr>
        <a:xfrm>
          <a:off x="3177539" y="874577"/>
          <a:ext cx="1283817" cy="2813608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04305BB-04EE-4B39-85B0-05CC06D1F8A2}">
      <dsp:nvSpPr>
        <dsp:cNvPr id="0" name=""/>
        <dsp:cNvSpPr/>
      </dsp:nvSpPr>
      <dsp:spPr>
        <a:xfrm>
          <a:off x="3948684" y="874577"/>
          <a:ext cx="1283817" cy="2813608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9C4A738-F61D-4183-9DCC-1D545763DF1D}">
      <dsp:nvSpPr>
        <dsp:cNvPr id="0" name=""/>
        <dsp:cNvSpPr/>
      </dsp:nvSpPr>
      <dsp:spPr>
        <a:xfrm>
          <a:off x="4720437" y="874577"/>
          <a:ext cx="1283817" cy="2813608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E2C8547-B724-40FB-BFD0-DF0CB6B75D83}">
      <dsp:nvSpPr>
        <dsp:cNvPr id="0" name=""/>
        <dsp:cNvSpPr/>
      </dsp:nvSpPr>
      <dsp:spPr>
        <a:xfrm>
          <a:off x="91744" y="1155938"/>
          <a:ext cx="5557723" cy="225088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8420" tIns="58420" rIns="58420" bIns="5842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Аргон  используется  для  наполнения  электрических  ламп  и  рекламных  трубок, излучающих  голубой  свет.</a:t>
          </a:r>
          <a:endParaRPr lang="ru-RU" sz="2300" kern="1200" dirty="0"/>
        </a:p>
      </dsp:txBody>
      <dsp:txXfrm>
        <a:off x="91744" y="1155938"/>
        <a:ext cx="5557723" cy="2250887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33C356-01E9-4A79-9D40-6234028B933C}">
      <dsp:nvSpPr>
        <dsp:cNvPr id="0" name=""/>
        <dsp:cNvSpPr/>
      </dsp:nvSpPr>
      <dsp:spPr>
        <a:xfrm>
          <a:off x="91744" y="375813"/>
          <a:ext cx="5486400" cy="4987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b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 </a:t>
          </a:r>
          <a:endParaRPr lang="ru-RU" sz="2300" kern="1200" dirty="0"/>
        </a:p>
      </dsp:txBody>
      <dsp:txXfrm>
        <a:off x="91744" y="375813"/>
        <a:ext cx="5486400" cy="498763"/>
      </dsp:txXfrm>
    </dsp:sp>
    <dsp:sp modelId="{463ED3B7-62F4-4793-9534-5FA40DFEC537}">
      <dsp:nvSpPr>
        <dsp:cNvPr id="0" name=""/>
        <dsp:cNvSpPr/>
      </dsp:nvSpPr>
      <dsp:spPr>
        <a:xfrm>
          <a:off x="91744" y="874577"/>
          <a:ext cx="1283817" cy="2813608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87390BA-88A6-4F12-8C68-4B275029FD74}">
      <dsp:nvSpPr>
        <dsp:cNvPr id="0" name=""/>
        <dsp:cNvSpPr/>
      </dsp:nvSpPr>
      <dsp:spPr>
        <a:xfrm>
          <a:off x="862888" y="874577"/>
          <a:ext cx="1283817" cy="2813608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D6C5E97-1E2B-41C6-84DF-363F50EDAF71}">
      <dsp:nvSpPr>
        <dsp:cNvPr id="0" name=""/>
        <dsp:cNvSpPr/>
      </dsp:nvSpPr>
      <dsp:spPr>
        <a:xfrm>
          <a:off x="1634642" y="874577"/>
          <a:ext cx="1283817" cy="2813608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2DF0021-CCFF-4FC0-8324-72665ED0B585}">
      <dsp:nvSpPr>
        <dsp:cNvPr id="0" name=""/>
        <dsp:cNvSpPr/>
      </dsp:nvSpPr>
      <dsp:spPr>
        <a:xfrm>
          <a:off x="2405786" y="874577"/>
          <a:ext cx="1283817" cy="2813608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7AE0F23-7E85-4DB2-9960-FF90AFB98907}">
      <dsp:nvSpPr>
        <dsp:cNvPr id="0" name=""/>
        <dsp:cNvSpPr/>
      </dsp:nvSpPr>
      <dsp:spPr>
        <a:xfrm>
          <a:off x="3177539" y="874577"/>
          <a:ext cx="1283817" cy="2813608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04305BB-04EE-4B39-85B0-05CC06D1F8A2}">
      <dsp:nvSpPr>
        <dsp:cNvPr id="0" name=""/>
        <dsp:cNvSpPr/>
      </dsp:nvSpPr>
      <dsp:spPr>
        <a:xfrm>
          <a:off x="3948684" y="874577"/>
          <a:ext cx="1283817" cy="2813608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9C4A738-F61D-4183-9DCC-1D545763DF1D}">
      <dsp:nvSpPr>
        <dsp:cNvPr id="0" name=""/>
        <dsp:cNvSpPr/>
      </dsp:nvSpPr>
      <dsp:spPr>
        <a:xfrm>
          <a:off x="4720437" y="874577"/>
          <a:ext cx="1283817" cy="2813608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E2C8547-B724-40FB-BFD0-DF0CB6B75D83}">
      <dsp:nvSpPr>
        <dsp:cNvPr id="0" name=""/>
        <dsp:cNvSpPr/>
      </dsp:nvSpPr>
      <dsp:spPr>
        <a:xfrm>
          <a:off x="91744" y="1155938"/>
          <a:ext cx="5557723" cy="225088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8420" tIns="58420" rIns="58420" bIns="5842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Криптон  и  ксенон  могут  использоваться при  изготовлении  электрических  ламп, так  </a:t>
          </a:r>
          <a:r>
            <a:rPr lang="ru-RU" sz="2300" kern="1200" smtClean="0"/>
            <a:t>как  вследствие  </a:t>
          </a:r>
          <a:r>
            <a:rPr lang="ru-RU" sz="2300" kern="1200" dirty="0" smtClean="0"/>
            <a:t>большей  плотности  этих  газов  их применение  более  выгодно</a:t>
          </a:r>
          <a:r>
            <a:rPr lang="ru-RU" sz="2300" kern="1200" smtClean="0"/>
            <a:t>, чем  </a:t>
          </a:r>
          <a:r>
            <a:rPr lang="ru-RU" sz="2300" kern="1200" dirty="0" smtClean="0"/>
            <a:t>применение азота  и аргона.</a:t>
          </a:r>
          <a:endParaRPr lang="ru-RU" sz="2300" kern="1200" dirty="0"/>
        </a:p>
      </dsp:txBody>
      <dsp:txXfrm>
        <a:off x="91744" y="1155938"/>
        <a:ext cx="5557723" cy="225088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8/layout/VerticalAccentList">
  <dgm:title val=""/>
  <dgm:desc val=""/>
  <dgm:catLst>
    <dgm:cat type="list" pri="16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text" refType="primFontSz" refFor="des" refForName="childtext" op="gte"/>
      <dgm:constr type="w" for="ch" forName="composite" refType="w"/>
      <dgm:constr type="h" for="ch" forName="composite" refType="h"/>
      <dgm:constr type="w" for="ch" forName="parallelogramComposite" refType="w"/>
      <dgm:constr type="h" for="ch" forName="parallelogramComposite" refType="h"/>
      <dgm:constr type="w" for="ch" forName="parenttextcomposite" refType="w" fact="0.9"/>
      <dgm:constr type="h" for="ch" forName="parenttextcomposite" refType="h" fact="0.6"/>
      <dgm:constr type="h" for="ch" forName="sibTrans" refType="h" refFor="ch" refForName="composite" op="equ" fact="0.02"/>
      <dgm:constr type="h" for="ch" forName="sibTrans" op="equ"/>
    </dgm:constrLst>
    <dgm:forEach name="nodesForEach" axis="ch" ptType="node">
      <dgm:layoutNode name="parenttextcomposite">
        <dgm:alg type="composite">
          <dgm:param type="ar" val="11"/>
        </dgm:alg>
        <dgm:shape xmlns:r="http://schemas.openxmlformats.org/officeDocument/2006/relationships" r:blip="">
          <dgm:adjLst/>
        </dgm:shape>
        <dgm:constrLst>
          <dgm:constr type="h" for="ch" forName="parenttext" refType="h"/>
          <dgm:constr type="w" for="ch" forName="parenttext" refType="w"/>
        </dgm:constrLst>
        <dgm:layoutNode name="parenttext" styleLbl="revTx">
          <dgm:varLst>
            <dgm:chMax/>
            <dgm:chPref val="2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</dgm:alg>
            </dgm:if>
            <dgm:else name="Name6">
              <dgm:alg type="tx">
                <dgm:param type="parTxLTRAlign" val="r"/>
                <dgm:param type="txAnchorVert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choose name="Name7">
        <dgm:if name="Name8" axis="ch" ptType="node" func="cnt" op="gte" val="1">
          <dgm:layoutNode name="composite">
            <dgm:alg type="composite">
              <dgm:param type="ar" val="6"/>
            </dgm:alg>
            <dgm:shape xmlns:r="http://schemas.openxmlformats.org/officeDocument/2006/relationships" r:blip="">
              <dgm:adjLst/>
            </dgm:shape>
            <dgm:choose name="Name9">
              <dgm:if name="Name10" func="var" arg="dir" op="equ" val="norm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301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if>
              <dgm:else name="Name11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883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else>
            </dgm:choose>
            <dgm:ruleLst/>
            <dgm:layoutNode name="chevron1" styleLbl="alignNode1">
              <dgm:alg type="sp"/>
              <dgm:choose name="Name12">
                <dgm:if name="Name13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4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2" styleLbl="alignNode1">
              <dgm:alg type="sp"/>
              <dgm:choose name="Name15">
                <dgm:if name="Name16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7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3" styleLbl="alignNode1">
              <dgm:alg type="sp"/>
              <dgm:choose name="Name18">
                <dgm:if name="Name19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0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4" styleLbl="alignNode1">
              <dgm:alg type="sp"/>
              <dgm:choose name="Name21">
                <dgm:if name="Name22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3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5" styleLbl="alignNode1">
              <dgm:alg type="sp"/>
              <dgm:choose name="Name24">
                <dgm:if name="Name25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6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6" styleLbl="alignNode1">
              <dgm:alg type="sp"/>
              <dgm:choose name="Name27">
                <dgm:if name="Name28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9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7" styleLbl="alignNode1">
              <dgm:alg type="sp"/>
              <dgm:choose name="Name30">
                <dgm:if name="Name31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32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ildtext" styleLbl="solidFgAcc1">
              <dgm:varLst>
                <dgm:chMax/>
                <dgm:chPref val="0"/>
                <dgm:bulletEnabled val="1"/>
              </dgm:varLst>
              <dgm:choose name="Name33">
                <dgm:if name="Name34" func="var" arg="dir" op="equ" val="norm">
                  <dgm:alg type="tx">
                    <dgm:param type="parTxLTRAlign" val="l"/>
                    <dgm:param type="txAnchorVertCh" val="t"/>
                  </dgm:alg>
                </dgm:if>
                <dgm:else name="Name35">
                  <dgm:alg type="tx">
                    <dgm:param type="parTxLTRAlign" val="r"/>
                    <dgm:param type="shpTxLTRAlignCh" val="r"/>
                    <dgm:param type="txAnchorVertCh" val="t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2"/>
                <dgm:constr type="rMarg" refType="primFontSz" fact="0.2"/>
                <dgm:constr type="tMarg" refType="primFontSz" fact="0.2"/>
                <dgm:constr type="bMarg" refType="primFontSz" fact="0.2"/>
              </dgm:constrLst>
              <dgm:ruleLst>
                <dgm:rule type="primFontSz" val="5" fact="NaN" max="NaN"/>
              </dgm:ruleLst>
            </dgm:layoutNode>
          </dgm:layoutNode>
        </dgm:if>
        <dgm:else name="Name36">
          <dgm:layoutNode name="parallelogramComposite">
            <dgm:alg type="composite">
              <dgm:param type="ar" val="50"/>
            </dgm:alg>
            <dgm:shape xmlns:r="http://schemas.openxmlformats.org/officeDocument/2006/relationships" r:blip="">
              <dgm:adjLst/>
            </dgm:shape>
            <dgm:constrLst>
              <dgm:constr type="l" for="ch" forName="parallelogram1" refType="w" fact="0"/>
              <dgm:constr type="t" for="ch" forName="parallelogram1" refType="h" fact="0"/>
              <dgm:constr type="w" for="ch" forName="parallelogram1" refType="w" fact="0.12"/>
              <dgm:constr type="h" for="ch" forName="parallelogram1" refType="h"/>
              <dgm:constr type="l" for="ch" forName="parallelogram2" refType="w" fact="0.127"/>
              <dgm:constr type="t" for="ch" forName="parallelogram2" refType="h" fact="0"/>
              <dgm:constr type="w" for="ch" forName="parallelogram2" refType="w" fact="0.12"/>
              <dgm:constr type="h" for="ch" forName="parallelogram2" refType="h"/>
              <dgm:constr type="l" for="ch" forName="parallelogram3" refType="w" fact="0.254"/>
              <dgm:constr type="t" for="ch" forName="parallelogram3" refType="h" fact="0"/>
              <dgm:constr type="w" for="ch" forName="parallelogram3" refType="w" fact="0.12"/>
              <dgm:constr type="h" for="ch" forName="parallelogram3" refType="h"/>
              <dgm:constr type="l" for="ch" forName="parallelogram4" refType="w" fact="0.381"/>
              <dgm:constr type="t" for="ch" forName="parallelogram4" refType="h" fact="0"/>
              <dgm:constr type="w" for="ch" forName="parallelogram4" refType="w" fact="0.12"/>
              <dgm:constr type="h" for="ch" forName="parallelogram4" refType="h"/>
              <dgm:constr type="l" for="ch" forName="parallelogram5" refType="w" fact="0.508"/>
              <dgm:constr type="t" for="ch" forName="parallelogram5" refType="h" fact="0"/>
              <dgm:constr type="w" for="ch" forName="parallelogram5" refType="w" fact="0.12"/>
              <dgm:constr type="h" for="ch" forName="parallelogram5" refType="h"/>
              <dgm:constr type="l" for="ch" forName="parallelogram6" refType="w" fact="0.635"/>
              <dgm:constr type="t" for="ch" forName="parallelogram6" refType="h" fact="0"/>
              <dgm:constr type="w" for="ch" forName="parallelogram6" refType="w" fact="0.12"/>
              <dgm:constr type="h" for="ch" forName="parallelogram6" refType="h"/>
              <dgm:constr type="l" for="ch" forName="parallelogram7" refType="w" fact="0.762"/>
              <dgm:constr type="t" for="ch" forName="parallelogram7" refType="h" fact="0"/>
              <dgm:constr type="w" for="ch" forName="parallelogram7" refType="w" fact="0.12"/>
              <dgm:constr type="h" for="ch" forName="parallelogram7" refType="h"/>
            </dgm:constrLst>
            <dgm:ruleLst/>
            <dgm:layoutNode name="parallelogram1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2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3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4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5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6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7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</dgm:layoutNode>
        </dgm:else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8/layout/VerticalAccentList">
  <dgm:title val=""/>
  <dgm:desc val=""/>
  <dgm:catLst>
    <dgm:cat type="list" pri="16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text" refType="primFontSz" refFor="des" refForName="childtext" op="gte"/>
      <dgm:constr type="w" for="ch" forName="composite" refType="w"/>
      <dgm:constr type="h" for="ch" forName="composite" refType="h"/>
      <dgm:constr type="w" for="ch" forName="parallelogramComposite" refType="w"/>
      <dgm:constr type="h" for="ch" forName="parallelogramComposite" refType="h"/>
      <dgm:constr type="w" for="ch" forName="parenttextcomposite" refType="w" fact="0.9"/>
      <dgm:constr type="h" for="ch" forName="parenttextcomposite" refType="h" fact="0.6"/>
      <dgm:constr type="h" for="ch" forName="sibTrans" refType="h" refFor="ch" refForName="composite" op="equ" fact="0.02"/>
      <dgm:constr type="h" for="ch" forName="sibTrans" op="equ"/>
    </dgm:constrLst>
    <dgm:forEach name="nodesForEach" axis="ch" ptType="node">
      <dgm:layoutNode name="parenttextcomposite">
        <dgm:alg type="composite">
          <dgm:param type="ar" val="11"/>
        </dgm:alg>
        <dgm:shape xmlns:r="http://schemas.openxmlformats.org/officeDocument/2006/relationships" r:blip="">
          <dgm:adjLst/>
        </dgm:shape>
        <dgm:constrLst>
          <dgm:constr type="h" for="ch" forName="parenttext" refType="h"/>
          <dgm:constr type="w" for="ch" forName="parenttext" refType="w"/>
        </dgm:constrLst>
        <dgm:layoutNode name="parenttext" styleLbl="revTx">
          <dgm:varLst>
            <dgm:chMax/>
            <dgm:chPref val="2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</dgm:alg>
            </dgm:if>
            <dgm:else name="Name6">
              <dgm:alg type="tx">
                <dgm:param type="parTxLTRAlign" val="r"/>
                <dgm:param type="txAnchorVert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choose name="Name7">
        <dgm:if name="Name8" axis="ch" ptType="node" func="cnt" op="gte" val="1">
          <dgm:layoutNode name="composite">
            <dgm:alg type="composite">
              <dgm:param type="ar" val="6"/>
            </dgm:alg>
            <dgm:shape xmlns:r="http://schemas.openxmlformats.org/officeDocument/2006/relationships" r:blip="">
              <dgm:adjLst/>
            </dgm:shape>
            <dgm:choose name="Name9">
              <dgm:if name="Name10" func="var" arg="dir" op="equ" val="norm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301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if>
              <dgm:else name="Name11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883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else>
            </dgm:choose>
            <dgm:ruleLst/>
            <dgm:layoutNode name="chevron1" styleLbl="alignNode1">
              <dgm:alg type="sp"/>
              <dgm:choose name="Name12">
                <dgm:if name="Name13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4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2" styleLbl="alignNode1">
              <dgm:alg type="sp"/>
              <dgm:choose name="Name15">
                <dgm:if name="Name16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7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3" styleLbl="alignNode1">
              <dgm:alg type="sp"/>
              <dgm:choose name="Name18">
                <dgm:if name="Name19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0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4" styleLbl="alignNode1">
              <dgm:alg type="sp"/>
              <dgm:choose name="Name21">
                <dgm:if name="Name22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3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5" styleLbl="alignNode1">
              <dgm:alg type="sp"/>
              <dgm:choose name="Name24">
                <dgm:if name="Name25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6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6" styleLbl="alignNode1">
              <dgm:alg type="sp"/>
              <dgm:choose name="Name27">
                <dgm:if name="Name28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9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7" styleLbl="alignNode1">
              <dgm:alg type="sp"/>
              <dgm:choose name="Name30">
                <dgm:if name="Name31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32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ildtext" styleLbl="solidFgAcc1">
              <dgm:varLst>
                <dgm:chMax/>
                <dgm:chPref val="0"/>
                <dgm:bulletEnabled val="1"/>
              </dgm:varLst>
              <dgm:choose name="Name33">
                <dgm:if name="Name34" func="var" arg="dir" op="equ" val="norm">
                  <dgm:alg type="tx">
                    <dgm:param type="parTxLTRAlign" val="l"/>
                    <dgm:param type="txAnchorVertCh" val="t"/>
                  </dgm:alg>
                </dgm:if>
                <dgm:else name="Name35">
                  <dgm:alg type="tx">
                    <dgm:param type="parTxLTRAlign" val="r"/>
                    <dgm:param type="shpTxLTRAlignCh" val="r"/>
                    <dgm:param type="txAnchorVertCh" val="t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2"/>
                <dgm:constr type="rMarg" refType="primFontSz" fact="0.2"/>
                <dgm:constr type="tMarg" refType="primFontSz" fact="0.2"/>
                <dgm:constr type="bMarg" refType="primFontSz" fact="0.2"/>
              </dgm:constrLst>
              <dgm:ruleLst>
                <dgm:rule type="primFontSz" val="5" fact="NaN" max="NaN"/>
              </dgm:ruleLst>
            </dgm:layoutNode>
          </dgm:layoutNode>
        </dgm:if>
        <dgm:else name="Name36">
          <dgm:layoutNode name="parallelogramComposite">
            <dgm:alg type="composite">
              <dgm:param type="ar" val="50"/>
            </dgm:alg>
            <dgm:shape xmlns:r="http://schemas.openxmlformats.org/officeDocument/2006/relationships" r:blip="">
              <dgm:adjLst/>
            </dgm:shape>
            <dgm:constrLst>
              <dgm:constr type="l" for="ch" forName="parallelogram1" refType="w" fact="0"/>
              <dgm:constr type="t" for="ch" forName="parallelogram1" refType="h" fact="0"/>
              <dgm:constr type="w" for="ch" forName="parallelogram1" refType="w" fact="0.12"/>
              <dgm:constr type="h" for="ch" forName="parallelogram1" refType="h"/>
              <dgm:constr type="l" for="ch" forName="parallelogram2" refType="w" fact="0.127"/>
              <dgm:constr type="t" for="ch" forName="parallelogram2" refType="h" fact="0"/>
              <dgm:constr type="w" for="ch" forName="parallelogram2" refType="w" fact="0.12"/>
              <dgm:constr type="h" for="ch" forName="parallelogram2" refType="h"/>
              <dgm:constr type="l" for="ch" forName="parallelogram3" refType="w" fact="0.254"/>
              <dgm:constr type="t" for="ch" forName="parallelogram3" refType="h" fact="0"/>
              <dgm:constr type="w" for="ch" forName="parallelogram3" refType="w" fact="0.12"/>
              <dgm:constr type="h" for="ch" forName="parallelogram3" refType="h"/>
              <dgm:constr type="l" for="ch" forName="parallelogram4" refType="w" fact="0.381"/>
              <dgm:constr type="t" for="ch" forName="parallelogram4" refType="h" fact="0"/>
              <dgm:constr type="w" for="ch" forName="parallelogram4" refType="w" fact="0.12"/>
              <dgm:constr type="h" for="ch" forName="parallelogram4" refType="h"/>
              <dgm:constr type="l" for="ch" forName="parallelogram5" refType="w" fact="0.508"/>
              <dgm:constr type="t" for="ch" forName="parallelogram5" refType="h" fact="0"/>
              <dgm:constr type="w" for="ch" forName="parallelogram5" refType="w" fact="0.12"/>
              <dgm:constr type="h" for="ch" forName="parallelogram5" refType="h"/>
              <dgm:constr type="l" for="ch" forName="parallelogram6" refType="w" fact="0.635"/>
              <dgm:constr type="t" for="ch" forName="parallelogram6" refType="h" fact="0"/>
              <dgm:constr type="w" for="ch" forName="parallelogram6" refType="w" fact="0.12"/>
              <dgm:constr type="h" for="ch" forName="parallelogram6" refType="h"/>
              <dgm:constr type="l" for="ch" forName="parallelogram7" refType="w" fact="0.762"/>
              <dgm:constr type="t" for="ch" forName="parallelogram7" refType="h" fact="0"/>
              <dgm:constr type="w" for="ch" forName="parallelogram7" refType="w" fact="0.12"/>
              <dgm:constr type="h" for="ch" forName="parallelogram7" refType="h"/>
            </dgm:constrLst>
            <dgm:ruleLst/>
            <dgm:layoutNode name="parallelogram1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2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3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4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5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6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7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</dgm:layoutNode>
        </dgm:else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VerticalAccentList">
  <dgm:title val=""/>
  <dgm:desc val=""/>
  <dgm:catLst>
    <dgm:cat type="list" pri="16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text" refType="primFontSz" refFor="des" refForName="childtext" op="gte"/>
      <dgm:constr type="w" for="ch" forName="composite" refType="w"/>
      <dgm:constr type="h" for="ch" forName="composite" refType="h"/>
      <dgm:constr type="w" for="ch" forName="parallelogramComposite" refType="w"/>
      <dgm:constr type="h" for="ch" forName="parallelogramComposite" refType="h"/>
      <dgm:constr type="w" for="ch" forName="parenttextcomposite" refType="w" fact="0.9"/>
      <dgm:constr type="h" for="ch" forName="parenttextcomposite" refType="h" fact="0.6"/>
      <dgm:constr type="h" for="ch" forName="sibTrans" refType="h" refFor="ch" refForName="composite" op="equ" fact="0.02"/>
      <dgm:constr type="h" for="ch" forName="sibTrans" op="equ"/>
    </dgm:constrLst>
    <dgm:forEach name="nodesForEach" axis="ch" ptType="node">
      <dgm:layoutNode name="parenttextcomposite">
        <dgm:alg type="composite">
          <dgm:param type="ar" val="11"/>
        </dgm:alg>
        <dgm:shape xmlns:r="http://schemas.openxmlformats.org/officeDocument/2006/relationships" r:blip="">
          <dgm:adjLst/>
        </dgm:shape>
        <dgm:constrLst>
          <dgm:constr type="h" for="ch" forName="parenttext" refType="h"/>
          <dgm:constr type="w" for="ch" forName="parenttext" refType="w"/>
        </dgm:constrLst>
        <dgm:layoutNode name="parenttext" styleLbl="revTx">
          <dgm:varLst>
            <dgm:chMax/>
            <dgm:chPref val="2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</dgm:alg>
            </dgm:if>
            <dgm:else name="Name6">
              <dgm:alg type="tx">
                <dgm:param type="parTxLTRAlign" val="r"/>
                <dgm:param type="txAnchorVert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choose name="Name7">
        <dgm:if name="Name8" axis="ch" ptType="node" func="cnt" op="gte" val="1">
          <dgm:layoutNode name="composite">
            <dgm:alg type="composite">
              <dgm:param type="ar" val="6"/>
            </dgm:alg>
            <dgm:shape xmlns:r="http://schemas.openxmlformats.org/officeDocument/2006/relationships" r:blip="">
              <dgm:adjLst/>
            </dgm:shape>
            <dgm:choose name="Name9">
              <dgm:if name="Name10" func="var" arg="dir" op="equ" val="norm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301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if>
              <dgm:else name="Name11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883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else>
            </dgm:choose>
            <dgm:ruleLst/>
            <dgm:layoutNode name="chevron1" styleLbl="alignNode1">
              <dgm:alg type="sp"/>
              <dgm:choose name="Name12">
                <dgm:if name="Name13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4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2" styleLbl="alignNode1">
              <dgm:alg type="sp"/>
              <dgm:choose name="Name15">
                <dgm:if name="Name16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7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3" styleLbl="alignNode1">
              <dgm:alg type="sp"/>
              <dgm:choose name="Name18">
                <dgm:if name="Name19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0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4" styleLbl="alignNode1">
              <dgm:alg type="sp"/>
              <dgm:choose name="Name21">
                <dgm:if name="Name22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3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5" styleLbl="alignNode1">
              <dgm:alg type="sp"/>
              <dgm:choose name="Name24">
                <dgm:if name="Name25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6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6" styleLbl="alignNode1">
              <dgm:alg type="sp"/>
              <dgm:choose name="Name27">
                <dgm:if name="Name28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9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7" styleLbl="alignNode1">
              <dgm:alg type="sp"/>
              <dgm:choose name="Name30">
                <dgm:if name="Name31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32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ildtext" styleLbl="solidFgAcc1">
              <dgm:varLst>
                <dgm:chMax/>
                <dgm:chPref val="0"/>
                <dgm:bulletEnabled val="1"/>
              </dgm:varLst>
              <dgm:choose name="Name33">
                <dgm:if name="Name34" func="var" arg="dir" op="equ" val="norm">
                  <dgm:alg type="tx">
                    <dgm:param type="parTxLTRAlign" val="l"/>
                    <dgm:param type="txAnchorVertCh" val="t"/>
                  </dgm:alg>
                </dgm:if>
                <dgm:else name="Name35">
                  <dgm:alg type="tx">
                    <dgm:param type="parTxLTRAlign" val="r"/>
                    <dgm:param type="shpTxLTRAlignCh" val="r"/>
                    <dgm:param type="txAnchorVertCh" val="t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2"/>
                <dgm:constr type="rMarg" refType="primFontSz" fact="0.2"/>
                <dgm:constr type="tMarg" refType="primFontSz" fact="0.2"/>
                <dgm:constr type="bMarg" refType="primFontSz" fact="0.2"/>
              </dgm:constrLst>
              <dgm:ruleLst>
                <dgm:rule type="primFontSz" val="5" fact="NaN" max="NaN"/>
              </dgm:ruleLst>
            </dgm:layoutNode>
          </dgm:layoutNode>
        </dgm:if>
        <dgm:else name="Name36">
          <dgm:layoutNode name="parallelogramComposite">
            <dgm:alg type="composite">
              <dgm:param type="ar" val="50"/>
            </dgm:alg>
            <dgm:shape xmlns:r="http://schemas.openxmlformats.org/officeDocument/2006/relationships" r:blip="">
              <dgm:adjLst/>
            </dgm:shape>
            <dgm:constrLst>
              <dgm:constr type="l" for="ch" forName="parallelogram1" refType="w" fact="0"/>
              <dgm:constr type="t" for="ch" forName="parallelogram1" refType="h" fact="0"/>
              <dgm:constr type="w" for="ch" forName="parallelogram1" refType="w" fact="0.12"/>
              <dgm:constr type="h" for="ch" forName="parallelogram1" refType="h"/>
              <dgm:constr type="l" for="ch" forName="parallelogram2" refType="w" fact="0.127"/>
              <dgm:constr type="t" for="ch" forName="parallelogram2" refType="h" fact="0"/>
              <dgm:constr type="w" for="ch" forName="parallelogram2" refType="w" fact="0.12"/>
              <dgm:constr type="h" for="ch" forName="parallelogram2" refType="h"/>
              <dgm:constr type="l" for="ch" forName="parallelogram3" refType="w" fact="0.254"/>
              <dgm:constr type="t" for="ch" forName="parallelogram3" refType="h" fact="0"/>
              <dgm:constr type="w" for="ch" forName="parallelogram3" refType="w" fact="0.12"/>
              <dgm:constr type="h" for="ch" forName="parallelogram3" refType="h"/>
              <dgm:constr type="l" for="ch" forName="parallelogram4" refType="w" fact="0.381"/>
              <dgm:constr type="t" for="ch" forName="parallelogram4" refType="h" fact="0"/>
              <dgm:constr type="w" for="ch" forName="parallelogram4" refType="w" fact="0.12"/>
              <dgm:constr type="h" for="ch" forName="parallelogram4" refType="h"/>
              <dgm:constr type="l" for="ch" forName="parallelogram5" refType="w" fact="0.508"/>
              <dgm:constr type="t" for="ch" forName="parallelogram5" refType="h" fact="0"/>
              <dgm:constr type="w" for="ch" forName="parallelogram5" refType="w" fact="0.12"/>
              <dgm:constr type="h" for="ch" forName="parallelogram5" refType="h"/>
              <dgm:constr type="l" for="ch" forName="parallelogram6" refType="w" fact="0.635"/>
              <dgm:constr type="t" for="ch" forName="parallelogram6" refType="h" fact="0"/>
              <dgm:constr type="w" for="ch" forName="parallelogram6" refType="w" fact="0.12"/>
              <dgm:constr type="h" for="ch" forName="parallelogram6" refType="h"/>
              <dgm:constr type="l" for="ch" forName="parallelogram7" refType="w" fact="0.762"/>
              <dgm:constr type="t" for="ch" forName="parallelogram7" refType="h" fact="0"/>
              <dgm:constr type="w" for="ch" forName="parallelogram7" refType="w" fact="0.12"/>
              <dgm:constr type="h" for="ch" forName="parallelogram7" refType="h"/>
            </dgm:constrLst>
            <dgm:ruleLst/>
            <dgm:layoutNode name="parallelogram1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2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3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4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5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6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7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</dgm:layoutNode>
        </dgm:else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VerticalAccentList">
  <dgm:title val=""/>
  <dgm:desc val=""/>
  <dgm:catLst>
    <dgm:cat type="list" pri="16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text" refType="primFontSz" refFor="des" refForName="childtext" op="gte"/>
      <dgm:constr type="w" for="ch" forName="composite" refType="w"/>
      <dgm:constr type="h" for="ch" forName="composite" refType="h"/>
      <dgm:constr type="w" for="ch" forName="parallelogramComposite" refType="w"/>
      <dgm:constr type="h" for="ch" forName="parallelogramComposite" refType="h"/>
      <dgm:constr type="w" for="ch" forName="parenttextcomposite" refType="w" fact="0.9"/>
      <dgm:constr type="h" for="ch" forName="parenttextcomposite" refType="h" fact="0.6"/>
      <dgm:constr type="h" for="ch" forName="sibTrans" refType="h" refFor="ch" refForName="composite" op="equ" fact="0.02"/>
      <dgm:constr type="h" for="ch" forName="sibTrans" op="equ"/>
    </dgm:constrLst>
    <dgm:forEach name="nodesForEach" axis="ch" ptType="node">
      <dgm:layoutNode name="parenttextcomposite">
        <dgm:alg type="composite">
          <dgm:param type="ar" val="11"/>
        </dgm:alg>
        <dgm:shape xmlns:r="http://schemas.openxmlformats.org/officeDocument/2006/relationships" r:blip="">
          <dgm:adjLst/>
        </dgm:shape>
        <dgm:constrLst>
          <dgm:constr type="h" for="ch" forName="parenttext" refType="h"/>
          <dgm:constr type="w" for="ch" forName="parenttext" refType="w"/>
        </dgm:constrLst>
        <dgm:layoutNode name="parenttext" styleLbl="revTx">
          <dgm:varLst>
            <dgm:chMax/>
            <dgm:chPref val="2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</dgm:alg>
            </dgm:if>
            <dgm:else name="Name6">
              <dgm:alg type="tx">
                <dgm:param type="parTxLTRAlign" val="r"/>
                <dgm:param type="txAnchorVert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choose name="Name7">
        <dgm:if name="Name8" axis="ch" ptType="node" func="cnt" op="gte" val="1">
          <dgm:layoutNode name="composite">
            <dgm:alg type="composite">
              <dgm:param type="ar" val="6"/>
            </dgm:alg>
            <dgm:shape xmlns:r="http://schemas.openxmlformats.org/officeDocument/2006/relationships" r:blip="">
              <dgm:adjLst/>
            </dgm:shape>
            <dgm:choose name="Name9">
              <dgm:if name="Name10" func="var" arg="dir" op="equ" val="norm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301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if>
              <dgm:else name="Name11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883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else>
            </dgm:choose>
            <dgm:ruleLst/>
            <dgm:layoutNode name="chevron1" styleLbl="alignNode1">
              <dgm:alg type="sp"/>
              <dgm:choose name="Name12">
                <dgm:if name="Name13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4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2" styleLbl="alignNode1">
              <dgm:alg type="sp"/>
              <dgm:choose name="Name15">
                <dgm:if name="Name16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7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3" styleLbl="alignNode1">
              <dgm:alg type="sp"/>
              <dgm:choose name="Name18">
                <dgm:if name="Name19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0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4" styleLbl="alignNode1">
              <dgm:alg type="sp"/>
              <dgm:choose name="Name21">
                <dgm:if name="Name22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3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5" styleLbl="alignNode1">
              <dgm:alg type="sp"/>
              <dgm:choose name="Name24">
                <dgm:if name="Name25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6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6" styleLbl="alignNode1">
              <dgm:alg type="sp"/>
              <dgm:choose name="Name27">
                <dgm:if name="Name28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9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7" styleLbl="alignNode1">
              <dgm:alg type="sp"/>
              <dgm:choose name="Name30">
                <dgm:if name="Name31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32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ildtext" styleLbl="solidFgAcc1">
              <dgm:varLst>
                <dgm:chMax/>
                <dgm:chPref val="0"/>
                <dgm:bulletEnabled val="1"/>
              </dgm:varLst>
              <dgm:choose name="Name33">
                <dgm:if name="Name34" func="var" arg="dir" op="equ" val="norm">
                  <dgm:alg type="tx">
                    <dgm:param type="parTxLTRAlign" val="l"/>
                    <dgm:param type="txAnchorVertCh" val="t"/>
                  </dgm:alg>
                </dgm:if>
                <dgm:else name="Name35">
                  <dgm:alg type="tx">
                    <dgm:param type="parTxLTRAlign" val="r"/>
                    <dgm:param type="shpTxLTRAlignCh" val="r"/>
                    <dgm:param type="txAnchorVertCh" val="t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2"/>
                <dgm:constr type="rMarg" refType="primFontSz" fact="0.2"/>
                <dgm:constr type="tMarg" refType="primFontSz" fact="0.2"/>
                <dgm:constr type="bMarg" refType="primFontSz" fact="0.2"/>
              </dgm:constrLst>
              <dgm:ruleLst>
                <dgm:rule type="primFontSz" val="5" fact="NaN" max="NaN"/>
              </dgm:ruleLst>
            </dgm:layoutNode>
          </dgm:layoutNode>
        </dgm:if>
        <dgm:else name="Name36">
          <dgm:layoutNode name="parallelogramComposite">
            <dgm:alg type="composite">
              <dgm:param type="ar" val="50"/>
            </dgm:alg>
            <dgm:shape xmlns:r="http://schemas.openxmlformats.org/officeDocument/2006/relationships" r:blip="">
              <dgm:adjLst/>
            </dgm:shape>
            <dgm:constrLst>
              <dgm:constr type="l" for="ch" forName="parallelogram1" refType="w" fact="0"/>
              <dgm:constr type="t" for="ch" forName="parallelogram1" refType="h" fact="0"/>
              <dgm:constr type="w" for="ch" forName="parallelogram1" refType="w" fact="0.12"/>
              <dgm:constr type="h" for="ch" forName="parallelogram1" refType="h"/>
              <dgm:constr type="l" for="ch" forName="parallelogram2" refType="w" fact="0.127"/>
              <dgm:constr type="t" for="ch" forName="parallelogram2" refType="h" fact="0"/>
              <dgm:constr type="w" for="ch" forName="parallelogram2" refType="w" fact="0.12"/>
              <dgm:constr type="h" for="ch" forName="parallelogram2" refType="h"/>
              <dgm:constr type="l" for="ch" forName="parallelogram3" refType="w" fact="0.254"/>
              <dgm:constr type="t" for="ch" forName="parallelogram3" refType="h" fact="0"/>
              <dgm:constr type="w" for="ch" forName="parallelogram3" refType="w" fact="0.12"/>
              <dgm:constr type="h" for="ch" forName="parallelogram3" refType="h"/>
              <dgm:constr type="l" for="ch" forName="parallelogram4" refType="w" fact="0.381"/>
              <dgm:constr type="t" for="ch" forName="parallelogram4" refType="h" fact="0"/>
              <dgm:constr type="w" for="ch" forName="parallelogram4" refType="w" fact="0.12"/>
              <dgm:constr type="h" for="ch" forName="parallelogram4" refType="h"/>
              <dgm:constr type="l" for="ch" forName="parallelogram5" refType="w" fact="0.508"/>
              <dgm:constr type="t" for="ch" forName="parallelogram5" refType="h" fact="0"/>
              <dgm:constr type="w" for="ch" forName="parallelogram5" refType="w" fact="0.12"/>
              <dgm:constr type="h" for="ch" forName="parallelogram5" refType="h"/>
              <dgm:constr type="l" for="ch" forName="parallelogram6" refType="w" fact="0.635"/>
              <dgm:constr type="t" for="ch" forName="parallelogram6" refType="h" fact="0"/>
              <dgm:constr type="w" for="ch" forName="parallelogram6" refType="w" fact="0.12"/>
              <dgm:constr type="h" for="ch" forName="parallelogram6" refType="h"/>
              <dgm:constr type="l" for="ch" forName="parallelogram7" refType="w" fact="0.762"/>
              <dgm:constr type="t" for="ch" forName="parallelogram7" refType="h" fact="0"/>
              <dgm:constr type="w" for="ch" forName="parallelogram7" refType="w" fact="0.12"/>
              <dgm:constr type="h" for="ch" forName="parallelogram7" refType="h"/>
            </dgm:constrLst>
            <dgm:ruleLst/>
            <dgm:layoutNode name="parallelogram1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2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3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4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5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6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7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</dgm:layoutNode>
        </dgm:else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VerticalAccentList">
  <dgm:title val=""/>
  <dgm:desc val=""/>
  <dgm:catLst>
    <dgm:cat type="list" pri="16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text" refType="primFontSz" refFor="des" refForName="childtext" op="gte"/>
      <dgm:constr type="w" for="ch" forName="composite" refType="w"/>
      <dgm:constr type="h" for="ch" forName="composite" refType="h"/>
      <dgm:constr type="w" for="ch" forName="parallelogramComposite" refType="w"/>
      <dgm:constr type="h" for="ch" forName="parallelogramComposite" refType="h"/>
      <dgm:constr type="w" for="ch" forName="parenttextcomposite" refType="w" fact="0.9"/>
      <dgm:constr type="h" for="ch" forName="parenttextcomposite" refType="h" fact="0.6"/>
      <dgm:constr type="h" for="ch" forName="sibTrans" refType="h" refFor="ch" refForName="composite" op="equ" fact="0.02"/>
      <dgm:constr type="h" for="ch" forName="sibTrans" op="equ"/>
    </dgm:constrLst>
    <dgm:forEach name="nodesForEach" axis="ch" ptType="node">
      <dgm:layoutNode name="parenttextcomposite">
        <dgm:alg type="composite">
          <dgm:param type="ar" val="11"/>
        </dgm:alg>
        <dgm:shape xmlns:r="http://schemas.openxmlformats.org/officeDocument/2006/relationships" r:blip="">
          <dgm:adjLst/>
        </dgm:shape>
        <dgm:constrLst>
          <dgm:constr type="h" for="ch" forName="parenttext" refType="h"/>
          <dgm:constr type="w" for="ch" forName="parenttext" refType="w"/>
        </dgm:constrLst>
        <dgm:layoutNode name="parenttext" styleLbl="revTx">
          <dgm:varLst>
            <dgm:chMax/>
            <dgm:chPref val="2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</dgm:alg>
            </dgm:if>
            <dgm:else name="Name6">
              <dgm:alg type="tx">
                <dgm:param type="parTxLTRAlign" val="r"/>
                <dgm:param type="txAnchorVert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choose name="Name7">
        <dgm:if name="Name8" axis="ch" ptType="node" func="cnt" op="gte" val="1">
          <dgm:layoutNode name="composite">
            <dgm:alg type="composite">
              <dgm:param type="ar" val="6"/>
            </dgm:alg>
            <dgm:shape xmlns:r="http://schemas.openxmlformats.org/officeDocument/2006/relationships" r:blip="">
              <dgm:adjLst/>
            </dgm:shape>
            <dgm:choose name="Name9">
              <dgm:if name="Name10" func="var" arg="dir" op="equ" val="norm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301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if>
              <dgm:else name="Name11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883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else>
            </dgm:choose>
            <dgm:ruleLst/>
            <dgm:layoutNode name="chevron1" styleLbl="alignNode1">
              <dgm:alg type="sp"/>
              <dgm:choose name="Name12">
                <dgm:if name="Name13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4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2" styleLbl="alignNode1">
              <dgm:alg type="sp"/>
              <dgm:choose name="Name15">
                <dgm:if name="Name16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7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3" styleLbl="alignNode1">
              <dgm:alg type="sp"/>
              <dgm:choose name="Name18">
                <dgm:if name="Name19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0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4" styleLbl="alignNode1">
              <dgm:alg type="sp"/>
              <dgm:choose name="Name21">
                <dgm:if name="Name22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3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5" styleLbl="alignNode1">
              <dgm:alg type="sp"/>
              <dgm:choose name="Name24">
                <dgm:if name="Name25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6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6" styleLbl="alignNode1">
              <dgm:alg type="sp"/>
              <dgm:choose name="Name27">
                <dgm:if name="Name28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9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7" styleLbl="alignNode1">
              <dgm:alg type="sp"/>
              <dgm:choose name="Name30">
                <dgm:if name="Name31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32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ildtext" styleLbl="solidFgAcc1">
              <dgm:varLst>
                <dgm:chMax/>
                <dgm:chPref val="0"/>
                <dgm:bulletEnabled val="1"/>
              </dgm:varLst>
              <dgm:choose name="Name33">
                <dgm:if name="Name34" func="var" arg="dir" op="equ" val="norm">
                  <dgm:alg type="tx">
                    <dgm:param type="parTxLTRAlign" val="l"/>
                    <dgm:param type="txAnchorVertCh" val="t"/>
                  </dgm:alg>
                </dgm:if>
                <dgm:else name="Name35">
                  <dgm:alg type="tx">
                    <dgm:param type="parTxLTRAlign" val="r"/>
                    <dgm:param type="shpTxLTRAlignCh" val="r"/>
                    <dgm:param type="txAnchorVertCh" val="t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2"/>
                <dgm:constr type="rMarg" refType="primFontSz" fact="0.2"/>
                <dgm:constr type="tMarg" refType="primFontSz" fact="0.2"/>
                <dgm:constr type="bMarg" refType="primFontSz" fact="0.2"/>
              </dgm:constrLst>
              <dgm:ruleLst>
                <dgm:rule type="primFontSz" val="5" fact="NaN" max="NaN"/>
              </dgm:ruleLst>
            </dgm:layoutNode>
          </dgm:layoutNode>
        </dgm:if>
        <dgm:else name="Name36">
          <dgm:layoutNode name="parallelogramComposite">
            <dgm:alg type="composite">
              <dgm:param type="ar" val="50"/>
            </dgm:alg>
            <dgm:shape xmlns:r="http://schemas.openxmlformats.org/officeDocument/2006/relationships" r:blip="">
              <dgm:adjLst/>
            </dgm:shape>
            <dgm:constrLst>
              <dgm:constr type="l" for="ch" forName="parallelogram1" refType="w" fact="0"/>
              <dgm:constr type="t" for="ch" forName="parallelogram1" refType="h" fact="0"/>
              <dgm:constr type="w" for="ch" forName="parallelogram1" refType="w" fact="0.12"/>
              <dgm:constr type="h" for="ch" forName="parallelogram1" refType="h"/>
              <dgm:constr type="l" for="ch" forName="parallelogram2" refType="w" fact="0.127"/>
              <dgm:constr type="t" for="ch" forName="parallelogram2" refType="h" fact="0"/>
              <dgm:constr type="w" for="ch" forName="parallelogram2" refType="w" fact="0.12"/>
              <dgm:constr type="h" for="ch" forName="parallelogram2" refType="h"/>
              <dgm:constr type="l" for="ch" forName="parallelogram3" refType="w" fact="0.254"/>
              <dgm:constr type="t" for="ch" forName="parallelogram3" refType="h" fact="0"/>
              <dgm:constr type="w" for="ch" forName="parallelogram3" refType="w" fact="0.12"/>
              <dgm:constr type="h" for="ch" forName="parallelogram3" refType="h"/>
              <dgm:constr type="l" for="ch" forName="parallelogram4" refType="w" fact="0.381"/>
              <dgm:constr type="t" for="ch" forName="parallelogram4" refType="h" fact="0"/>
              <dgm:constr type="w" for="ch" forName="parallelogram4" refType="w" fact="0.12"/>
              <dgm:constr type="h" for="ch" forName="parallelogram4" refType="h"/>
              <dgm:constr type="l" for="ch" forName="parallelogram5" refType="w" fact="0.508"/>
              <dgm:constr type="t" for="ch" forName="parallelogram5" refType="h" fact="0"/>
              <dgm:constr type="w" for="ch" forName="parallelogram5" refType="w" fact="0.12"/>
              <dgm:constr type="h" for="ch" forName="parallelogram5" refType="h"/>
              <dgm:constr type="l" for="ch" forName="parallelogram6" refType="w" fact="0.635"/>
              <dgm:constr type="t" for="ch" forName="parallelogram6" refType="h" fact="0"/>
              <dgm:constr type="w" for="ch" forName="parallelogram6" refType="w" fact="0.12"/>
              <dgm:constr type="h" for="ch" forName="parallelogram6" refType="h"/>
              <dgm:constr type="l" for="ch" forName="parallelogram7" refType="w" fact="0.762"/>
              <dgm:constr type="t" for="ch" forName="parallelogram7" refType="h" fact="0"/>
              <dgm:constr type="w" for="ch" forName="parallelogram7" refType="w" fact="0.12"/>
              <dgm:constr type="h" for="ch" forName="parallelogram7" refType="h"/>
            </dgm:constrLst>
            <dgm:ruleLst/>
            <dgm:layoutNode name="parallelogram1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2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3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4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5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6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7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</dgm:layoutNode>
        </dgm:else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VerticalAccentList">
  <dgm:title val=""/>
  <dgm:desc val=""/>
  <dgm:catLst>
    <dgm:cat type="list" pri="16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text" refType="primFontSz" refFor="des" refForName="childtext" op="gte"/>
      <dgm:constr type="w" for="ch" forName="composite" refType="w"/>
      <dgm:constr type="h" for="ch" forName="composite" refType="h"/>
      <dgm:constr type="w" for="ch" forName="parallelogramComposite" refType="w"/>
      <dgm:constr type="h" for="ch" forName="parallelogramComposite" refType="h"/>
      <dgm:constr type="w" for="ch" forName="parenttextcomposite" refType="w" fact="0.9"/>
      <dgm:constr type="h" for="ch" forName="parenttextcomposite" refType="h" fact="0.6"/>
      <dgm:constr type="h" for="ch" forName="sibTrans" refType="h" refFor="ch" refForName="composite" op="equ" fact="0.02"/>
      <dgm:constr type="h" for="ch" forName="sibTrans" op="equ"/>
    </dgm:constrLst>
    <dgm:forEach name="nodesForEach" axis="ch" ptType="node">
      <dgm:layoutNode name="parenttextcomposite">
        <dgm:alg type="composite">
          <dgm:param type="ar" val="11"/>
        </dgm:alg>
        <dgm:shape xmlns:r="http://schemas.openxmlformats.org/officeDocument/2006/relationships" r:blip="">
          <dgm:adjLst/>
        </dgm:shape>
        <dgm:constrLst>
          <dgm:constr type="h" for="ch" forName="parenttext" refType="h"/>
          <dgm:constr type="w" for="ch" forName="parenttext" refType="w"/>
        </dgm:constrLst>
        <dgm:layoutNode name="parenttext" styleLbl="revTx">
          <dgm:varLst>
            <dgm:chMax/>
            <dgm:chPref val="2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</dgm:alg>
            </dgm:if>
            <dgm:else name="Name6">
              <dgm:alg type="tx">
                <dgm:param type="parTxLTRAlign" val="r"/>
                <dgm:param type="txAnchorVert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choose name="Name7">
        <dgm:if name="Name8" axis="ch" ptType="node" func="cnt" op="gte" val="1">
          <dgm:layoutNode name="composite">
            <dgm:alg type="composite">
              <dgm:param type="ar" val="6"/>
            </dgm:alg>
            <dgm:shape xmlns:r="http://schemas.openxmlformats.org/officeDocument/2006/relationships" r:blip="">
              <dgm:adjLst/>
            </dgm:shape>
            <dgm:choose name="Name9">
              <dgm:if name="Name10" func="var" arg="dir" op="equ" val="norm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301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if>
              <dgm:else name="Name11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883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else>
            </dgm:choose>
            <dgm:ruleLst/>
            <dgm:layoutNode name="chevron1" styleLbl="alignNode1">
              <dgm:alg type="sp"/>
              <dgm:choose name="Name12">
                <dgm:if name="Name13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4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2" styleLbl="alignNode1">
              <dgm:alg type="sp"/>
              <dgm:choose name="Name15">
                <dgm:if name="Name16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7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3" styleLbl="alignNode1">
              <dgm:alg type="sp"/>
              <dgm:choose name="Name18">
                <dgm:if name="Name19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0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4" styleLbl="alignNode1">
              <dgm:alg type="sp"/>
              <dgm:choose name="Name21">
                <dgm:if name="Name22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3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5" styleLbl="alignNode1">
              <dgm:alg type="sp"/>
              <dgm:choose name="Name24">
                <dgm:if name="Name25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6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6" styleLbl="alignNode1">
              <dgm:alg type="sp"/>
              <dgm:choose name="Name27">
                <dgm:if name="Name28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9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7" styleLbl="alignNode1">
              <dgm:alg type="sp"/>
              <dgm:choose name="Name30">
                <dgm:if name="Name31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32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ildtext" styleLbl="solidFgAcc1">
              <dgm:varLst>
                <dgm:chMax/>
                <dgm:chPref val="0"/>
                <dgm:bulletEnabled val="1"/>
              </dgm:varLst>
              <dgm:choose name="Name33">
                <dgm:if name="Name34" func="var" arg="dir" op="equ" val="norm">
                  <dgm:alg type="tx">
                    <dgm:param type="parTxLTRAlign" val="l"/>
                    <dgm:param type="txAnchorVertCh" val="t"/>
                  </dgm:alg>
                </dgm:if>
                <dgm:else name="Name35">
                  <dgm:alg type="tx">
                    <dgm:param type="parTxLTRAlign" val="r"/>
                    <dgm:param type="shpTxLTRAlignCh" val="r"/>
                    <dgm:param type="txAnchorVertCh" val="t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2"/>
                <dgm:constr type="rMarg" refType="primFontSz" fact="0.2"/>
                <dgm:constr type="tMarg" refType="primFontSz" fact="0.2"/>
                <dgm:constr type="bMarg" refType="primFontSz" fact="0.2"/>
              </dgm:constrLst>
              <dgm:ruleLst>
                <dgm:rule type="primFontSz" val="5" fact="NaN" max="NaN"/>
              </dgm:ruleLst>
            </dgm:layoutNode>
          </dgm:layoutNode>
        </dgm:if>
        <dgm:else name="Name36">
          <dgm:layoutNode name="parallelogramComposite">
            <dgm:alg type="composite">
              <dgm:param type="ar" val="50"/>
            </dgm:alg>
            <dgm:shape xmlns:r="http://schemas.openxmlformats.org/officeDocument/2006/relationships" r:blip="">
              <dgm:adjLst/>
            </dgm:shape>
            <dgm:constrLst>
              <dgm:constr type="l" for="ch" forName="parallelogram1" refType="w" fact="0"/>
              <dgm:constr type="t" for="ch" forName="parallelogram1" refType="h" fact="0"/>
              <dgm:constr type="w" for="ch" forName="parallelogram1" refType="w" fact="0.12"/>
              <dgm:constr type="h" for="ch" forName="parallelogram1" refType="h"/>
              <dgm:constr type="l" for="ch" forName="parallelogram2" refType="w" fact="0.127"/>
              <dgm:constr type="t" for="ch" forName="parallelogram2" refType="h" fact="0"/>
              <dgm:constr type="w" for="ch" forName="parallelogram2" refType="w" fact="0.12"/>
              <dgm:constr type="h" for="ch" forName="parallelogram2" refType="h"/>
              <dgm:constr type="l" for="ch" forName="parallelogram3" refType="w" fact="0.254"/>
              <dgm:constr type="t" for="ch" forName="parallelogram3" refType="h" fact="0"/>
              <dgm:constr type="w" for="ch" forName="parallelogram3" refType="w" fact="0.12"/>
              <dgm:constr type="h" for="ch" forName="parallelogram3" refType="h"/>
              <dgm:constr type="l" for="ch" forName="parallelogram4" refType="w" fact="0.381"/>
              <dgm:constr type="t" for="ch" forName="parallelogram4" refType="h" fact="0"/>
              <dgm:constr type="w" for="ch" forName="parallelogram4" refType="w" fact="0.12"/>
              <dgm:constr type="h" for="ch" forName="parallelogram4" refType="h"/>
              <dgm:constr type="l" for="ch" forName="parallelogram5" refType="w" fact="0.508"/>
              <dgm:constr type="t" for="ch" forName="parallelogram5" refType="h" fact="0"/>
              <dgm:constr type="w" for="ch" forName="parallelogram5" refType="w" fact="0.12"/>
              <dgm:constr type="h" for="ch" forName="parallelogram5" refType="h"/>
              <dgm:constr type="l" for="ch" forName="parallelogram6" refType="w" fact="0.635"/>
              <dgm:constr type="t" for="ch" forName="parallelogram6" refType="h" fact="0"/>
              <dgm:constr type="w" for="ch" forName="parallelogram6" refType="w" fact="0.12"/>
              <dgm:constr type="h" for="ch" forName="parallelogram6" refType="h"/>
              <dgm:constr type="l" for="ch" forName="parallelogram7" refType="w" fact="0.762"/>
              <dgm:constr type="t" for="ch" forName="parallelogram7" refType="h" fact="0"/>
              <dgm:constr type="w" for="ch" forName="parallelogram7" refType="w" fact="0.12"/>
              <dgm:constr type="h" for="ch" forName="parallelogram7" refType="h"/>
            </dgm:constrLst>
            <dgm:ruleLst/>
            <dgm:layoutNode name="parallelogram1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2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3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4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5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6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7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</dgm:layoutNode>
        </dgm:else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VerticalAccentList">
  <dgm:title val=""/>
  <dgm:desc val=""/>
  <dgm:catLst>
    <dgm:cat type="list" pri="16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text" refType="primFontSz" refFor="des" refForName="childtext" op="gte"/>
      <dgm:constr type="w" for="ch" forName="composite" refType="w"/>
      <dgm:constr type="h" for="ch" forName="composite" refType="h"/>
      <dgm:constr type="w" for="ch" forName="parallelogramComposite" refType="w"/>
      <dgm:constr type="h" for="ch" forName="parallelogramComposite" refType="h"/>
      <dgm:constr type="w" for="ch" forName="parenttextcomposite" refType="w" fact="0.9"/>
      <dgm:constr type="h" for="ch" forName="parenttextcomposite" refType="h" fact="0.6"/>
      <dgm:constr type="h" for="ch" forName="sibTrans" refType="h" refFor="ch" refForName="composite" op="equ" fact="0.02"/>
      <dgm:constr type="h" for="ch" forName="sibTrans" op="equ"/>
    </dgm:constrLst>
    <dgm:forEach name="nodesForEach" axis="ch" ptType="node">
      <dgm:layoutNode name="parenttextcomposite">
        <dgm:alg type="composite">
          <dgm:param type="ar" val="11"/>
        </dgm:alg>
        <dgm:shape xmlns:r="http://schemas.openxmlformats.org/officeDocument/2006/relationships" r:blip="">
          <dgm:adjLst/>
        </dgm:shape>
        <dgm:constrLst>
          <dgm:constr type="h" for="ch" forName="parenttext" refType="h"/>
          <dgm:constr type="w" for="ch" forName="parenttext" refType="w"/>
        </dgm:constrLst>
        <dgm:layoutNode name="parenttext" styleLbl="revTx">
          <dgm:varLst>
            <dgm:chMax/>
            <dgm:chPref val="2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</dgm:alg>
            </dgm:if>
            <dgm:else name="Name6">
              <dgm:alg type="tx">
                <dgm:param type="parTxLTRAlign" val="r"/>
                <dgm:param type="txAnchorVert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choose name="Name7">
        <dgm:if name="Name8" axis="ch" ptType="node" func="cnt" op="gte" val="1">
          <dgm:layoutNode name="composite">
            <dgm:alg type="composite">
              <dgm:param type="ar" val="6"/>
            </dgm:alg>
            <dgm:shape xmlns:r="http://schemas.openxmlformats.org/officeDocument/2006/relationships" r:blip="">
              <dgm:adjLst/>
            </dgm:shape>
            <dgm:choose name="Name9">
              <dgm:if name="Name10" func="var" arg="dir" op="equ" val="norm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301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if>
              <dgm:else name="Name11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883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else>
            </dgm:choose>
            <dgm:ruleLst/>
            <dgm:layoutNode name="chevron1" styleLbl="alignNode1">
              <dgm:alg type="sp"/>
              <dgm:choose name="Name12">
                <dgm:if name="Name13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4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2" styleLbl="alignNode1">
              <dgm:alg type="sp"/>
              <dgm:choose name="Name15">
                <dgm:if name="Name16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7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3" styleLbl="alignNode1">
              <dgm:alg type="sp"/>
              <dgm:choose name="Name18">
                <dgm:if name="Name19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0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4" styleLbl="alignNode1">
              <dgm:alg type="sp"/>
              <dgm:choose name="Name21">
                <dgm:if name="Name22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3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5" styleLbl="alignNode1">
              <dgm:alg type="sp"/>
              <dgm:choose name="Name24">
                <dgm:if name="Name25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6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6" styleLbl="alignNode1">
              <dgm:alg type="sp"/>
              <dgm:choose name="Name27">
                <dgm:if name="Name28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9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7" styleLbl="alignNode1">
              <dgm:alg type="sp"/>
              <dgm:choose name="Name30">
                <dgm:if name="Name31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32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ildtext" styleLbl="solidFgAcc1">
              <dgm:varLst>
                <dgm:chMax/>
                <dgm:chPref val="0"/>
                <dgm:bulletEnabled val="1"/>
              </dgm:varLst>
              <dgm:choose name="Name33">
                <dgm:if name="Name34" func="var" arg="dir" op="equ" val="norm">
                  <dgm:alg type="tx">
                    <dgm:param type="parTxLTRAlign" val="l"/>
                    <dgm:param type="txAnchorVertCh" val="t"/>
                  </dgm:alg>
                </dgm:if>
                <dgm:else name="Name35">
                  <dgm:alg type="tx">
                    <dgm:param type="parTxLTRAlign" val="r"/>
                    <dgm:param type="shpTxLTRAlignCh" val="r"/>
                    <dgm:param type="txAnchorVertCh" val="t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2"/>
                <dgm:constr type="rMarg" refType="primFontSz" fact="0.2"/>
                <dgm:constr type="tMarg" refType="primFontSz" fact="0.2"/>
                <dgm:constr type="bMarg" refType="primFontSz" fact="0.2"/>
              </dgm:constrLst>
              <dgm:ruleLst>
                <dgm:rule type="primFontSz" val="5" fact="NaN" max="NaN"/>
              </dgm:ruleLst>
            </dgm:layoutNode>
          </dgm:layoutNode>
        </dgm:if>
        <dgm:else name="Name36">
          <dgm:layoutNode name="parallelogramComposite">
            <dgm:alg type="composite">
              <dgm:param type="ar" val="50"/>
            </dgm:alg>
            <dgm:shape xmlns:r="http://schemas.openxmlformats.org/officeDocument/2006/relationships" r:blip="">
              <dgm:adjLst/>
            </dgm:shape>
            <dgm:constrLst>
              <dgm:constr type="l" for="ch" forName="parallelogram1" refType="w" fact="0"/>
              <dgm:constr type="t" for="ch" forName="parallelogram1" refType="h" fact="0"/>
              <dgm:constr type="w" for="ch" forName="parallelogram1" refType="w" fact="0.12"/>
              <dgm:constr type="h" for="ch" forName="parallelogram1" refType="h"/>
              <dgm:constr type="l" for="ch" forName="parallelogram2" refType="w" fact="0.127"/>
              <dgm:constr type="t" for="ch" forName="parallelogram2" refType="h" fact="0"/>
              <dgm:constr type="w" for="ch" forName="parallelogram2" refType="w" fact="0.12"/>
              <dgm:constr type="h" for="ch" forName="parallelogram2" refType="h"/>
              <dgm:constr type="l" for="ch" forName="parallelogram3" refType="w" fact="0.254"/>
              <dgm:constr type="t" for="ch" forName="parallelogram3" refType="h" fact="0"/>
              <dgm:constr type="w" for="ch" forName="parallelogram3" refType="w" fact="0.12"/>
              <dgm:constr type="h" for="ch" forName="parallelogram3" refType="h"/>
              <dgm:constr type="l" for="ch" forName="parallelogram4" refType="w" fact="0.381"/>
              <dgm:constr type="t" for="ch" forName="parallelogram4" refType="h" fact="0"/>
              <dgm:constr type="w" for="ch" forName="parallelogram4" refType="w" fact="0.12"/>
              <dgm:constr type="h" for="ch" forName="parallelogram4" refType="h"/>
              <dgm:constr type="l" for="ch" forName="parallelogram5" refType="w" fact="0.508"/>
              <dgm:constr type="t" for="ch" forName="parallelogram5" refType="h" fact="0"/>
              <dgm:constr type="w" for="ch" forName="parallelogram5" refType="w" fact="0.12"/>
              <dgm:constr type="h" for="ch" forName="parallelogram5" refType="h"/>
              <dgm:constr type="l" for="ch" forName="parallelogram6" refType="w" fact="0.635"/>
              <dgm:constr type="t" for="ch" forName="parallelogram6" refType="h" fact="0"/>
              <dgm:constr type="w" for="ch" forName="parallelogram6" refType="w" fact="0.12"/>
              <dgm:constr type="h" for="ch" forName="parallelogram6" refType="h"/>
              <dgm:constr type="l" for="ch" forName="parallelogram7" refType="w" fact="0.762"/>
              <dgm:constr type="t" for="ch" forName="parallelogram7" refType="h" fact="0"/>
              <dgm:constr type="w" for="ch" forName="parallelogram7" refType="w" fact="0.12"/>
              <dgm:constr type="h" for="ch" forName="parallelogram7" refType="h"/>
            </dgm:constrLst>
            <dgm:ruleLst/>
            <dgm:layoutNode name="parallelogram1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2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3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4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5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6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7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</dgm:layoutNode>
        </dgm:else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8/layout/VerticalAccentList">
  <dgm:title val=""/>
  <dgm:desc val=""/>
  <dgm:catLst>
    <dgm:cat type="list" pri="16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text" refType="primFontSz" refFor="des" refForName="childtext" op="gte"/>
      <dgm:constr type="w" for="ch" forName="composite" refType="w"/>
      <dgm:constr type="h" for="ch" forName="composite" refType="h"/>
      <dgm:constr type="w" for="ch" forName="parallelogramComposite" refType="w"/>
      <dgm:constr type="h" for="ch" forName="parallelogramComposite" refType="h"/>
      <dgm:constr type="w" for="ch" forName="parenttextcomposite" refType="w" fact="0.9"/>
      <dgm:constr type="h" for="ch" forName="parenttextcomposite" refType="h" fact="0.6"/>
      <dgm:constr type="h" for="ch" forName="sibTrans" refType="h" refFor="ch" refForName="composite" op="equ" fact="0.02"/>
      <dgm:constr type="h" for="ch" forName="sibTrans" op="equ"/>
    </dgm:constrLst>
    <dgm:forEach name="nodesForEach" axis="ch" ptType="node">
      <dgm:layoutNode name="parenttextcomposite">
        <dgm:alg type="composite">
          <dgm:param type="ar" val="11"/>
        </dgm:alg>
        <dgm:shape xmlns:r="http://schemas.openxmlformats.org/officeDocument/2006/relationships" r:blip="">
          <dgm:adjLst/>
        </dgm:shape>
        <dgm:constrLst>
          <dgm:constr type="h" for="ch" forName="parenttext" refType="h"/>
          <dgm:constr type="w" for="ch" forName="parenttext" refType="w"/>
        </dgm:constrLst>
        <dgm:layoutNode name="parenttext" styleLbl="revTx">
          <dgm:varLst>
            <dgm:chMax/>
            <dgm:chPref val="2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</dgm:alg>
            </dgm:if>
            <dgm:else name="Name6">
              <dgm:alg type="tx">
                <dgm:param type="parTxLTRAlign" val="r"/>
                <dgm:param type="txAnchorVert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choose name="Name7">
        <dgm:if name="Name8" axis="ch" ptType="node" func="cnt" op="gte" val="1">
          <dgm:layoutNode name="composite">
            <dgm:alg type="composite">
              <dgm:param type="ar" val="6"/>
            </dgm:alg>
            <dgm:shape xmlns:r="http://schemas.openxmlformats.org/officeDocument/2006/relationships" r:blip="">
              <dgm:adjLst/>
            </dgm:shape>
            <dgm:choose name="Name9">
              <dgm:if name="Name10" func="var" arg="dir" op="equ" val="norm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301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if>
              <dgm:else name="Name11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883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else>
            </dgm:choose>
            <dgm:ruleLst/>
            <dgm:layoutNode name="chevron1" styleLbl="alignNode1">
              <dgm:alg type="sp"/>
              <dgm:choose name="Name12">
                <dgm:if name="Name13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4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2" styleLbl="alignNode1">
              <dgm:alg type="sp"/>
              <dgm:choose name="Name15">
                <dgm:if name="Name16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7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3" styleLbl="alignNode1">
              <dgm:alg type="sp"/>
              <dgm:choose name="Name18">
                <dgm:if name="Name19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0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4" styleLbl="alignNode1">
              <dgm:alg type="sp"/>
              <dgm:choose name="Name21">
                <dgm:if name="Name22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3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5" styleLbl="alignNode1">
              <dgm:alg type="sp"/>
              <dgm:choose name="Name24">
                <dgm:if name="Name25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6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6" styleLbl="alignNode1">
              <dgm:alg type="sp"/>
              <dgm:choose name="Name27">
                <dgm:if name="Name28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9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7" styleLbl="alignNode1">
              <dgm:alg type="sp"/>
              <dgm:choose name="Name30">
                <dgm:if name="Name31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32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ildtext" styleLbl="solidFgAcc1">
              <dgm:varLst>
                <dgm:chMax/>
                <dgm:chPref val="0"/>
                <dgm:bulletEnabled val="1"/>
              </dgm:varLst>
              <dgm:choose name="Name33">
                <dgm:if name="Name34" func="var" arg="dir" op="equ" val="norm">
                  <dgm:alg type="tx">
                    <dgm:param type="parTxLTRAlign" val="l"/>
                    <dgm:param type="txAnchorVertCh" val="t"/>
                  </dgm:alg>
                </dgm:if>
                <dgm:else name="Name35">
                  <dgm:alg type="tx">
                    <dgm:param type="parTxLTRAlign" val="r"/>
                    <dgm:param type="shpTxLTRAlignCh" val="r"/>
                    <dgm:param type="txAnchorVertCh" val="t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2"/>
                <dgm:constr type="rMarg" refType="primFontSz" fact="0.2"/>
                <dgm:constr type="tMarg" refType="primFontSz" fact="0.2"/>
                <dgm:constr type="bMarg" refType="primFontSz" fact="0.2"/>
              </dgm:constrLst>
              <dgm:ruleLst>
                <dgm:rule type="primFontSz" val="5" fact="NaN" max="NaN"/>
              </dgm:ruleLst>
            </dgm:layoutNode>
          </dgm:layoutNode>
        </dgm:if>
        <dgm:else name="Name36">
          <dgm:layoutNode name="parallelogramComposite">
            <dgm:alg type="composite">
              <dgm:param type="ar" val="50"/>
            </dgm:alg>
            <dgm:shape xmlns:r="http://schemas.openxmlformats.org/officeDocument/2006/relationships" r:blip="">
              <dgm:adjLst/>
            </dgm:shape>
            <dgm:constrLst>
              <dgm:constr type="l" for="ch" forName="parallelogram1" refType="w" fact="0"/>
              <dgm:constr type="t" for="ch" forName="parallelogram1" refType="h" fact="0"/>
              <dgm:constr type="w" for="ch" forName="parallelogram1" refType="w" fact="0.12"/>
              <dgm:constr type="h" for="ch" forName="parallelogram1" refType="h"/>
              <dgm:constr type="l" for="ch" forName="parallelogram2" refType="w" fact="0.127"/>
              <dgm:constr type="t" for="ch" forName="parallelogram2" refType="h" fact="0"/>
              <dgm:constr type="w" for="ch" forName="parallelogram2" refType="w" fact="0.12"/>
              <dgm:constr type="h" for="ch" forName="parallelogram2" refType="h"/>
              <dgm:constr type="l" for="ch" forName="parallelogram3" refType="w" fact="0.254"/>
              <dgm:constr type="t" for="ch" forName="parallelogram3" refType="h" fact="0"/>
              <dgm:constr type="w" for="ch" forName="parallelogram3" refType="w" fact="0.12"/>
              <dgm:constr type="h" for="ch" forName="parallelogram3" refType="h"/>
              <dgm:constr type="l" for="ch" forName="parallelogram4" refType="w" fact="0.381"/>
              <dgm:constr type="t" for="ch" forName="parallelogram4" refType="h" fact="0"/>
              <dgm:constr type="w" for="ch" forName="parallelogram4" refType="w" fact="0.12"/>
              <dgm:constr type="h" for="ch" forName="parallelogram4" refType="h"/>
              <dgm:constr type="l" for="ch" forName="parallelogram5" refType="w" fact="0.508"/>
              <dgm:constr type="t" for="ch" forName="parallelogram5" refType="h" fact="0"/>
              <dgm:constr type="w" for="ch" forName="parallelogram5" refType="w" fact="0.12"/>
              <dgm:constr type="h" for="ch" forName="parallelogram5" refType="h"/>
              <dgm:constr type="l" for="ch" forName="parallelogram6" refType="w" fact="0.635"/>
              <dgm:constr type="t" for="ch" forName="parallelogram6" refType="h" fact="0"/>
              <dgm:constr type="w" for="ch" forName="parallelogram6" refType="w" fact="0.12"/>
              <dgm:constr type="h" for="ch" forName="parallelogram6" refType="h"/>
              <dgm:constr type="l" for="ch" forName="parallelogram7" refType="w" fact="0.762"/>
              <dgm:constr type="t" for="ch" forName="parallelogram7" refType="h" fact="0"/>
              <dgm:constr type="w" for="ch" forName="parallelogram7" refType="w" fact="0.12"/>
              <dgm:constr type="h" for="ch" forName="parallelogram7" refType="h"/>
            </dgm:constrLst>
            <dgm:ruleLst/>
            <dgm:layoutNode name="parallelogram1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2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3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4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5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6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7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</dgm:layoutNode>
        </dgm:else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264897B0-0B44-4569-81AE-C4F2A7197745}" type="datetimeFigureOut">
              <a:rPr lang="ru-RU"/>
              <a:pPr>
                <a:defRPr/>
              </a:pPr>
              <a:t>20.12.2012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02CA8D0A-1E56-41EB-B7B7-110540C0A4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165714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Овал 4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706D6E9-6CF9-496E-83C6-7949366AD4F4}" type="datetimeFigureOut">
              <a:rPr lang="ru-RU"/>
              <a:pPr>
                <a:defRPr/>
              </a:pPr>
              <a:t>20.12.2012</a:t>
            </a:fld>
            <a:endParaRPr lang="ru-RU"/>
          </a:p>
        </p:txBody>
      </p:sp>
      <p:sp>
        <p:nvSpPr>
          <p:cNvPr id="7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9CF5F41-59E7-4765-8406-8EF6B8741C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06269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67ADF4-4D8C-4183-BA51-46ACB14844F9}" type="datetimeFigureOut">
              <a:rPr lang="ru-RU"/>
              <a:pPr>
                <a:defRPr/>
              </a:pPr>
              <a:t>20.12.2012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2E1357-0C15-4B7D-BF5C-EE6B4B7F92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68475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450083-F422-4DFA-A28C-A6C9CEFA18F6}" type="datetimeFigureOut">
              <a:rPr lang="ru-RU"/>
              <a:pPr>
                <a:defRPr/>
              </a:pPr>
              <a:t>20.12.2012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0EB4BF-78AC-4E6D-882F-28E538B66B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15916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F24762-4648-4C6B-BB0D-9EA2938EC04D}" type="datetimeFigureOut">
              <a:rPr lang="ru-RU"/>
              <a:pPr>
                <a:defRPr/>
              </a:pPr>
              <a:t>20.12.2012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C3367B-49BA-4875-8959-9E5DF27A56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9550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Овал 5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Овал 6"/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D7E8A7C-3155-4B9B-901E-B1C561C42BC2}" type="datetimeFigureOut">
              <a:rPr lang="ru-RU"/>
              <a:pPr>
                <a:defRPr/>
              </a:pPr>
              <a:t>20.12.2012</a:t>
            </a:fld>
            <a:endParaRPr lang="ru-RU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74B4DDF-40D7-4ED3-936B-0050F43351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27751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95661-4584-4904-A720-E06A2A88947C}" type="datetimeFigureOut">
              <a:rPr lang="ru-RU"/>
              <a:pPr>
                <a:defRPr/>
              </a:pPr>
              <a:t>20.12.2012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98F298-3B22-40A0-B35B-4E60929BE7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5033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7F81947-312C-4258-A773-69BF33D3D734}" type="datetimeFigureOut">
              <a:rPr lang="ru-RU"/>
              <a:pPr>
                <a:defRPr/>
              </a:pPr>
              <a:t>20.12.2012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13FA5BF-20CB-495B-8ED1-33749E3489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10756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1CA974-2045-4927-8352-3E928897CF4A}" type="datetimeFigureOut">
              <a:rPr lang="ru-RU"/>
              <a:pPr>
                <a:defRPr/>
              </a:pPr>
              <a:t>20.12.2012</a:t>
            </a:fld>
            <a:endParaRPr lang="ru-RU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F9A708-3476-48B1-9F7C-E562D914E1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49899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Прямоугольник 2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E724CB4-B767-4CD8-BC59-DF974EC25583}" type="datetimeFigureOut">
              <a:rPr lang="ru-RU"/>
              <a:pPr>
                <a:defRPr/>
              </a:pPr>
              <a:t>20.12.2012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469658B-39BC-4A4D-AA26-D50F4B2DDA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16787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E83C1E5-CF29-4335-BDF2-CA76B233B2BF}" type="datetimeFigureOut">
              <a:rPr lang="ru-RU"/>
              <a:pPr>
                <a:defRPr/>
              </a:pPr>
              <a:t>20.12.2012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3E8B901-68D5-4636-BA57-B7EB21F79A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87548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>
            <a:extLst/>
          </a:lstStyle>
          <a:p>
            <a:pPr indent="-283464" fontAlgn="auto">
              <a:lnSpc>
                <a:spcPts val="3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defRPr/>
            </a:pPr>
            <a:endParaRPr lang="en-US" sz="3200">
              <a:latin typeface="+mn-lt"/>
              <a:cs typeface="+mn-cs"/>
            </a:endParaRPr>
          </a:p>
        </p:txBody>
      </p:sp>
      <p:sp>
        <p:nvSpPr>
          <p:cNvPr id="6" name="Блок-схема: процесс 5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Блок-схема: процесс 6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10834CC-6EA7-4437-A7A9-4547B65BB798}" type="datetimeFigureOut">
              <a:rPr lang="ru-RU"/>
              <a:pPr>
                <a:defRPr/>
              </a:pPr>
              <a:t>20.12.2012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688A37A-F10A-4F42-BE49-5503467F60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38284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Овал 7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34EA8676-6584-4992-99C0-17ECA98E4F5A}" type="datetimeFigureOut">
              <a:rPr lang="ru-RU"/>
              <a:pPr>
                <a:defRPr/>
              </a:pPr>
              <a:t>20.12.2012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5317E4E9-84F4-4111-A087-6150847EA2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695" r:id="rId2"/>
    <p:sldLayoutId id="2147483701" r:id="rId3"/>
    <p:sldLayoutId id="2147483696" r:id="rId4"/>
    <p:sldLayoutId id="2147483702" r:id="rId5"/>
    <p:sldLayoutId id="2147483697" r:id="rId6"/>
    <p:sldLayoutId id="2147483703" r:id="rId7"/>
    <p:sldLayoutId id="2147483704" r:id="rId8"/>
    <p:sldLayoutId id="2147483705" r:id="rId9"/>
    <p:sldLayoutId id="2147483698" r:id="rId10"/>
    <p:sldLayoutId id="214748369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300" kern="1200">
          <a:solidFill>
            <a:srgbClr val="572314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9pPr>
      <a:extLst/>
    </p:titleStyle>
    <p:bodyStyle>
      <a:lvl1pPr marL="365125" indent="-282575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eaLnBrk="0" fontAlgn="base" hangingPunct="0">
        <a:spcBef>
          <a:spcPct val="20000"/>
        </a:spcBef>
        <a:spcAft>
          <a:spcPct val="0"/>
        </a:spcAft>
        <a:buClr>
          <a:srgbClr val="C32D2E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eaLnBrk="0" fontAlgn="base" hangingPunct="0">
        <a:spcBef>
          <a:spcPct val="20000"/>
        </a:spcBef>
        <a:spcAft>
          <a:spcPct val="0"/>
        </a:spcAft>
        <a:buClr>
          <a:srgbClr val="84AA33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7" Type="http://schemas.openxmlformats.org/officeDocument/2006/relationships/image" Target="../media/image8.jpeg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7" Type="http://schemas.openxmlformats.org/officeDocument/2006/relationships/image" Target="../media/image10.jpeg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7" Type="http://schemas.openxmlformats.org/officeDocument/2006/relationships/image" Target="../media/image9.jpeg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7" Type="http://schemas.openxmlformats.org/officeDocument/2006/relationships/image" Target="../media/image11.jpeg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tratamientoshomeopaticos.org/wp-content/uploads/2010/09/tratamientos-homeopaticos-naturales-ayuda.gif" TargetMode="External"/><Relationship Id="rId13" Type="http://schemas.openxmlformats.org/officeDocument/2006/relationships/hyperlink" Target="http://prezentacii.com/" TargetMode="External"/><Relationship Id="rId3" Type="http://schemas.openxmlformats.org/officeDocument/2006/relationships/hyperlink" Target="http://upload.wikimedia.org/wikipedia/commons/thumb/e/e7/KrTube.jpg/220px-KrTube.jpg" TargetMode="External"/><Relationship Id="rId7" Type="http://schemas.openxmlformats.org/officeDocument/2006/relationships/hyperlink" Target="http://josemawebsoc.files.wordpress.com/2011/05/the_answer.jpg?w=400&amp;h=300" TargetMode="External"/><Relationship Id="rId12" Type="http://schemas.openxmlformats.org/officeDocument/2006/relationships/hyperlink" Target="http://luigimiano.files.wordpress.com/2009/08/punto20interrogativo.jpg?w=203&amp;h=270" TargetMode="External"/><Relationship Id="rId2" Type="http://schemas.openxmlformats.org/officeDocument/2006/relationships/hyperlink" Target="http://0.tqn.com/d/chemistry/1/0/v/P/helium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scienceatoz.files.wordpress.com/2010/05/noble_gas_discharges1.jpg?w=300&amp;h=220" TargetMode="External"/><Relationship Id="rId11" Type="http://schemas.openxmlformats.org/officeDocument/2006/relationships/hyperlink" Target="http://www.prizmahaber.com/include/resize.php?path=images/haberler/HaberResim-5365.jpg&amp;width=250" TargetMode="External"/><Relationship Id="rId5" Type="http://schemas.openxmlformats.org/officeDocument/2006/relationships/hyperlink" Target="http://img.ehowcdn.co.uk/article-page-main/ehow-uk/images/a07/q2/bc/" TargetMode="External"/><Relationship Id="rId10" Type="http://schemas.openxmlformats.org/officeDocument/2006/relationships/hyperlink" Target="http://s3.hubimg.com/u/3310046_177.jpg" TargetMode="External"/><Relationship Id="rId4" Type="http://schemas.openxmlformats.org/officeDocument/2006/relationships/hyperlink" Target="http://img.sirketce.com/download_image/Urun/79e3eb7e992b7f766bdd77cc502ff082/" TargetMode="External"/><Relationship Id="rId9" Type="http://schemas.openxmlformats.org/officeDocument/2006/relationships/hyperlink" Target="http://cf.ltkcdn.net/divorce/images/std/65002-370x324-QuestionsAnswers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4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5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6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8.jpe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9.jpe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7" Type="http://schemas.openxmlformats.org/officeDocument/2006/relationships/image" Target="../media/image10.jpe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7" Type="http://schemas.openxmlformats.org/officeDocument/2006/relationships/image" Target="../media/image11.jpe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20706" y="620688"/>
            <a:ext cx="6630534" cy="175432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Викторина</a:t>
            </a:r>
            <a:br>
              <a: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«Благородные газы»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0" y="4248150"/>
            <a:ext cx="2066925" cy="15509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7150" y="4248150"/>
            <a:ext cx="2330450" cy="15509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197" name="TextBox 2"/>
          <p:cNvSpPr txBox="1">
            <a:spLocks noChangeArrowheads="1"/>
          </p:cNvSpPr>
          <p:nvPr/>
        </p:nvSpPr>
        <p:spPr bwMode="auto">
          <a:xfrm>
            <a:off x="1241425" y="147638"/>
            <a:ext cx="717708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9pPr>
          </a:lstStyle>
          <a:p>
            <a:pPr eaLnBrk="1" hangingPunct="1"/>
            <a:r>
              <a:rPr lang="ru-RU">
                <a:latin typeface="Corbel" pitchFamily="34" charset="0"/>
              </a:rPr>
              <a:t>МБОУ - Раздольненская средняя общеобразовательная школа №19</a:t>
            </a:r>
          </a:p>
        </p:txBody>
      </p:sp>
      <p:sp>
        <p:nvSpPr>
          <p:cNvPr id="8198" name="TextBox 4"/>
          <p:cNvSpPr txBox="1">
            <a:spLocks noChangeArrowheads="1"/>
          </p:cNvSpPr>
          <p:nvPr/>
        </p:nvSpPr>
        <p:spPr bwMode="auto">
          <a:xfrm>
            <a:off x="5205413" y="4248150"/>
            <a:ext cx="3925887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9pPr>
          </a:lstStyle>
          <a:p>
            <a:pPr eaLnBrk="1" hangingPunct="1"/>
            <a:r>
              <a:rPr lang="ru-RU">
                <a:latin typeface="Corbel" pitchFamily="34" charset="0"/>
              </a:rPr>
              <a:t>Выполнила:  учитель  химии </a:t>
            </a:r>
          </a:p>
          <a:p>
            <a:pPr eaLnBrk="1" hangingPunct="1"/>
            <a:r>
              <a:rPr lang="ru-RU">
                <a:latin typeface="Corbel" pitchFamily="34" charset="0"/>
              </a:rPr>
              <a:t>Евстегнеева  Алевтина  Васильевна</a:t>
            </a:r>
          </a:p>
        </p:txBody>
      </p:sp>
      <p:sp>
        <p:nvSpPr>
          <p:cNvPr id="8199" name="TextBox 5"/>
          <p:cNvSpPr txBox="1">
            <a:spLocks noChangeArrowheads="1"/>
          </p:cNvSpPr>
          <p:nvPr/>
        </p:nvSpPr>
        <p:spPr bwMode="auto">
          <a:xfrm>
            <a:off x="3281363" y="6342063"/>
            <a:ext cx="3095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itchFamily="34" charset="0"/>
                <a:cs typeface="Arial" charset="0"/>
              </a:defRPr>
            </a:lvl9pPr>
          </a:lstStyle>
          <a:p>
            <a:pPr eaLnBrk="1" hangingPunct="1"/>
            <a:r>
              <a:rPr lang="ru-RU">
                <a:latin typeface="Corbel" pitchFamily="34" charset="0"/>
              </a:rPr>
              <a:t>с.  Раздольное.  2011 год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903602" y="2723607"/>
            <a:ext cx="6047298" cy="70788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для учащихся 8-9 классов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621274" y="1628800"/>
            <a:ext cx="851516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  <a:cs typeface="+mn-cs"/>
              </a:rPr>
              <a:t>№5</a:t>
            </a:r>
          </a:p>
        </p:txBody>
      </p:sp>
      <p:pic>
        <p:nvPicPr>
          <p:cNvPr id="17412" name="Picture 2" descr="C:\Users\Mikhail\Desktop\punto20interrogativo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9163" y="0"/>
            <a:ext cx="1874837" cy="249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608450" y="1628800"/>
            <a:ext cx="877164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  <a:cs typeface="+mn-cs"/>
              </a:rPr>
              <a:t>№6</a:t>
            </a:r>
          </a:p>
        </p:txBody>
      </p:sp>
      <p:pic>
        <p:nvPicPr>
          <p:cNvPr id="18436" name="Picture 2" descr="C:\Users\Mikhail\Desktop\resize.jpe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7350" y="9525"/>
            <a:ext cx="2381250" cy="223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621274" y="1628800"/>
            <a:ext cx="851516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  <a:cs typeface="+mn-cs"/>
              </a:rPr>
              <a:t>№7</a:t>
            </a:r>
          </a:p>
        </p:txBody>
      </p:sp>
      <p:pic>
        <p:nvPicPr>
          <p:cNvPr id="19460" name="Picture 2" descr="C:\Users\Mikhail\Desktop\65002-370x324-QuestionsAnswers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3675" y="14288"/>
            <a:ext cx="2586038" cy="2265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607649" y="2060848"/>
            <a:ext cx="878767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  <a:cs typeface="+mn-cs"/>
              </a:rPr>
              <a:t>№8</a:t>
            </a:r>
          </a:p>
        </p:txBody>
      </p:sp>
      <p:pic>
        <p:nvPicPr>
          <p:cNvPr id="20484" name="Picture 2" descr="C:\Users\Mikhail\Desktop\3310046_177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5275" y="3175"/>
            <a:ext cx="2489200" cy="248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55875" y="333375"/>
            <a:ext cx="4968875" cy="64611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/>
              <a:t>Источник информации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32063" y="1841500"/>
            <a:ext cx="5118100" cy="64611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/>
              <a:t>Источники</a:t>
            </a:r>
            <a:r>
              <a:rPr lang="ru-RU" dirty="0"/>
              <a:t> </a:t>
            </a:r>
            <a:r>
              <a:rPr lang="ru-RU" sz="3600" dirty="0"/>
              <a:t>иллюстраций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9750" y="1196975"/>
            <a:ext cx="8256588" cy="36988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Л.Е. Сомин. Увлекательная химия. Пособие для учителей. М. Просвещение.1978.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95275" y="2655888"/>
            <a:ext cx="8848725" cy="37861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hlinkClick r:id="rId2"/>
              </a:rPr>
              <a:t>http://0.tqn.com/d/chemistry/1/0/v/P/helium.jpg</a:t>
            </a:r>
            <a:endParaRPr lang="ru-RU" sz="1600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hlinkClick r:id="rId3"/>
              </a:rPr>
              <a:t>http://upload.wikimedia.org/wikipedia/commons/thumb/e/e7/KrTube.jpg/220px-KrTube.jpg</a:t>
            </a:r>
            <a:endParaRPr lang="ru-RU" sz="1600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hlinkClick r:id="rId4"/>
              </a:rPr>
              <a:t>http://img.sirketce.com/download_image/Urun/79e3eb7e992b7f766bdd77cc502ff082/</a:t>
            </a:r>
            <a:endParaRPr lang="ru-RU" sz="1600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rgbClr val="92D050"/>
                </a:solidFill>
              </a:rPr>
              <a:t>Urun_79e3eb7e992b7f766bdd77cc502ff082_3.png</a:t>
            </a:r>
            <a:endParaRPr lang="ru-RU" sz="1600" dirty="0">
              <a:solidFill>
                <a:srgbClr val="92D05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hlinkClick r:id="rId5"/>
              </a:rPr>
              <a:t>http://img.ehowcdn.co.uk/article-page-main/ehow-uk/images/a07/q2/bc/</a:t>
            </a:r>
            <a:endParaRPr lang="ru-RU" sz="1600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rgbClr val="92D050"/>
                </a:solidFill>
              </a:rPr>
              <a:t>liquids-lower-gas-temperature-water-800x800.jpg</a:t>
            </a:r>
            <a:endParaRPr lang="ru-RU" sz="1600" dirty="0">
              <a:solidFill>
                <a:srgbClr val="92D05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hlinkClick r:id="rId6"/>
              </a:rPr>
              <a:t>http://scienceatoz.files.wordpress.com/2010/05/noble_gas_discharges1.jpg?w=300&amp;h=220</a:t>
            </a:r>
            <a:endParaRPr lang="ru-RU" sz="1600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hlinkClick r:id="rId7"/>
              </a:rPr>
              <a:t>http://josemawebsoc.files.wordpress.com/2011/05/the_answer.jpg?w=400&amp;h=300</a:t>
            </a:r>
            <a:endParaRPr lang="ru-RU" sz="1600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hlinkClick r:id="rId8"/>
              </a:rPr>
              <a:t>http://tratamientoshomeopaticos.org/wp-content/uploads/2010/09/</a:t>
            </a:r>
            <a:endParaRPr lang="ru-RU" sz="1600" dirty="0">
              <a:hlinkClick r:id="rId8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hlinkClick r:id="rId8"/>
              </a:rPr>
              <a:t>tratamientos-homeopaticos-naturales-ayuda.gif</a:t>
            </a:r>
            <a:endParaRPr lang="ru-RU" sz="1600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hlinkClick r:id="rId9"/>
              </a:rPr>
              <a:t>http://cf.ltkcdn.net/divorce/images/std/65002-370x324-QuestionsAnswers.jpg</a:t>
            </a:r>
            <a:endParaRPr lang="ru-RU" sz="1600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hlinkClick r:id="rId10"/>
              </a:rPr>
              <a:t>http://s3.hubimg.com/u/3310046_177.jpg</a:t>
            </a:r>
            <a:endParaRPr lang="ru-RU" sz="1600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hlinkClick r:id="rId11"/>
              </a:rPr>
              <a:t>http://www.prizmahaber.com/include/resize.php?path=images/haberler/HaberResim-5365.jpg&amp;width=250</a:t>
            </a:r>
            <a:endParaRPr lang="ru-RU" sz="1600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hlinkClick r:id="rId12"/>
              </a:rPr>
              <a:t>http://luigimiano.files.wordpress.com/2009/08/punto20interrogativo.jpg?w=203&amp;h=270</a:t>
            </a:r>
            <a:endParaRPr lang="ru-RU" sz="1600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/>
          </a:p>
        </p:txBody>
      </p:sp>
      <p:sp>
        <p:nvSpPr>
          <p:cNvPr id="8" name="Подзаголовок 2"/>
          <p:cNvSpPr>
            <a:spLocks noGrp="1"/>
          </p:cNvSpPr>
          <p:nvPr/>
        </p:nvSpPr>
        <p:spPr>
          <a:xfrm>
            <a:off x="3744168" y="6540324"/>
            <a:ext cx="2592288" cy="33805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 smtClean="0">
                <a:hlinkClick r:id="rId13"/>
              </a:rPr>
              <a:t>Prezentacii.com</a:t>
            </a:r>
            <a:endParaRPr lang="ru-RU" sz="24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хема 6"/>
          <p:cNvGraphicFramePr/>
          <p:nvPr/>
        </p:nvGraphicFramePr>
        <p:xfrm>
          <a:off x="1115616" y="182124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1273653" y="706861"/>
            <a:ext cx="854721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  <a:cs typeface="+mn-cs"/>
              </a:rPr>
              <a:t>№1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570526" y="1926092"/>
            <a:ext cx="856325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  <a:cs typeface="+mn-cs"/>
              </a:rPr>
              <a:t>№2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280872" y="3150228"/>
            <a:ext cx="851516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  <a:cs typeface="+mn-cs"/>
              </a:rPr>
              <a:t>№3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48038" y="4221163"/>
            <a:ext cx="2736850" cy="22780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хема 6"/>
          <p:cNvGraphicFramePr/>
          <p:nvPr/>
        </p:nvGraphicFramePr>
        <p:xfrm>
          <a:off x="1115616" y="18648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1267241" y="711217"/>
            <a:ext cx="867545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  <a:cs typeface="+mn-cs"/>
              </a:rPr>
              <a:t>№4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572930" y="1930448"/>
            <a:ext cx="851516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  <a:cs typeface="+mn-cs"/>
              </a:rPr>
              <a:t>№5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268048" y="3154584"/>
            <a:ext cx="877164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  <a:cs typeface="+mn-cs"/>
              </a:rPr>
              <a:t>№6</a:t>
            </a:r>
          </a:p>
        </p:txBody>
      </p:sp>
      <p:pic>
        <p:nvPicPr>
          <p:cNvPr id="10246" name="Picture 2" descr="C:\Users\Mikhail\Desktop\рисунки\noble_gas_discharges1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75" y="4221163"/>
            <a:ext cx="2857500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хема 6"/>
          <p:cNvGraphicFramePr/>
          <p:nvPr/>
        </p:nvGraphicFramePr>
        <p:xfrm>
          <a:off x="1835696" y="865826"/>
          <a:ext cx="6204711" cy="2448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1835697" y="1235126"/>
            <a:ext cx="851516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  <a:cs typeface="+mn-cs"/>
              </a:rPr>
              <a:t>№7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822071" y="2305986"/>
            <a:ext cx="878767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  <a:cs typeface="+mn-cs"/>
              </a:rPr>
              <a:t>№8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79838" y="3213100"/>
            <a:ext cx="2171700" cy="3073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489765" y="548680"/>
            <a:ext cx="2458302" cy="92333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Ответы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916" y="2348880"/>
            <a:ext cx="5080000" cy="3810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619672" y="1628800"/>
            <a:ext cx="854721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  <a:cs typeface="+mn-cs"/>
              </a:rPr>
              <a:t>№1</a:t>
            </a:r>
          </a:p>
        </p:txBody>
      </p:sp>
      <p:pic>
        <p:nvPicPr>
          <p:cNvPr id="13316" name="Picture 2" descr="C:\Users\Mikhail\Desktop\punto20interrogativo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188913"/>
            <a:ext cx="1751013" cy="2328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618870" y="1628800"/>
            <a:ext cx="856325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  <a:cs typeface="+mn-cs"/>
              </a:rPr>
              <a:t>№2</a:t>
            </a:r>
          </a:p>
        </p:txBody>
      </p:sp>
      <p:pic>
        <p:nvPicPr>
          <p:cNvPr id="14340" name="Picture 2" descr="C:\Users\Mikhail\Desktop\65002-370x324-QuestionsAnswers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9063" y="7938"/>
            <a:ext cx="2674937" cy="234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621274" y="1628800"/>
            <a:ext cx="851516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  <a:cs typeface="+mn-cs"/>
              </a:rPr>
              <a:t>№3</a:t>
            </a:r>
          </a:p>
        </p:txBody>
      </p:sp>
      <p:pic>
        <p:nvPicPr>
          <p:cNvPr id="15364" name="Picture 2" descr="C:\Users\Mikhail\Desktop\resize.jpe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2750" y="0"/>
            <a:ext cx="2381250" cy="223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613260" y="1628800"/>
            <a:ext cx="867545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  <a:cs typeface="+mn-cs"/>
              </a:rPr>
              <a:t>№4</a:t>
            </a:r>
          </a:p>
        </p:txBody>
      </p:sp>
      <p:pic>
        <p:nvPicPr>
          <p:cNvPr id="16388" name="Picture 2" descr="C:\Users\Mikhail\Desktop\3310046_177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9600" y="31750"/>
            <a:ext cx="2181225" cy="218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62</TotalTime>
  <Words>347</Words>
  <Application>Microsoft Office PowerPoint</Application>
  <PresentationFormat>Экран (4:3)</PresentationFormat>
  <Paragraphs>66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1" baseType="lpstr">
      <vt:lpstr>Gill Sans MT</vt:lpstr>
      <vt:lpstr>Arial</vt:lpstr>
      <vt:lpstr>Corbel</vt:lpstr>
      <vt:lpstr>Wingdings 2</vt:lpstr>
      <vt:lpstr>Verdana</vt:lpstr>
      <vt:lpstr>Calibri</vt:lpstr>
      <vt:lpstr>Солнцестояние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Slim</dc:creator>
  <cp:lastModifiedBy>Admin</cp:lastModifiedBy>
  <cp:revision>10</cp:revision>
  <dcterms:created xsi:type="dcterms:W3CDTF">2011-11-24T06:19:14Z</dcterms:created>
  <dcterms:modified xsi:type="dcterms:W3CDTF">2012-12-19T21:51:09Z</dcterms:modified>
</cp:coreProperties>
</file>