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5"/>
  </p:notesMasterIdLst>
  <p:handoutMasterIdLst>
    <p:handoutMasterId r:id="rId16"/>
  </p:handoutMasterIdLst>
  <p:sldIdLst>
    <p:sldId id="270" r:id="rId2"/>
    <p:sldId id="263" r:id="rId3"/>
    <p:sldId id="264" r:id="rId4"/>
    <p:sldId id="257" r:id="rId5"/>
    <p:sldId id="259" r:id="rId6"/>
    <p:sldId id="260" r:id="rId7"/>
    <p:sldId id="262" r:id="rId8"/>
    <p:sldId id="258" r:id="rId9"/>
    <p:sldId id="261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D4"/>
    <a:srgbClr val="000066"/>
    <a:srgbClr val="3A5047"/>
    <a:srgbClr val="EAEAEA"/>
    <a:srgbClr val="C0C0C0"/>
    <a:srgbClr val="2D385D"/>
    <a:srgbClr val="827F08"/>
    <a:srgbClr val="A8946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0"/>
    <p:restoredTop sz="9460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8C9649C-0F1B-4218-B71A-9F84A223C1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6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36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6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45AC587-9510-4CC0-AFB8-6635009DA5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895600"/>
            <a:ext cx="8839200" cy="1303338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Заголовок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191000"/>
            <a:ext cx="8839200" cy="914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1"/>
            </a:lvl1pPr>
          </a:lstStyle>
          <a:p>
            <a:r>
              <a:rPr lang="ru-RU"/>
              <a:t>Подзаголовок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40946-2B68-4ECA-ADF0-D89C7E6A3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8B3BC-B83B-432B-A2C0-65533F25D2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152400"/>
            <a:ext cx="2171700" cy="6553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62700" cy="6553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82D5B-B707-40DE-A6C1-2C3785DFD0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03B0F-8260-4A11-B2F2-1BFD23918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4B4AF-8FE8-4C3E-B3BF-FC2637FF26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4267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267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CABA9-C63F-47FA-BC8A-44F0A47EF3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6D899-82F7-48DE-928E-A852440026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37FD0-AFC6-4FED-8D05-06B2C3370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5F7E3-E430-4AB4-BB9D-B507CF1FC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67754-EEF7-4979-A52C-B26833A03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40B27-575D-49EB-877E-4C9EF2362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86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Заголовок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76400"/>
            <a:ext cx="8686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53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5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55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7F06C13-CDCC-44FE-8952-B6557F5745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71475"/>
            <a:ext cx="9101138" cy="497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2" descr="D:\КОПИЯ ФЛЕШКИ (папка ОБЖ)\ОБЖ\стрелковое оружие Российской армии\стрелковое оружие Российской армии\автоматы и пулеметы\Бесшумный автомат АС Ва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838" y="3054350"/>
            <a:ext cx="82867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00188" y="142875"/>
            <a:ext cx="6072187" cy="1446213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400" dirty="0" err="1"/>
              <a:t>Безшумный</a:t>
            </a:r>
            <a:r>
              <a:rPr lang="ru-RU" sz="4400" dirty="0"/>
              <a:t> автомат</a:t>
            </a:r>
          </a:p>
          <a:p>
            <a:pPr>
              <a:defRPr/>
            </a:pPr>
            <a:r>
              <a:rPr lang="ru-RU" sz="4400" dirty="0"/>
              <a:t>«ВАЛ»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Picture 2" descr="D:\КОПИЯ ФЛЕШКИ (папка ОБЖ)\ОБЖ\стрелковое оружие Российской армии\стрелковое оружие Российской армии\автоматы и пулеметы\Малогабаритный автомат 9А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975" y="2946400"/>
            <a:ext cx="8478838" cy="298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57250" y="0"/>
            <a:ext cx="7358063" cy="150812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800" dirty="0"/>
              <a:t>Малогабаритный автомат</a:t>
            </a:r>
            <a:endParaRPr lang="ru-RU" sz="3600" dirty="0"/>
          </a:p>
          <a:p>
            <a:pPr>
              <a:defRPr/>
            </a:pPr>
            <a:r>
              <a:rPr lang="ru-RU" sz="4400" dirty="0"/>
              <a:t>9А91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0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Picture 2" descr="D:\КОПИЯ ФЛЕШКИ (папка ОБЖ)\ОБЖ\стрелковое оружие Российской армии\стрелковое оружие Российской армии\автоматы и пулеметы\ПКТ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275" y="2728913"/>
            <a:ext cx="8499475" cy="227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00188" y="214313"/>
            <a:ext cx="6000750" cy="1446212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400" dirty="0"/>
              <a:t>Пулемет Калашникова</a:t>
            </a:r>
          </a:p>
          <a:p>
            <a:pPr>
              <a:defRPr/>
            </a:pPr>
            <a:r>
              <a:rPr lang="ru-RU" sz="4400" dirty="0"/>
              <a:t>танковый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51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Picture 2" descr="D:\КОПИЯ ФЛЕШКИ (папка ОБЖ)\ОБЖ\стрелковое оружие Российской армии\стрелковое оружие Российской армии\автоматы и пулеметы\РП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2713038"/>
            <a:ext cx="8072437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71500" y="285750"/>
            <a:ext cx="8001000" cy="92392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5400" dirty="0"/>
              <a:t>Ручной пулемет дисковый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2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2" descr="D:\КОПИЯ ФЛЕШКИ (папка ОБЖ)\ОБЖ\стрелковое оружие Российской армии\стрелковое оружие Российской армии\автоматы и пулеметы\АК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725" y="2395538"/>
            <a:ext cx="8320088" cy="419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28625" y="142875"/>
            <a:ext cx="8286750" cy="132397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/>
              <a:t>Автомат Калашникова</a:t>
            </a:r>
          </a:p>
          <a:p>
            <a:pPr>
              <a:defRPr/>
            </a:pPr>
            <a:r>
              <a:rPr lang="ru-RU" sz="4000" dirty="0"/>
              <a:t>Модернизированный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1474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1474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2" descr="D:\КОПИЯ ФЛЕШКИ (папка ОБЖ)\ОБЖ\стрелковое оружие Российской армии\стрелковое оружие Российской армии\автоматы и пулеметы\АКМН и АКМС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857375"/>
            <a:ext cx="8497888" cy="474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00125" y="428625"/>
            <a:ext cx="7215188" cy="101600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6000" dirty="0"/>
              <a:t>АКМН и АКМНС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8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928813" y="214313"/>
            <a:ext cx="5000625" cy="110807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6600" dirty="0"/>
              <a:t>АКС-74У</a:t>
            </a:r>
          </a:p>
        </p:txBody>
      </p:sp>
      <p:pic>
        <p:nvPicPr>
          <p:cNvPr id="141317" name="Picture 5" descr="D:\КОПИЯ ФЛЕШКИ (папка ОБЖ)\ОБЖ\стрелковое оружие Российской армии\стрелковое оружие Российской армии\автоматы и пулеметы\АКС - 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0" y="3429000"/>
            <a:ext cx="428625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18" name="Picture 6" descr="D:\КОПИЯ ФЛЕШКИ (папка ОБЖ)\ОБЖ\стрелковое оружие Российской армии\стрелковое оружие Российской армии\автоматы и пулеметы\АКМСУ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43063"/>
            <a:ext cx="49911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2" descr="D:\КОПИЯ ФЛЕШКИ (папка ОБЖ)\ОБЖ\стрелковое оружие Российской армии\стрелковое оружие Российской армии\автоматы и пулеметы\Автомат Коробова ТКБ-4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2857500"/>
            <a:ext cx="828675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14375" y="285750"/>
            <a:ext cx="7786688" cy="92392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5400" dirty="0"/>
              <a:t>АВТОМАТ КОРОБОВА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14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Picture 2" descr="D:\КОПИЯ ФЛЕШКИ (папка ОБЖ)\ОБЖ\стрелковое оружие Российской армии\стрелковое оружие Российской армии\автоматы и пулеметы\Автомат Никонова АН-94 Абак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2930525"/>
            <a:ext cx="7858125" cy="257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14375" y="142875"/>
            <a:ext cx="7786688" cy="1446213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400" dirty="0"/>
              <a:t>Автомат Никонова АН-94</a:t>
            </a:r>
          </a:p>
          <a:p>
            <a:pPr>
              <a:defRPr/>
            </a:pPr>
            <a:r>
              <a:rPr lang="ru-RU" sz="4400" dirty="0"/>
              <a:t>«АБАКАН»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4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2" descr="D:\КОПИЯ ФЛЕШКИ (папка ОБЖ)\ОБЖ\стрелковое оружие Российской армии\стрелковое оружие Российской армии\автоматы и пулеметы\АЕК-9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3000375"/>
            <a:ext cx="8047038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71625" y="285750"/>
            <a:ext cx="5857875" cy="110807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6600" dirty="0"/>
              <a:t>АЕК-971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6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2" descr="D:\КОПИЯ ФЛЕШКИ (папка ОБЖ)\ОБЖ\стрелковое оружие Российской армии\стрелковое оружие Российской армии\автоматы и пулеметы\rpks-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2000250"/>
            <a:ext cx="57626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39" name="Picture 3" descr="D:\КОПИЯ ФЛЕШКИ (папка ОБЖ)\ОБЖ\стрелковое оружие Российской армии\стрелковое оружие Российской армии\автоматы и пулеметы\rpks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25" y="4357688"/>
            <a:ext cx="5786438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143125" y="214313"/>
            <a:ext cx="4572000" cy="110807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6600" dirty="0"/>
              <a:t>РПКС74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2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2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0" name="Picture 2" descr="D:\КОПИЯ ФЛЕШКИ (папка ОБЖ)\ОБЖ\стрелковое оружие Российской армии\стрелковое оружие Российской армии\автоматы и пулеметы\Автоматно-гранатометный комплекс Гроз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2486025"/>
            <a:ext cx="8143875" cy="358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42938" y="214313"/>
            <a:ext cx="7858125" cy="120015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600" dirty="0"/>
              <a:t>Автоматно-гранатометный комплекс</a:t>
            </a:r>
          </a:p>
          <a:p>
            <a:pPr>
              <a:defRPr/>
            </a:pPr>
            <a:r>
              <a:rPr lang="ru-RU" sz="3600" dirty="0"/>
              <a:t>«ГРОЗА»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Шаблон оформления 'Бело-зеленая абстракция'">
  <a:themeElements>
    <a:clrScheme name="Шаблон оформления 'Бело-зеленая абстракция' 1">
      <a:dk1>
        <a:srgbClr val="000000"/>
      </a:dk1>
      <a:lt1>
        <a:srgbClr val="FFFFFF"/>
      </a:lt1>
      <a:dk2>
        <a:srgbClr val="FFFFFF"/>
      </a:dk2>
      <a:lt2>
        <a:srgbClr val="969696"/>
      </a:lt2>
      <a:accent1>
        <a:srgbClr val="93D598"/>
      </a:accent1>
      <a:accent2>
        <a:srgbClr val="29A744"/>
      </a:accent2>
      <a:accent3>
        <a:srgbClr val="FFFFFF"/>
      </a:accent3>
      <a:accent4>
        <a:srgbClr val="000000"/>
      </a:accent4>
      <a:accent5>
        <a:srgbClr val="C8E7CA"/>
      </a:accent5>
      <a:accent6>
        <a:srgbClr val="24973D"/>
      </a:accent6>
      <a:hlink>
        <a:srgbClr val="556731"/>
      </a:hlink>
      <a:folHlink>
        <a:srgbClr val="1A3021"/>
      </a:folHlink>
    </a:clrScheme>
    <a:fontScheme name="Шаблон оформления 'Бело-зеленая абстракция'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Шаблон оформления 'Бело-зеленая абстракция' 1">
        <a:dk1>
          <a:srgbClr val="000000"/>
        </a:dk1>
        <a:lt1>
          <a:srgbClr val="FFFFFF"/>
        </a:lt1>
        <a:dk2>
          <a:srgbClr val="FFFFFF"/>
        </a:dk2>
        <a:lt2>
          <a:srgbClr val="969696"/>
        </a:lt2>
        <a:accent1>
          <a:srgbClr val="93D598"/>
        </a:accent1>
        <a:accent2>
          <a:srgbClr val="29A744"/>
        </a:accent2>
        <a:accent3>
          <a:srgbClr val="FFFFFF"/>
        </a:accent3>
        <a:accent4>
          <a:srgbClr val="000000"/>
        </a:accent4>
        <a:accent5>
          <a:srgbClr val="C8E7CA"/>
        </a:accent5>
        <a:accent6>
          <a:srgbClr val="24973D"/>
        </a:accent6>
        <a:hlink>
          <a:srgbClr val="556731"/>
        </a:hlink>
        <a:folHlink>
          <a:srgbClr val="1A3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'Бело-зеленая абстракция'</Template>
  <TotalTime>92</TotalTime>
  <Words>36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Шаблон оформления 'Бело-зеленая абстракция'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 8-11</dc:creator>
  <cp:lastModifiedBy>Николай</cp:lastModifiedBy>
  <cp:revision>15</cp:revision>
  <dcterms:created xsi:type="dcterms:W3CDTF">2009-01-24T07:57:06Z</dcterms:created>
  <dcterms:modified xsi:type="dcterms:W3CDTF">2013-07-17T10:35:38Z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TC011408001049</vt:lpwstr>
  </property>
</Properties>
</file>