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8" r:id="rId12"/>
    <p:sldId id="267" r:id="rId13"/>
    <p:sldId id="265" r:id="rId14"/>
    <p:sldId id="269" r:id="rId15"/>
    <p:sldId id="270" r:id="rId16"/>
    <p:sldId id="272" r:id="rId17"/>
    <p:sldId id="274" r:id="rId18"/>
    <p:sldId id="273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7CEC8C-A790-4B86-BEFE-F412EA806318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63E51-E829-4FB3-BE9C-5DF6441C9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763E51-E829-4FB3-BE9C-5DF6441C98A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D5FD0F-49AC-45EA-AAFF-C1385608DA1E}" type="datetimeFigureOut">
              <a:rPr lang="ru-RU" smtClean="0"/>
              <a:pPr/>
              <a:t>17.03.2009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1A13B5-E87C-4AD7-BE15-4660707A9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3000"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23431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anchorCtr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ВУЛКАНЫ</a:t>
            </a:r>
            <a:b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КАМЧАТКИ И КУРИЛЬСКИХ ОСТРОВОВ</a:t>
            </a:r>
            <a:endParaRPr lang="ru-RU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0" y="260350"/>
            <a:ext cx="9143999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МОУ СОШ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№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286248" y="4786322"/>
            <a:ext cx="4727598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Учени__</a:t>
            </a: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 </a:t>
            </a:r>
            <a:r>
              <a:rPr lang="ru-RU" sz="1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8 класса «а»</a:t>
            </a: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Verdana" pitchFamily="34" charset="0"/>
              </a:rPr>
              <a:t>Александров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Verdana" pitchFamily="34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700338" y="6308725"/>
            <a:ext cx="36718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spcBef>
                <a:spcPct val="50000"/>
              </a:spcBef>
            </a:pP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г. </a:t>
            </a:r>
            <a:r>
              <a:rPr lang="ru-RU" b="1" cap="all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нск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 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erdana" pitchFamily="34" charset="0"/>
              </a:rPr>
              <a:t>2009 </a:t>
            </a:r>
          </a:p>
        </p:txBody>
      </p:sp>
    </p:spTree>
  </p:cSld>
  <p:clrMapOvr>
    <a:masterClrMapping/>
  </p:clrMapOvr>
  <p:transition advClick="0" advTm="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Ключевская сопка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592933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Вулкан Ключевской. Его высота  4850 м. Это самый высокий из действующих вулканов Евразии. Последние, наиболее сильные извержения на Ключевском вулкане наблюдались с 1978 по 1993 г. Извержение вулкана продолжается и в настоящее время.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10" name="Содержимое 9" descr="Ключевская сопк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785794"/>
            <a:ext cx="7858180" cy="5078348"/>
          </a:xfrm>
        </p:spPr>
      </p:pic>
      <p:pic>
        <p:nvPicPr>
          <p:cNvPr id="11" name="Рисунок 10" descr="Ключевская сопка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3786190"/>
            <a:ext cx="3309934" cy="2206623"/>
          </a:xfrm>
          <a:prstGeom prst="rect">
            <a:avLst/>
          </a:prstGeom>
        </p:spPr>
      </p:pic>
    </p:spTree>
  </p:cSld>
  <p:clrMapOvr>
    <a:masterClrMapping/>
  </p:clrMapOvr>
  <p:transition advClick="0" advTm="2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Это интересно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357958"/>
            <a:ext cx="8072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Кислотное озеро в одном из кратеров вулкана Малый </a:t>
            </a:r>
            <a:r>
              <a:rPr lang="ru-RU" sz="1600" dirty="0" err="1" smtClean="0">
                <a:latin typeface="Calibri" pitchFamily="34" charset="0"/>
              </a:rPr>
              <a:t>Семячик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6" name="Содержимое 5" descr="Кислотное озеро в одном из кратеров вулкана Малый Семячик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714356"/>
            <a:ext cx="8001056" cy="5453844"/>
          </a:xfrm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Курильские вулканы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1285860"/>
            <a:ext cx="35719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9875" algn="just"/>
            <a:r>
              <a:rPr lang="ru-RU" sz="1600" b="1" dirty="0" smtClean="0">
                <a:latin typeface="Calibri" pitchFamily="34" charset="0"/>
              </a:rPr>
              <a:t> </a:t>
            </a:r>
            <a:r>
              <a:rPr lang="ru-RU" sz="1600" dirty="0" smtClean="0">
                <a:latin typeface="Calibri" pitchFamily="34" charset="0"/>
              </a:rPr>
              <a:t>Цепь Курильских островов - это верхняя часть вулканической гряды, выступающей из воды на 1-2 км и уходящей в глубины Тихого океана более чем на 10 км.</a:t>
            </a:r>
          </a:p>
          <a:p>
            <a:pPr indent="269875" algn="just"/>
            <a:r>
              <a:rPr lang="ru-RU" sz="1600" dirty="0" smtClean="0">
                <a:latin typeface="Calibri" pitchFamily="34" charset="0"/>
              </a:rPr>
              <a:t> </a:t>
            </a:r>
          </a:p>
          <a:p>
            <a:pPr indent="269875" algn="just"/>
            <a:r>
              <a:rPr lang="ru-RU" sz="1600" dirty="0" smtClean="0">
                <a:latin typeface="Calibri" pitchFamily="34" charset="0"/>
              </a:rPr>
              <a:t>Всего на Курильских островах насчитывается 39 действующих вулканов.</a:t>
            </a:r>
          </a:p>
          <a:p>
            <a:pPr indent="269875" algn="just"/>
            <a:endParaRPr lang="ru-RU" sz="1600" dirty="0" smtClean="0">
              <a:latin typeface="Calibri" pitchFamily="34" charset="0"/>
            </a:endParaRPr>
          </a:p>
          <a:p>
            <a:pPr indent="269875" algn="just"/>
            <a:r>
              <a:rPr lang="ru-RU" sz="1600" dirty="0" smtClean="0">
                <a:latin typeface="Calibri" pitchFamily="34" charset="0"/>
              </a:rPr>
              <a:t>На одном только о.Итуруп их семь: Кудрявый, </a:t>
            </a:r>
            <a:r>
              <a:rPr lang="ru-RU" sz="1600" dirty="0" err="1" smtClean="0">
                <a:latin typeface="Calibri" pitchFamily="34" charset="0"/>
              </a:rPr>
              <a:t>Чирип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Баранского</a:t>
            </a:r>
            <a:r>
              <a:rPr lang="ru-RU" sz="1600" dirty="0" smtClean="0">
                <a:latin typeface="Calibri" pitchFamily="34" charset="0"/>
              </a:rPr>
              <a:t>, </a:t>
            </a:r>
            <a:r>
              <a:rPr lang="ru-RU" sz="1600" dirty="0" err="1" smtClean="0">
                <a:latin typeface="Calibri" pitchFamily="34" charset="0"/>
              </a:rPr>
              <a:t>Тебенькова</a:t>
            </a:r>
            <a:r>
              <a:rPr lang="ru-RU" sz="1600" dirty="0" smtClean="0">
                <a:latin typeface="Calibri" pitchFamily="34" charset="0"/>
              </a:rPr>
              <a:t>,  </a:t>
            </a:r>
            <a:r>
              <a:rPr lang="ru-RU" sz="1600" dirty="0" err="1" smtClean="0">
                <a:latin typeface="Calibri" pitchFamily="34" charset="0"/>
              </a:rPr>
              <a:t>Атсонопури</a:t>
            </a:r>
            <a:r>
              <a:rPr lang="ru-RU" sz="1600" dirty="0" smtClean="0">
                <a:latin typeface="Calibri" pitchFamily="34" charset="0"/>
              </a:rPr>
              <a:t>,  </a:t>
            </a:r>
            <a:r>
              <a:rPr lang="ru-RU" sz="1600" dirty="0" err="1" smtClean="0">
                <a:latin typeface="Calibri" pitchFamily="34" charset="0"/>
              </a:rPr>
              <a:t>Берутарубе</a:t>
            </a:r>
            <a:r>
              <a:rPr lang="ru-RU" sz="1600" dirty="0" smtClean="0">
                <a:latin typeface="Calibri" pitchFamily="34" charset="0"/>
              </a:rPr>
              <a:t>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6" name="Содержимое 5" descr="kuril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1" y="1285860"/>
            <a:ext cx="5074955" cy="5286412"/>
          </a:xfrm>
        </p:spPr>
      </p:pic>
    </p:spTree>
  </p:cSld>
  <p:clrMapOvr>
    <a:masterClrMapping/>
  </p:clrMapOvr>
  <p:transition advClick="0" advTm="2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Алаид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Расположен на острове Атласова. Высота 2339 м. Возраст - 60 тыс. лет.</a:t>
            </a:r>
          </a:p>
          <a:p>
            <a:r>
              <a:rPr lang="ru-RU" sz="1600" dirty="0" smtClean="0">
                <a:latin typeface="Calibri" pitchFamily="34" charset="0"/>
              </a:rPr>
              <a:t>Последнее извержение в 1981 г.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9" name="Содержимое 8" descr="Вулкан Алаид на острове Атласов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1071546"/>
            <a:ext cx="8229600" cy="4399808"/>
          </a:xfrm>
        </p:spPr>
      </p:pic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Эбеко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По частоте извержений </a:t>
            </a:r>
            <a:r>
              <a:rPr lang="ru-RU" sz="1600" dirty="0" err="1" smtClean="0">
                <a:latin typeface="Calibri" pitchFamily="34" charset="0"/>
              </a:rPr>
              <a:t>Эбеко</a:t>
            </a:r>
            <a:r>
              <a:rPr lang="ru-RU" sz="1600" dirty="0" smtClean="0">
                <a:latin typeface="Calibri" pitchFamily="34" charset="0"/>
              </a:rPr>
              <a:t> - один из самых активных вулканов Курил. Высота вулкана 1156 м. Последняя серия извержений в 2005-2008 годах.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8" name="Содержимое 7" descr="Эбеко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1214422"/>
            <a:ext cx="8520649" cy="4214842"/>
          </a:xfrm>
        </p:spPr>
      </p:pic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Менделеева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143644"/>
            <a:ext cx="8072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Расположен на острове Кунашир. Высота конуса 890 м. 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11" name="Содержимое 10" descr="Вулкан Менделеева 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57224" y="785794"/>
            <a:ext cx="7358114" cy="5195838"/>
          </a:xfrm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Чикурачки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Находится на острове </a:t>
            </a:r>
            <a:r>
              <a:rPr lang="ru-RU" sz="1600" dirty="0" err="1" smtClean="0">
                <a:latin typeface="Calibri" pitchFamily="34" charset="0"/>
              </a:rPr>
              <a:t>Парамушир</a:t>
            </a:r>
            <a:r>
              <a:rPr lang="ru-RU" sz="1600" dirty="0" smtClean="0">
                <a:latin typeface="Calibri" pitchFamily="34" charset="0"/>
              </a:rPr>
              <a:t>. Вулкан действующий.</a:t>
            </a:r>
          </a:p>
          <a:p>
            <a:endParaRPr lang="ru-RU" sz="1600" dirty="0">
              <a:latin typeface="Calibri" pitchFamily="34" charset="0"/>
            </a:endParaRPr>
          </a:p>
        </p:txBody>
      </p:sp>
      <p:pic>
        <p:nvPicPr>
          <p:cNvPr id="6" name="Содержимое 5" descr="Вулкан Чикурачки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720" y="785794"/>
            <a:ext cx="8286808" cy="5046112"/>
          </a:xfrm>
        </p:spPr>
      </p:pic>
    </p:spTree>
  </p:cSld>
  <p:clrMapOvr>
    <a:masterClrMapping/>
  </p:clrMapOvr>
  <p:transition advClick="0" advTm="7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Это интересно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Лес, погибший в результате извержения </a:t>
            </a:r>
            <a:r>
              <a:rPr lang="ru-RU" sz="1600" dirty="0" err="1" smtClean="0">
                <a:latin typeface="Calibri" pitchFamily="34" charset="0"/>
              </a:rPr>
              <a:t>Чикурачки</a:t>
            </a:r>
            <a:r>
              <a:rPr lang="ru-RU" sz="1600" dirty="0" smtClean="0">
                <a:latin typeface="Calibri" pitchFamily="34" charset="0"/>
              </a:rPr>
              <a:t> в1986 году на расстоянии 5 км от подножия вулкана.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6" name="Содержимое 5" descr="Лес погибший в результате извержения 1986 года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71538" y="928670"/>
            <a:ext cx="6715172" cy="4654498"/>
          </a:xfrm>
        </p:spPr>
      </p:pic>
    </p:spTree>
  </p:cSld>
  <p:clrMapOvr>
    <a:masterClrMapping/>
  </p:clrMapOvr>
  <p:transition advClick="0" advTm="8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Севергина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Действующий вулкан на о. </a:t>
            </a:r>
            <a:r>
              <a:rPr lang="ru-RU" sz="1600" dirty="0" err="1" smtClean="0">
                <a:latin typeface="Calibri" pitchFamily="34" charset="0"/>
              </a:rPr>
              <a:t>Харимкотан</a:t>
            </a:r>
            <a:r>
              <a:rPr lang="ru-RU" sz="1600" dirty="0" smtClean="0">
                <a:latin typeface="Calibri" pitchFamily="34" charset="0"/>
              </a:rPr>
              <a:t>. Высота 1144 м. В 1933 сильный взрыв уничтожил значительную часть центрального конуса. 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6" name="Содержимое 5" descr="Вулкан Харимкота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4348" y="857232"/>
            <a:ext cx="7715304" cy="5035788"/>
          </a:xfrm>
        </p:spPr>
      </p:pic>
    </p:spTree>
  </p:cSld>
  <p:clrMapOvr>
    <a:masterClrMapping/>
  </p:clrMapOvr>
  <p:transition advClick="0" advTm="12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Чем опасны вулканы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1214422"/>
            <a:ext cx="2857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 algn="just"/>
            <a:r>
              <a:rPr lang="ru-RU" sz="1600" dirty="0" smtClean="0">
                <a:latin typeface="Calibri" pitchFamily="34" charset="0"/>
              </a:rPr>
              <a:t>Опасность при извержениях вулкана представляют пеплопады, и пепловые тучи, а так же выбросы сернистого газа, хлористого водорода и сероводорода. Высота пепловых выбросов может достигать 10-15 км, что представляет опасность для международных авиалиний. Сильные пеплопады могут наблюдаться на расстоянии сотен километров от вулкана.</a:t>
            </a:r>
          </a:p>
          <a:p>
            <a:pPr indent="354013" algn="just"/>
            <a:r>
              <a:rPr lang="ru-RU" sz="1600" dirty="0" smtClean="0">
                <a:latin typeface="Calibri" pitchFamily="34" charset="0"/>
              </a:rPr>
              <a:t> </a:t>
            </a:r>
          </a:p>
        </p:txBody>
      </p:sp>
      <p:pic>
        <p:nvPicPr>
          <p:cNvPr id="6" name="Содержимое 5" descr="Извержени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5701998" cy="3803199"/>
          </a:xfrm>
        </p:spPr>
      </p:pic>
      <p:sp>
        <p:nvSpPr>
          <p:cNvPr id="9" name="Прямоугольник 8"/>
          <p:cNvSpPr/>
          <p:nvPr/>
        </p:nvSpPr>
        <p:spPr>
          <a:xfrm>
            <a:off x="214282" y="5214950"/>
            <a:ext cx="8786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 algn="just"/>
            <a:r>
              <a:rPr lang="ru-RU" dirty="0" smtClean="0">
                <a:latin typeface="Calibri" pitchFamily="34" charset="0"/>
              </a:rPr>
              <a:t>Влияние вулканической деятельности сказалось и на формировании сообществ растений и животных. В местах, где тепло вулканов наиболее ощутимо, встречается много теплолюбивых растений и представителей южной фауны. А теплые и холодные морские течения, вытянутость территории с севера на юг, сложный рельеф вносят дополнительное разнообразие в мозаику живого покрова островов.</a:t>
            </a: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 advTm="4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Строение вулкана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pic>
        <p:nvPicPr>
          <p:cNvPr id="6" name="Содержимое 5" descr="Строение стратовулка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357298"/>
            <a:ext cx="5014398" cy="5214974"/>
          </a:xfrm>
        </p:spPr>
      </p:pic>
      <p:sp>
        <p:nvSpPr>
          <p:cNvPr id="7" name="TextBox 6"/>
          <p:cNvSpPr txBox="1"/>
          <p:nvPr/>
        </p:nvSpPr>
        <p:spPr>
          <a:xfrm>
            <a:off x="5500694" y="1428736"/>
            <a:ext cx="350046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 algn="just"/>
            <a:r>
              <a:rPr lang="ru-RU" sz="1600" dirty="0" smtClean="0">
                <a:latin typeface="Calibri" pitchFamily="34" charset="0"/>
              </a:rPr>
              <a:t>ВУЛКАН (лат. </a:t>
            </a:r>
            <a:r>
              <a:rPr lang="ru-RU" sz="1600" dirty="0" err="1" smtClean="0">
                <a:latin typeface="Calibri" pitchFamily="34" charset="0"/>
              </a:rPr>
              <a:t>vulcanus</a:t>
            </a:r>
            <a:r>
              <a:rPr lang="ru-RU" sz="1600" dirty="0" smtClean="0">
                <a:latin typeface="Calibri" pitchFamily="34" charset="0"/>
              </a:rPr>
              <a:t> — бог огня и кузнечного дела) — высокая гора конической формы, образованная вулканическими обломками, пеплом, сцементированными раскаленными лавами, с кратером наверху, из которого временами происходят извержения, с силой выбрасываются расплавленные лавы, газы, обломки горных пород и другие продукты. По форме (типу) различают вулканы центрального типа с округлым отверстием и трещинные с относительно узкими длинными выходами. Встречаются действующие вулканы (например, Ключевская Сопка) и потухшие (например, </a:t>
            </a:r>
            <a:r>
              <a:rPr lang="ru-RU" sz="1600" dirty="0" err="1" smtClean="0">
                <a:latin typeface="Calibri" pitchFamily="34" charset="0"/>
              </a:rPr>
              <a:t>Арик</a:t>
            </a:r>
            <a:r>
              <a:rPr lang="ru-RU" sz="1600" dirty="0" smtClean="0">
                <a:latin typeface="Calibri" pitchFamily="34" charset="0"/>
              </a:rPr>
              <a:t> и </a:t>
            </a:r>
            <a:r>
              <a:rPr lang="ru-RU" sz="1600" smtClean="0">
                <a:latin typeface="Calibri" pitchFamily="34" charset="0"/>
              </a:rPr>
              <a:t>Ааг). </a:t>
            </a:r>
            <a:r>
              <a:rPr lang="ru-RU" sz="1600" dirty="0" smtClean="0">
                <a:latin typeface="Calibri" pitchFamily="34" charset="0"/>
              </a:rPr>
              <a:t>Потухшие вулканы много лет не дают извержений.</a:t>
            </a:r>
            <a:endParaRPr lang="ru-RU" sz="1600" dirty="0">
              <a:latin typeface="Calibri" pitchFamily="34" charset="0"/>
            </a:endParaRPr>
          </a:p>
        </p:txBody>
      </p:sp>
    </p:spTree>
  </p:cSld>
  <p:clrMapOvr>
    <a:masterClrMapping/>
  </p:clrMapOvr>
  <p:transition advClick="0" advTm="4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928694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Вулканы Камчатки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810" y="1142984"/>
            <a:ext cx="46434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4013" algn="just"/>
            <a:r>
              <a:rPr lang="ru-RU" sz="1600" b="1" dirty="0" smtClean="0"/>
              <a:t> </a:t>
            </a:r>
            <a:r>
              <a:rPr lang="ru-RU" sz="1600" b="1" dirty="0" smtClean="0">
                <a:latin typeface="Calibri" pitchFamily="34" charset="0"/>
              </a:rPr>
              <a:t>АВАЧИНСКО-КОРЯКСКАЯ ГРУППА</a:t>
            </a:r>
          </a:p>
          <a:p>
            <a:pPr indent="354013" algn="just"/>
            <a:endParaRPr lang="ru-RU" sz="800" dirty="0" smtClean="0">
              <a:latin typeface="Calibri" pitchFamily="34" charset="0"/>
            </a:endParaRPr>
          </a:p>
          <a:p>
            <a:pPr indent="354013" algn="just"/>
            <a:r>
              <a:rPr lang="ru-RU" sz="1600" dirty="0" smtClean="0">
                <a:latin typeface="Calibri" pitchFamily="34" charset="0"/>
              </a:rPr>
              <a:t>Группа состоит из пяти вулканов разной сохранности. С юго-востока группу ограничивает вулкан </a:t>
            </a:r>
            <a:r>
              <a:rPr lang="ru-RU" sz="1600" dirty="0" err="1" smtClean="0">
                <a:latin typeface="Calibri" pitchFamily="34" charset="0"/>
              </a:rPr>
              <a:t>Козельский</a:t>
            </a:r>
            <a:r>
              <a:rPr lang="ru-RU" sz="1600" dirty="0" smtClean="0">
                <a:latin typeface="Calibri" pitchFamily="34" charset="0"/>
              </a:rPr>
              <a:t> (потухший), затем в северо-западном направлении от него идут вулканы </a:t>
            </a:r>
            <a:r>
              <a:rPr lang="ru-RU" sz="1600" dirty="0" err="1" smtClean="0">
                <a:latin typeface="Calibri" pitchFamily="34" charset="0"/>
              </a:rPr>
              <a:t>Авачинский</a:t>
            </a:r>
            <a:r>
              <a:rPr lang="ru-RU" sz="1600" dirty="0" smtClean="0">
                <a:latin typeface="Calibri" pitchFamily="34" charset="0"/>
              </a:rPr>
              <a:t> и Корякский — оба действующие, и с северо-запада группы находятся более древние, потухшие вулканы </a:t>
            </a:r>
            <a:r>
              <a:rPr lang="ru-RU" sz="1600" dirty="0" err="1" smtClean="0">
                <a:latin typeface="Calibri" pitchFamily="34" charset="0"/>
              </a:rPr>
              <a:t>Арик</a:t>
            </a:r>
            <a:r>
              <a:rPr lang="ru-RU" sz="1600" dirty="0" smtClean="0">
                <a:latin typeface="Calibri" pitchFamily="34" charset="0"/>
              </a:rPr>
              <a:t> и </a:t>
            </a:r>
            <a:r>
              <a:rPr lang="ru-RU" sz="1600" dirty="0" err="1" smtClean="0">
                <a:latin typeface="Calibri" pitchFamily="34" charset="0"/>
              </a:rPr>
              <a:t>Ааг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indent="354013" algn="just"/>
            <a:endParaRPr lang="ru-RU" sz="1600" dirty="0" smtClean="0">
              <a:latin typeface="Calibri" pitchFamily="34" charset="0"/>
            </a:endParaRPr>
          </a:p>
          <a:p>
            <a:pPr indent="354013" algn="just"/>
            <a:r>
              <a:rPr lang="ru-RU" sz="1600" b="1" dirty="0" smtClean="0">
                <a:latin typeface="Calibri" pitchFamily="34" charset="0"/>
              </a:rPr>
              <a:t>КЛЮЧЕВСКАЯ ГРУППА ВУЛКАНОВ</a:t>
            </a:r>
            <a:endParaRPr lang="ru-RU" sz="1600" dirty="0" smtClean="0">
              <a:latin typeface="Calibri" pitchFamily="34" charset="0"/>
            </a:endParaRPr>
          </a:p>
          <a:p>
            <a:pPr indent="354013" algn="just"/>
            <a:endParaRPr lang="ru-RU" sz="800" dirty="0" smtClean="0">
              <a:latin typeface="Calibri" pitchFamily="34" charset="0"/>
            </a:endParaRPr>
          </a:p>
          <a:p>
            <a:pPr indent="354013" algn="just"/>
            <a:r>
              <a:rPr lang="ru-RU" sz="1600" dirty="0" smtClean="0">
                <a:latin typeface="Calibri" pitchFamily="34" charset="0"/>
              </a:rPr>
              <a:t>Всего вулканов в группе 14. Это Ключевской, Камень, </a:t>
            </a:r>
            <a:r>
              <a:rPr lang="ru-RU" sz="1600" dirty="0" err="1" smtClean="0">
                <a:latin typeface="Calibri" pitchFamily="34" charset="0"/>
              </a:rPr>
              <a:t>Ушковский</a:t>
            </a:r>
            <a:r>
              <a:rPr lang="ru-RU" sz="1600" dirty="0" smtClean="0">
                <a:latin typeface="Calibri" pitchFamily="34" charset="0"/>
              </a:rPr>
              <a:t>. Крестовский, Острый </a:t>
            </a:r>
            <a:r>
              <a:rPr lang="ru-RU" sz="1600" dirty="0" err="1" smtClean="0">
                <a:latin typeface="Calibri" pitchFamily="34" charset="0"/>
              </a:rPr>
              <a:t>Толбачик</a:t>
            </a:r>
            <a:r>
              <a:rPr lang="ru-RU" sz="1600" dirty="0" smtClean="0">
                <a:latin typeface="Calibri" pitchFamily="34" charset="0"/>
              </a:rPr>
              <a:t>, Плоский </a:t>
            </a:r>
            <a:r>
              <a:rPr lang="ru-RU" sz="1600" dirty="0" err="1" smtClean="0">
                <a:latin typeface="Calibri" pitchFamily="34" charset="0"/>
              </a:rPr>
              <a:t>Толбачик</a:t>
            </a:r>
            <a:r>
              <a:rPr lang="ru-RU" sz="1600" dirty="0" smtClean="0">
                <a:latin typeface="Calibri" pitchFamily="34" charset="0"/>
              </a:rPr>
              <a:t>, Безымянный, Овальная Зимина, Острая Зимина, Большая Удина, Малая Удина, Средняя, Заречный, </a:t>
            </a:r>
            <a:r>
              <a:rPr lang="ru-RU" sz="1600" dirty="0" err="1" smtClean="0">
                <a:latin typeface="Calibri" pitchFamily="34" charset="0"/>
              </a:rPr>
              <a:t>Харчинский</a:t>
            </a:r>
            <a:r>
              <a:rPr lang="ru-RU" sz="1600" dirty="0" smtClean="0">
                <a:latin typeface="Calibri" pitchFamily="34" charset="0"/>
              </a:rPr>
              <a:t>.</a:t>
            </a:r>
          </a:p>
          <a:p>
            <a:pPr indent="354013" algn="just"/>
            <a:r>
              <a:rPr lang="ru-RU" sz="1600" dirty="0" smtClean="0">
                <a:latin typeface="Calibri" pitchFamily="34" charset="0"/>
              </a:rPr>
              <a:t>Вулканы Ключевской, </a:t>
            </a:r>
            <a:r>
              <a:rPr lang="ru-RU" sz="1600" dirty="0" err="1" smtClean="0">
                <a:latin typeface="Calibri" pitchFamily="34" charset="0"/>
              </a:rPr>
              <a:t>Ушковский</a:t>
            </a:r>
            <a:r>
              <a:rPr lang="ru-RU" sz="1600" dirty="0" smtClean="0">
                <a:latin typeface="Calibri" pitchFamily="34" charset="0"/>
              </a:rPr>
              <a:t>, Плоский </a:t>
            </a:r>
            <a:r>
              <a:rPr lang="ru-RU" sz="1600" dirty="0" err="1" smtClean="0">
                <a:latin typeface="Calibri" pitchFamily="34" charset="0"/>
              </a:rPr>
              <a:t>Толбачик</a:t>
            </a:r>
            <a:r>
              <a:rPr lang="ru-RU" sz="1600" dirty="0" smtClean="0">
                <a:latin typeface="Calibri" pitchFamily="34" charset="0"/>
              </a:rPr>
              <a:t> и Безымянный относятся к действующим. </a:t>
            </a:r>
            <a:endParaRPr lang="ru-RU" sz="1600" b="1" dirty="0" smtClean="0">
              <a:latin typeface="Calibri" pitchFamily="34" charset="0"/>
            </a:endParaRPr>
          </a:p>
          <a:p>
            <a:pPr indent="354013" algn="just"/>
            <a:endParaRPr lang="ru-RU" sz="1600" b="1" dirty="0" smtClean="0"/>
          </a:p>
          <a:p>
            <a:pPr indent="354013" algn="just"/>
            <a:r>
              <a:rPr lang="ru-RU" sz="1600" dirty="0" smtClean="0">
                <a:latin typeface="Calibri" pitchFamily="34" charset="0"/>
              </a:rPr>
              <a:t>Отдельно, к юго-западу от города Петропавловска-Камчатского, расположен Вулкан </a:t>
            </a:r>
            <a:r>
              <a:rPr lang="ru-RU" sz="1600" dirty="0" err="1" smtClean="0">
                <a:latin typeface="Calibri" pitchFamily="34" charset="0"/>
              </a:rPr>
              <a:t>Вилючинский</a:t>
            </a:r>
            <a:endParaRPr lang="ru-RU" sz="1600" dirty="0" smtClean="0">
              <a:latin typeface="Calibri" pitchFamily="34" charset="0"/>
            </a:endParaRPr>
          </a:p>
          <a:p>
            <a:pPr indent="354013" algn="just"/>
            <a:r>
              <a:rPr lang="ru-RU" sz="1600" b="1" dirty="0" smtClean="0"/>
              <a:t> 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8" name="Содержимое 7" descr="карта вулканы камчатк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3500462" cy="5250692"/>
          </a:xfrm>
        </p:spPr>
      </p:pic>
    </p:spTree>
  </p:cSld>
  <p:clrMapOvr>
    <a:masterClrMapping/>
  </p:clrMapOvr>
  <p:transition advClick="0" advTm="5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Вулкан Авачинский 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857232"/>
            <a:ext cx="7000924" cy="49020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Авачинский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00768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Высота 2751м над уровнем моря. Вулкан действующий: за последние 250 лет произошло 13 извержений. Последнее было в 1991 г.</a:t>
            </a:r>
            <a:endParaRPr lang="ru-RU" sz="1600" dirty="0"/>
          </a:p>
        </p:txBody>
      </p:sp>
    </p:spTree>
  </p:cSld>
  <p:clrMapOvr>
    <a:masterClrMapping/>
  </p:clrMapOvr>
  <p:transition advClick="0" advTm="13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Это интересно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6286520"/>
            <a:ext cx="8072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Склоны верхней кромки вулкана </a:t>
            </a:r>
            <a:r>
              <a:rPr lang="ru-RU" sz="1600" dirty="0" err="1" smtClean="0">
                <a:latin typeface="Calibri" pitchFamily="34" charset="0"/>
              </a:rPr>
              <a:t>Авачинский</a:t>
            </a:r>
            <a:r>
              <a:rPr lang="ru-RU" sz="1600" dirty="0" smtClean="0">
                <a:latin typeface="Calibri" pitchFamily="34" charset="0"/>
              </a:rPr>
              <a:t> покрыты  самородной серой.</a:t>
            </a:r>
            <a:endParaRPr lang="ru-RU" sz="1600" dirty="0"/>
          </a:p>
        </p:txBody>
      </p:sp>
      <p:pic>
        <p:nvPicPr>
          <p:cNvPr id="11" name="Содержимое 10" descr="Верхняя кромка кратера вулкана Авачинский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42910" y="785794"/>
            <a:ext cx="6786610" cy="5089958"/>
          </a:xfrm>
        </p:spPr>
      </p:pic>
      <p:pic>
        <p:nvPicPr>
          <p:cNvPr id="12" name="Рисунок 11" descr="Кристаллическая самородная сера по краю фумарольной щели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3643314"/>
            <a:ext cx="3428992" cy="2571744"/>
          </a:xfrm>
          <a:prstGeom prst="rect">
            <a:avLst/>
          </a:prstGeom>
        </p:spPr>
      </p:pic>
      <p:pic>
        <p:nvPicPr>
          <p:cNvPr id="14" name="Рисунок 13" descr="Кусок самородной серы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844" y="4000504"/>
            <a:ext cx="2522098" cy="2152650"/>
          </a:xfrm>
          <a:prstGeom prst="rect">
            <a:avLst/>
          </a:prstGeom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Корякский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72206"/>
            <a:ext cx="80724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Абсолютная высота вулкана 3456 м. Последнее извержение было слабым и длилось в течении нескольких месяцев 1956-1957 гг.</a:t>
            </a:r>
            <a:endParaRPr lang="ru-RU" sz="1600" dirty="0"/>
          </a:p>
        </p:txBody>
      </p:sp>
      <p:pic>
        <p:nvPicPr>
          <p:cNvPr id="9" name="Содержимое 8" descr="Конус вулкана Корякский 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28596" y="785794"/>
            <a:ext cx="8215370" cy="5235994"/>
          </a:xfrm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Карымский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929330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Высота конуса 1536 м. В наше время вулкан </a:t>
            </a:r>
            <a:r>
              <a:rPr lang="ru-RU" sz="1600" dirty="0" err="1" smtClean="0">
                <a:latin typeface="Calibri" pitchFamily="34" charset="0"/>
              </a:rPr>
              <a:t>Карымский</a:t>
            </a:r>
            <a:r>
              <a:rPr lang="ru-RU" sz="1600" dirty="0" smtClean="0">
                <a:latin typeface="Calibri" pitchFamily="34" charset="0"/>
              </a:rPr>
              <a:t> относится к одним из наиболее активных в мире. За 215 лет произошло более 20 извержений. Последнее извержение в 2007 г.</a:t>
            </a:r>
            <a:endParaRPr lang="ru-RU" sz="1600" dirty="0"/>
          </a:p>
        </p:txBody>
      </p:sp>
      <p:pic>
        <p:nvPicPr>
          <p:cNvPr id="10" name="Содержимое 9" descr="Вулкан Карымский Извержение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71472" y="785794"/>
            <a:ext cx="7643866" cy="5098786"/>
          </a:xfrm>
        </p:spPr>
      </p:pic>
      <p:pic>
        <p:nvPicPr>
          <p:cNvPr id="11" name="Рисунок 10" descr="Ночное извержение Карымского вулкан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4071942"/>
            <a:ext cx="3048000" cy="1895475"/>
          </a:xfrm>
          <a:prstGeom prst="rect">
            <a:avLst/>
          </a:prstGeom>
        </p:spPr>
      </p:pic>
    </p:spTree>
  </p:cSld>
  <p:clrMapOvr>
    <a:masterClrMapping/>
  </p:clrMapOvr>
  <p:transition advClick="0" advTm="15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Евражка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 и Вулкан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15140" y="5715016"/>
            <a:ext cx="22860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err="1" smtClean="0">
                <a:latin typeface="Calibri" pitchFamily="34" charset="0"/>
              </a:rPr>
              <a:t>Авачинский</a:t>
            </a:r>
            <a:r>
              <a:rPr lang="ru-RU" sz="1600" dirty="0" smtClean="0">
                <a:latin typeface="Calibri" pitchFamily="34" charset="0"/>
              </a:rPr>
              <a:t> перевал, на заднем плане — вулкан Корякский</a:t>
            </a:r>
            <a:endParaRPr lang="ru-RU" sz="1600" dirty="0"/>
          </a:p>
        </p:txBody>
      </p:sp>
      <p:pic>
        <p:nvPicPr>
          <p:cNvPr id="10" name="Содержимое 9" descr="Евражка и вулкан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71802" y="714356"/>
            <a:ext cx="3379962" cy="5929354"/>
          </a:xfrm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80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Вулкан Плоский </a:t>
            </a:r>
            <a:r>
              <a:rPr lang="ru-RU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GCooperCyr" pitchFamily="34" charset="0"/>
              </a:rPr>
              <a:t>Толбачик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GCooperCyr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6072206"/>
            <a:ext cx="8072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alibri" pitchFamily="34" charset="0"/>
              </a:rPr>
              <a:t>Высота его вершины 3085 м. Активные извержения вулкана происходили до 1975 г.</a:t>
            </a:r>
            <a:endParaRPr lang="ru-RU" sz="1600" dirty="0">
              <a:latin typeface="Calibri" pitchFamily="34" charset="0"/>
            </a:endParaRPr>
          </a:p>
        </p:txBody>
      </p:sp>
      <p:pic>
        <p:nvPicPr>
          <p:cNvPr id="8" name="Содержимое 7" descr="Вулкан Плоский Толбачик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1142984"/>
            <a:ext cx="8413672" cy="4500594"/>
          </a:xfrm>
        </p:spPr>
      </p:pic>
    </p:spTree>
  </p:cSld>
  <p:clrMapOvr>
    <a:masterClrMapping/>
  </p:clrMapOvr>
  <p:transition advClick="0" advTm="1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354</TotalTime>
  <Words>677</Words>
  <Application>Microsoft Office PowerPoint</Application>
  <PresentationFormat>Экран (4:3)</PresentationFormat>
  <Paragraphs>71</Paragraphs>
  <Slides>19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ВУЛКАНЫ КАМЧАТКИ И КУРИЛЬСКИХ ОСТРОВОВ</vt:lpstr>
      <vt:lpstr>Строение вулкана</vt:lpstr>
      <vt:lpstr>Вулканы Камчатки</vt:lpstr>
      <vt:lpstr>Вулкан Авачинский</vt:lpstr>
      <vt:lpstr>Это интересно</vt:lpstr>
      <vt:lpstr>Вулкан Корякский</vt:lpstr>
      <vt:lpstr>Вулкан Карымский</vt:lpstr>
      <vt:lpstr> Евражка и Вулкан</vt:lpstr>
      <vt:lpstr>Вулкан Плоский Толбачик</vt:lpstr>
      <vt:lpstr>Вулкан Ключевская сопка</vt:lpstr>
      <vt:lpstr>Это интересно</vt:lpstr>
      <vt:lpstr>Курильские вулканы</vt:lpstr>
      <vt:lpstr>Вулкан Алаид</vt:lpstr>
      <vt:lpstr>Вулкан Эбеко</vt:lpstr>
      <vt:lpstr>Вулкан Менделеева</vt:lpstr>
      <vt:lpstr>Вулкан Чикурачки</vt:lpstr>
      <vt:lpstr>Это интересно</vt:lpstr>
      <vt:lpstr>Вулкан Севергина</vt:lpstr>
      <vt:lpstr>Чем опасны вулканы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ВУЛКАНЫ КАМЧАТКИ И КУРИЛЬСКИХ ОСТРОВОВ</dc:title>
  <dc:creator>User</dc:creator>
  <cp:lastModifiedBy>User</cp:lastModifiedBy>
  <cp:revision>53</cp:revision>
  <dcterms:created xsi:type="dcterms:W3CDTF">2009-03-15T04:23:42Z</dcterms:created>
  <dcterms:modified xsi:type="dcterms:W3CDTF">2009-03-16T14:07:55Z</dcterms:modified>
</cp:coreProperties>
</file>