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</p:sldMasterIdLst>
  <p:sldIdLst>
    <p:sldId id="256" r:id="rId3"/>
    <p:sldId id="257" r:id="rId4"/>
    <p:sldId id="258" r:id="rId5"/>
    <p:sldId id="264" r:id="rId6"/>
    <p:sldId id="259" r:id="rId7"/>
    <p:sldId id="260" r:id="rId8"/>
    <p:sldId id="267" r:id="rId9"/>
    <p:sldId id="266" r:id="rId10"/>
    <p:sldId id="276" r:id="rId11"/>
    <p:sldId id="261" r:id="rId12"/>
    <p:sldId id="263" r:id="rId13"/>
    <p:sldId id="262" r:id="rId14"/>
    <p:sldId id="268" r:id="rId15"/>
    <p:sldId id="265" r:id="rId16"/>
    <p:sldId id="270" r:id="rId17"/>
    <p:sldId id="269" r:id="rId18"/>
    <p:sldId id="273" r:id="rId19"/>
    <p:sldId id="275" r:id="rId20"/>
    <p:sldId id="274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3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2373DC-18FE-4297-AF4C-3A7FC791D6F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599561"/>
      </p:ext>
    </p:extLst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44ADD4-42AE-4789-8934-FF1BFD415F7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6163251"/>
      </p:ext>
    </p:extLst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284EDE-7333-4867-A0E5-FD7D618B7B2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8649523"/>
      </p:ext>
    </p:extLst>
  </p:cSld>
  <p:clrMapOvr>
    <a:masterClrMapping/>
  </p:clrMapOvr>
  <p:transition>
    <p:wipe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28675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>
                <a:gd name="T0" fmla="*/ 2768 w 2780"/>
                <a:gd name="T1" fmla="*/ 18 h 953"/>
                <a:gd name="T2" fmla="*/ 2678 w 2780"/>
                <a:gd name="T3" fmla="*/ 24 h 953"/>
                <a:gd name="T4" fmla="*/ 2613 w 2780"/>
                <a:gd name="T5" fmla="*/ 102 h 953"/>
                <a:gd name="T6" fmla="*/ 2511 w 2780"/>
                <a:gd name="T7" fmla="*/ 156 h 953"/>
                <a:gd name="T8" fmla="*/ 2505 w 2780"/>
                <a:gd name="T9" fmla="*/ 222 h 953"/>
                <a:gd name="T10" fmla="*/ 2487 w 2780"/>
                <a:gd name="T11" fmla="*/ 246 h 953"/>
                <a:gd name="T12" fmla="*/ 2469 w 2780"/>
                <a:gd name="T13" fmla="*/ 252 h 953"/>
                <a:gd name="T14" fmla="*/ 2397 w 2780"/>
                <a:gd name="T15" fmla="*/ 210 h 953"/>
                <a:gd name="T16" fmla="*/ 2260 w 2780"/>
                <a:gd name="T17" fmla="*/ 192 h 953"/>
                <a:gd name="T18" fmla="*/ 2236 w 2780"/>
                <a:gd name="T19" fmla="*/ 186 h 953"/>
                <a:gd name="T20" fmla="*/ 2218 w 2780"/>
                <a:gd name="T21" fmla="*/ 192 h 953"/>
                <a:gd name="T22" fmla="*/ 2146 w 2780"/>
                <a:gd name="T23" fmla="*/ 228 h 953"/>
                <a:gd name="T24" fmla="*/ 2110 w 2780"/>
                <a:gd name="T25" fmla="*/ 240 h 953"/>
                <a:gd name="T26" fmla="*/ 2086 w 2780"/>
                <a:gd name="T27" fmla="*/ 246 h 953"/>
                <a:gd name="T28" fmla="*/ 2074 w 2780"/>
                <a:gd name="T29" fmla="*/ 258 h 953"/>
                <a:gd name="T30" fmla="*/ 2074 w 2780"/>
                <a:gd name="T31" fmla="*/ 276 h 953"/>
                <a:gd name="T32" fmla="*/ 2051 w 2780"/>
                <a:gd name="T33" fmla="*/ 300 h 953"/>
                <a:gd name="T34" fmla="*/ 2033 w 2780"/>
                <a:gd name="T35" fmla="*/ 312 h 953"/>
                <a:gd name="T36" fmla="*/ 2021 w 2780"/>
                <a:gd name="T37" fmla="*/ 324 h 953"/>
                <a:gd name="T38" fmla="*/ 2009 w 2780"/>
                <a:gd name="T39" fmla="*/ 336 h 953"/>
                <a:gd name="T40" fmla="*/ 1979 w 2780"/>
                <a:gd name="T41" fmla="*/ 342 h 953"/>
                <a:gd name="T42" fmla="*/ 1913 w 2780"/>
                <a:gd name="T43" fmla="*/ 336 h 953"/>
                <a:gd name="T44" fmla="*/ 1877 w 2780"/>
                <a:gd name="T45" fmla="*/ 330 h 953"/>
                <a:gd name="T46" fmla="*/ 1865 w 2780"/>
                <a:gd name="T47" fmla="*/ 342 h 953"/>
                <a:gd name="T48" fmla="*/ 1853 w 2780"/>
                <a:gd name="T49" fmla="*/ 354 h 953"/>
                <a:gd name="T50" fmla="*/ 1823 w 2780"/>
                <a:gd name="T51" fmla="*/ 360 h 953"/>
                <a:gd name="T52" fmla="*/ 1764 w 2780"/>
                <a:gd name="T53" fmla="*/ 342 h 953"/>
                <a:gd name="T54" fmla="*/ 1740 w 2780"/>
                <a:gd name="T55" fmla="*/ 342 h 953"/>
                <a:gd name="T56" fmla="*/ 1716 w 2780"/>
                <a:gd name="T57" fmla="*/ 354 h 953"/>
                <a:gd name="T58" fmla="*/ 1656 w 2780"/>
                <a:gd name="T59" fmla="*/ 425 h 953"/>
                <a:gd name="T60" fmla="*/ 1614 w 2780"/>
                <a:gd name="T61" fmla="*/ 569 h 953"/>
                <a:gd name="T62" fmla="*/ 1614 w 2780"/>
                <a:gd name="T63" fmla="*/ 593 h 953"/>
                <a:gd name="T64" fmla="*/ 1620 w 2780"/>
                <a:gd name="T65" fmla="*/ 641 h 953"/>
                <a:gd name="T66" fmla="*/ 1638 w 2780"/>
                <a:gd name="T67" fmla="*/ 659 h 953"/>
                <a:gd name="T68" fmla="*/ 1632 w 2780"/>
                <a:gd name="T69" fmla="*/ 671 h 953"/>
                <a:gd name="T70" fmla="*/ 1620 w 2780"/>
                <a:gd name="T71" fmla="*/ 683 h 953"/>
                <a:gd name="T72" fmla="*/ 1542 w 2780"/>
                <a:gd name="T73" fmla="*/ 689 h 953"/>
                <a:gd name="T74" fmla="*/ 1465 w 2780"/>
                <a:gd name="T75" fmla="*/ 629 h 953"/>
                <a:gd name="T76" fmla="*/ 1333 w 2780"/>
                <a:gd name="T77" fmla="*/ 587 h 953"/>
                <a:gd name="T78" fmla="*/ 1184 w 2780"/>
                <a:gd name="T79" fmla="*/ 671 h 953"/>
                <a:gd name="T80" fmla="*/ 1016 w 2780"/>
                <a:gd name="T81" fmla="*/ 731 h 953"/>
                <a:gd name="T82" fmla="*/ 813 w 2780"/>
                <a:gd name="T83" fmla="*/ 743 h 953"/>
                <a:gd name="T84" fmla="*/ 628 w 2780"/>
                <a:gd name="T85" fmla="*/ 701 h 953"/>
                <a:gd name="T86" fmla="*/ 568 w 2780"/>
                <a:gd name="T87" fmla="*/ 695 h 953"/>
                <a:gd name="T88" fmla="*/ 556 w 2780"/>
                <a:gd name="T89" fmla="*/ 701 h 953"/>
                <a:gd name="T90" fmla="*/ 520 w 2780"/>
                <a:gd name="T91" fmla="*/ 731 h 953"/>
                <a:gd name="T92" fmla="*/ 436 w 2780"/>
                <a:gd name="T93" fmla="*/ 809 h 953"/>
                <a:gd name="T94" fmla="*/ 406 w 2780"/>
                <a:gd name="T95" fmla="*/ 821 h 953"/>
                <a:gd name="T96" fmla="*/ 382 w 2780"/>
                <a:gd name="T97" fmla="*/ 821 h 953"/>
                <a:gd name="T98" fmla="*/ 335 w 2780"/>
                <a:gd name="T99" fmla="*/ 827 h 953"/>
                <a:gd name="T100" fmla="*/ 209 w 2780"/>
                <a:gd name="T101" fmla="*/ 851 h 953"/>
                <a:gd name="T102" fmla="*/ 173 w 2780"/>
                <a:gd name="T103" fmla="*/ 857 h 953"/>
                <a:gd name="T104" fmla="*/ 125 w 2780"/>
                <a:gd name="T105" fmla="*/ 851 h 953"/>
                <a:gd name="T106" fmla="*/ 107 w 2780"/>
                <a:gd name="T107" fmla="*/ 857 h 953"/>
                <a:gd name="T108" fmla="*/ 101 w 2780"/>
                <a:gd name="T109" fmla="*/ 875 h 953"/>
                <a:gd name="T110" fmla="*/ 83 w 2780"/>
                <a:gd name="T111" fmla="*/ 887 h 953"/>
                <a:gd name="T112" fmla="*/ 48 w 2780"/>
                <a:gd name="T113" fmla="*/ 899 h 953"/>
                <a:gd name="T114" fmla="*/ 2780 w 2780"/>
                <a:gd name="T115" fmla="*/ 24 h 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676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>
                <a:gd name="T0" fmla="*/ 12 w 12"/>
                <a:gd name="T1" fmla="*/ 18 h 18"/>
                <a:gd name="T2" fmla="*/ 12 w 12"/>
                <a:gd name="T3" fmla="*/ 12 h 18"/>
                <a:gd name="T4" fmla="*/ 6 w 12"/>
                <a:gd name="T5" fmla="*/ 6 h 18"/>
                <a:gd name="T6" fmla="*/ 6 w 12"/>
                <a:gd name="T7" fmla="*/ 6 h 18"/>
                <a:gd name="T8" fmla="*/ 0 w 12"/>
                <a:gd name="T9" fmla="*/ 0 h 18"/>
                <a:gd name="T10" fmla="*/ 12 w 12"/>
                <a:gd name="T11" fmla="*/ 18 h 18"/>
                <a:gd name="T12" fmla="*/ 12 w 12"/>
                <a:gd name="T13" fmla="*/ 18 h 18"/>
                <a:gd name="T14" fmla="*/ 12 w 12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677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>
                <a:gd name="T0" fmla="*/ 0 w 6"/>
                <a:gd name="T1" fmla="*/ 12 h 18"/>
                <a:gd name="T2" fmla="*/ 6 w 6"/>
                <a:gd name="T3" fmla="*/ 18 h 18"/>
                <a:gd name="T4" fmla="*/ 0 w 6"/>
                <a:gd name="T5" fmla="*/ 0 h 18"/>
                <a:gd name="T6" fmla="*/ 0 w 6"/>
                <a:gd name="T7" fmla="*/ 12 h 18"/>
                <a:gd name="T8" fmla="*/ 0 w 6"/>
                <a:gd name="T9" fmla="*/ 12 h 18"/>
                <a:gd name="T10" fmla="*/ 0 w 6"/>
                <a:gd name="T11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678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>
                <a:gd name="T0" fmla="*/ 280 w 304"/>
                <a:gd name="T1" fmla="*/ 42 h 741"/>
                <a:gd name="T2" fmla="*/ 274 w 304"/>
                <a:gd name="T3" fmla="*/ 42 h 741"/>
                <a:gd name="T4" fmla="*/ 268 w 304"/>
                <a:gd name="T5" fmla="*/ 42 h 741"/>
                <a:gd name="T6" fmla="*/ 256 w 304"/>
                <a:gd name="T7" fmla="*/ 42 h 741"/>
                <a:gd name="T8" fmla="*/ 238 w 304"/>
                <a:gd name="T9" fmla="*/ 48 h 741"/>
                <a:gd name="T10" fmla="*/ 214 w 304"/>
                <a:gd name="T11" fmla="*/ 12 h 741"/>
                <a:gd name="T12" fmla="*/ 196 w 304"/>
                <a:gd name="T13" fmla="*/ 0 h 741"/>
                <a:gd name="T14" fmla="*/ 196 w 304"/>
                <a:gd name="T15" fmla="*/ 0 h 741"/>
                <a:gd name="T16" fmla="*/ 164 w 304"/>
                <a:gd name="T17" fmla="*/ 167 h 741"/>
                <a:gd name="T18" fmla="*/ 144 w 304"/>
                <a:gd name="T19" fmla="*/ 217 h 741"/>
                <a:gd name="T20" fmla="*/ 110 w 304"/>
                <a:gd name="T21" fmla="*/ 281 h 741"/>
                <a:gd name="T22" fmla="*/ 96 w 304"/>
                <a:gd name="T23" fmla="*/ 327 h 741"/>
                <a:gd name="T24" fmla="*/ 124 w 304"/>
                <a:gd name="T25" fmla="*/ 405 h 741"/>
                <a:gd name="T26" fmla="*/ 100 w 304"/>
                <a:gd name="T27" fmla="*/ 463 h 741"/>
                <a:gd name="T28" fmla="*/ 68 w 304"/>
                <a:gd name="T29" fmla="*/ 503 h 741"/>
                <a:gd name="T30" fmla="*/ 30 w 304"/>
                <a:gd name="T31" fmla="*/ 539 h 741"/>
                <a:gd name="T32" fmla="*/ 24 w 304"/>
                <a:gd name="T33" fmla="*/ 613 h 741"/>
                <a:gd name="T34" fmla="*/ 0 w 304"/>
                <a:gd name="T35" fmla="*/ 741 h 741"/>
                <a:gd name="T36" fmla="*/ 202 w 304"/>
                <a:gd name="T37" fmla="*/ 741 h 741"/>
                <a:gd name="T38" fmla="*/ 180 w 304"/>
                <a:gd name="T39" fmla="*/ 639 h 741"/>
                <a:gd name="T40" fmla="*/ 192 w 304"/>
                <a:gd name="T41" fmla="*/ 589 h 741"/>
                <a:gd name="T42" fmla="*/ 178 w 304"/>
                <a:gd name="T43" fmla="*/ 539 h 741"/>
                <a:gd name="T44" fmla="*/ 190 w 304"/>
                <a:gd name="T45" fmla="*/ 499 h 741"/>
                <a:gd name="T46" fmla="*/ 184 w 304"/>
                <a:gd name="T47" fmla="*/ 465 h 741"/>
                <a:gd name="T48" fmla="*/ 192 w 304"/>
                <a:gd name="T49" fmla="*/ 391 h 741"/>
                <a:gd name="T50" fmla="*/ 216 w 304"/>
                <a:gd name="T51" fmla="*/ 313 h 741"/>
                <a:gd name="T52" fmla="*/ 238 w 304"/>
                <a:gd name="T53" fmla="*/ 249 h 741"/>
                <a:gd name="T54" fmla="*/ 268 w 304"/>
                <a:gd name="T55" fmla="*/ 185 h 741"/>
                <a:gd name="T56" fmla="*/ 284 w 304"/>
                <a:gd name="T57" fmla="*/ 159 h 741"/>
                <a:gd name="T58" fmla="*/ 304 w 304"/>
                <a:gd name="T59" fmla="*/ 12 h 741"/>
                <a:gd name="T60" fmla="*/ 298 w 304"/>
                <a:gd name="T61" fmla="*/ 24 h 741"/>
                <a:gd name="T62" fmla="*/ 292 w 304"/>
                <a:gd name="T63" fmla="*/ 30 h 741"/>
                <a:gd name="T64" fmla="*/ 292 w 304"/>
                <a:gd name="T65" fmla="*/ 36 h 741"/>
                <a:gd name="T66" fmla="*/ 286 w 304"/>
                <a:gd name="T67" fmla="*/ 36 h 741"/>
                <a:gd name="T68" fmla="*/ 286 w 304"/>
                <a:gd name="T69" fmla="*/ 42 h 741"/>
                <a:gd name="T70" fmla="*/ 280 w 304"/>
                <a:gd name="T71" fmla="*/ 42 h 741"/>
                <a:gd name="T72" fmla="*/ 280 w 304"/>
                <a:gd name="T73" fmla="*/ 42 h 741"/>
                <a:gd name="T74" fmla="*/ 280 w 304"/>
                <a:gd name="T75" fmla="*/ 42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679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>
                <a:gd name="T0" fmla="*/ 284 w 314"/>
                <a:gd name="T1" fmla="*/ 6 h 767"/>
                <a:gd name="T2" fmla="*/ 278 w 314"/>
                <a:gd name="T3" fmla="*/ 6 h 767"/>
                <a:gd name="T4" fmla="*/ 272 w 314"/>
                <a:gd name="T5" fmla="*/ 12 h 767"/>
                <a:gd name="T6" fmla="*/ 254 w 314"/>
                <a:gd name="T7" fmla="*/ 18 h 767"/>
                <a:gd name="T8" fmla="*/ 230 w 314"/>
                <a:gd name="T9" fmla="*/ 24 h 767"/>
                <a:gd name="T10" fmla="*/ 206 w 314"/>
                <a:gd name="T11" fmla="*/ 42 h 767"/>
                <a:gd name="T12" fmla="*/ 188 w 314"/>
                <a:gd name="T13" fmla="*/ 48 h 767"/>
                <a:gd name="T14" fmla="*/ 176 w 314"/>
                <a:gd name="T15" fmla="*/ 54 h 767"/>
                <a:gd name="T16" fmla="*/ 170 w 314"/>
                <a:gd name="T17" fmla="*/ 54 h 767"/>
                <a:gd name="T18" fmla="*/ 150 w 314"/>
                <a:gd name="T19" fmla="*/ 169 h 767"/>
                <a:gd name="T20" fmla="*/ 110 w 314"/>
                <a:gd name="T21" fmla="*/ 225 h 767"/>
                <a:gd name="T22" fmla="*/ 54 w 314"/>
                <a:gd name="T23" fmla="*/ 383 h 767"/>
                <a:gd name="T24" fmla="*/ 82 w 314"/>
                <a:gd name="T25" fmla="*/ 555 h 767"/>
                <a:gd name="T26" fmla="*/ 40 w 314"/>
                <a:gd name="T27" fmla="*/ 679 h 767"/>
                <a:gd name="T28" fmla="*/ 0 w 314"/>
                <a:gd name="T29" fmla="*/ 767 h 767"/>
                <a:gd name="T30" fmla="*/ 108 w 314"/>
                <a:gd name="T31" fmla="*/ 767 h 767"/>
                <a:gd name="T32" fmla="*/ 120 w 314"/>
                <a:gd name="T33" fmla="*/ 611 h 767"/>
                <a:gd name="T34" fmla="*/ 148 w 314"/>
                <a:gd name="T35" fmla="*/ 499 h 767"/>
                <a:gd name="T36" fmla="*/ 160 w 314"/>
                <a:gd name="T37" fmla="*/ 367 h 767"/>
                <a:gd name="T38" fmla="*/ 218 w 314"/>
                <a:gd name="T39" fmla="*/ 327 h 767"/>
                <a:gd name="T40" fmla="*/ 238 w 314"/>
                <a:gd name="T41" fmla="*/ 221 h 767"/>
                <a:gd name="T42" fmla="*/ 296 w 314"/>
                <a:gd name="T43" fmla="*/ 135 h 767"/>
                <a:gd name="T44" fmla="*/ 314 w 314"/>
                <a:gd name="T45" fmla="*/ 0 h 767"/>
                <a:gd name="T46" fmla="*/ 302 w 314"/>
                <a:gd name="T47" fmla="*/ 0 h 767"/>
                <a:gd name="T48" fmla="*/ 296 w 314"/>
                <a:gd name="T49" fmla="*/ 0 h 767"/>
                <a:gd name="T50" fmla="*/ 290 w 314"/>
                <a:gd name="T51" fmla="*/ 0 h 767"/>
                <a:gd name="T52" fmla="*/ 284 w 314"/>
                <a:gd name="T53" fmla="*/ 6 h 767"/>
                <a:gd name="T54" fmla="*/ 284 w 314"/>
                <a:gd name="T55" fmla="*/ 6 h 767"/>
                <a:gd name="T56" fmla="*/ 284 w 314"/>
                <a:gd name="T57" fmla="*/ 6 h 767"/>
                <a:gd name="T58" fmla="*/ 284 w 314"/>
                <a:gd name="T59" fmla="*/ 6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680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>
                <a:gd name="T0" fmla="*/ 257 w 275"/>
                <a:gd name="T1" fmla="*/ 12 h 623"/>
                <a:gd name="T2" fmla="*/ 239 w 275"/>
                <a:gd name="T3" fmla="*/ 6 h 623"/>
                <a:gd name="T4" fmla="*/ 203 w 275"/>
                <a:gd name="T5" fmla="*/ 6 h 623"/>
                <a:gd name="T6" fmla="*/ 203 w 275"/>
                <a:gd name="T7" fmla="*/ 6 h 623"/>
                <a:gd name="T8" fmla="*/ 197 w 275"/>
                <a:gd name="T9" fmla="*/ 6 h 623"/>
                <a:gd name="T10" fmla="*/ 185 w 275"/>
                <a:gd name="T11" fmla="*/ 0 h 623"/>
                <a:gd name="T12" fmla="*/ 173 w 275"/>
                <a:gd name="T13" fmla="*/ 0 h 623"/>
                <a:gd name="T14" fmla="*/ 166 w 275"/>
                <a:gd name="T15" fmla="*/ 0 h 623"/>
                <a:gd name="T16" fmla="*/ 160 w 275"/>
                <a:gd name="T17" fmla="*/ 0 h 623"/>
                <a:gd name="T18" fmla="*/ 144 w 275"/>
                <a:gd name="T19" fmla="*/ 117 h 623"/>
                <a:gd name="T20" fmla="*/ 128 w 275"/>
                <a:gd name="T21" fmla="*/ 185 h 623"/>
                <a:gd name="T22" fmla="*/ 58 w 275"/>
                <a:gd name="T23" fmla="*/ 299 h 623"/>
                <a:gd name="T24" fmla="*/ 54 w 275"/>
                <a:gd name="T25" fmla="*/ 441 h 623"/>
                <a:gd name="T26" fmla="*/ 24 w 275"/>
                <a:gd name="T27" fmla="*/ 523 h 623"/>
                <a:gd name="T28" fmla="*/ 0 w 275"/>
                <a:gd name="T29" fmla="*/ 623 h 623"/>
                <a:gd name="T30" fmla="*/ 78 w 275"/>
                <a:gd name="T31" fmla="*/ 623 h 623"/>
                <a:gd name="T32" fmla="*/ 92 w 275"/>
                <a:gd name="T33" fmla="*/ 555 h 623"/>
                <a:gd name="T34" fmla="*/ 134 w 275"/>
                <a:gd name="T35" fmla="*/ 447 h 623"/>
                <a:gd name="T36" fmla="*/ 158 w 275"/>
                <a:gd name="T37" fmla="*/ 315 h 623"/>
                <a:gd name="T38" fmla="*/ 184 w 275"/>
                <a:gd name="T39" fmla="*/ 257 h 623"/>
                <a:gd name="T40" fmla="*/ 216 w 275"/>
                <a:gd name="T41" fmla="*/ 211 h 623"/>
                <a:gd name="T42" fmla="*/ 222 w 275"/>
                <a:gd name="T43" fmla="*/ 145 h 623"/>
                <a:gd name="T44" fmla="*/ 240 w 275"/>
                <a:gd name="T45" fmla="*/ 111 h 623"/>
                <a:gd name="T46" fmla="*/ 262 w 275"/>
                <a:gd name="T47" fmla="*/ 79 h 623"/>
                <a:gd name="T48" fmla="*/ 275 w 275"/>
                <a:gd name="T49" fmla="*/ 6 h 623"/>
                <a:gd name="T50" fmla="*/ 263 w 275"/>
                <a:gd name="T51" fmla="*/ 12 h 623"/>
                <a:gd name="T52" fmla="*/ 257 w 275"/>
                <a:gd name="T53" fmla="*/ 12 h 623"/>
                <a:gd name="T54" fmla="*/ 257 w 275"/>
                <a:gd name="T55" fmla="*/ 12 h 623"/>
                <a:gd name="T56" fmla="*/ 257 w 275"/>
                <a:gd name="T57" fmla="*/ 12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681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>
                <a:gd name="T0" fmla="*/ 171 w 213"/>
                <a:gd name="T1" fmla="*/ 12 h 611"/>
                <a:gd name="T2" fmla="*/ 159 w 213"/>
                <a:gd name="T3" fmla="*/ 24 h 611"/>
                <a:gd name="T4" fmla="*/ 153 w 213"/>
                <a:gd name="T5" fmla="*/ 36 h 611"/>
                <a:gd name="T6" fmla="*/ 128 w 213"/>
                <a:gd name="T7" fmla="*/ 60 h 611"/>
                <a:gd name="T8" fmla="*/ 110 w 213"/>
                <a:gd name="T9" fmla="*/ 83 h 611"/>
                <a:gd name="T10" fmla="*/ 86 w 213"/>
                <a:gd name="T11" fmla="*/ 119 h 611"/>
                <a:gd name="T12" fmla="*/ 68 w 213"/>
                <a:gd name="T13" fmla="*/ 167 h 611"/>
                <a:gd name="T14" fmla="*/ 68 w 213"/>
                <a:gd name="T15" fmla="*/ 221 h 611"/>
                <a:gd name="T16" fmla="*/ 68 w 213"/>
                <a:gd name="T17" fmla="*/ 227 h 611"/>
                <a:gd name="T18" fmla="*/ 68 w 213"/>
                <a:gd name="T19" fmla="*/ 233 h 611"/>
                <a:gd name="T20" fmla="*/ 68 w 213"/>
                <a:gd name="T21" fmla="*/ 239 h 611"/>
                <a:gd name="T22" fmla="*/ 68 w 213"/>
                <a:gd name="T23" fmla="*/ 245 h 611"/>
                <a:gd name="T24" fmla="*/ 68 w 213"/>
                <a:gd name="T25" fmla="*/ 251 h 611"/>
                <a:gd name="T26" fmla="*/ 68 w 213"/>
                <a:gd name="T27" fmla="*/ 251 h 611"/>
                <a:gd name="T28" fmla="*/ 68 w 213"/>
                <a:gd name="T29" fmla="*/ 257 h 611"/>
                <a:gd name="T30" fmla="*/ 68 w 213"/>
                <a:gd name="T31" fmla="*/ 269 h 611"/>
                <a:gd name="T32" fmla="*/ 74 w 213"/>
                <a:gd name="T33" fmla="*/ 287 h 611"/>
                <a:gd name="T34" fmla="*/ 80 w 213"/>
                <a:gd name="T35" fmla="*/ 305 h 611"/>
                <a:gd name="T36" fmla="*/ 86 w 213"/>
                <a:gd name="T37" fmla="*/ 311 h 611"/>
                <a:gd name="T38" fmla="*/ 86 w 213"/>
                <a:gd name="T39" fmla="*/ 311 h 611"/>
                <a:gd name="T40" fmla="*/ 92 w 213"/>
                <a:gd name="T41" fmla="*/ 317 h 611"/>
                <a:gd name="T42" fmla="*/ 92 w 213"/>
                <a:gd name="T43" fmla="*/ 323 h 611"/>
                <a:gd name="T44" fmla="*/ 92 w 213"/>
                <a:gd name="T45" fmla="*/ 323 h 611"/>
                <a:gd name="T46" fmla="*/ 24 w 213"/>
                <a:gd name="T47" fmla="*/ 437 h 611"/>
                <a:gd name="T48" fmla="*/ 18 w 213"/>
                <a:gd name="T49" fmla="*/ 471 h 611"/>
                <a:gd name="T50" fmla="*/ 0 w 213"/>
                <a:gd name="T51" fmla="*/ 547 h 611"/>
                <a:gd name="T52" fmla="*/ 50 w 213"/>
                <a:gd name="T53" fmla="*/ 611 h 611"/>
                <a:gd name="T54" fmla="*/ 114 w 213"/>
                <a:gd name="T55" fmla="*/ 611 h 611"/>
                <a:gd name="T56" fmla="*/ 104 w 213"/>
                <a:gd name="T57" fmla="*/ 555 h 611"/>
                <a:gd name="T58" fmla="*/ 120 w 213"/>
                <a:gd name="T59" fmla="*/ 515 h 611"/>
                <a:gd name="T60" fmla="*/ 150 w 213"/>
                <a:gd name="T61" fmla="*/ 449 h 611"/>
                <a:gd name="T62" fmla="*/ 166 w 213"/>
                <a:gd name="T63" fmla="*/ 377 h 611"/>
                <a:gd name="T64" fmla="*/ 156 w 213"/>
                <a:gd name="T65" fmla="*/ 295 h 611"/>
                <a:gd name="T66" fmla="*/ 170 w 213"/>
                <a:gd name="T67" fmla="*/ 203 h 611"/>
                <a:gd name="T68" fmla="*/ 212 w 213"/>
                <a:gd name="T69" fmla="*/ 95 h 611"/>
                <a:gd name="T70" fmla="*/ 213 w 213"/>
                <a:gd name="T71" fmla="*/ 0 h 611"/>
                <a:gd name="T72" fmla="*/ 207 w 213"/>
                <a:gd name="T73" fmla="*/ 0 h 611"/>
                <a:gd name="T74" fmla="*/ 201 w 213"/>
                <a:gd name="T75" fmla="*/ 0 h 611"/>
                <a:gd name="T76" fmla="*/ 195 w 213"/>
                <a:gd name="T77" fmla="*/ 0 h 611"/>
                <a:gd name="T78" fmla="*/ 189 w 213"/>
                <a:gd name="T79" fmla="*/ 0 h 611"/>
                <a:gd name="T80" fmla="*/ 183 w 213"/>
                <a:gd name="T81" fmla="*/ 6 h 611"/>
                <a:gd name="T82" fmla="*/ 177 w 213"/>
                <a:gd name="T83" fmla="*/ 6 h 611"/>
                <a:gd name="T84" fmla="*/ 171 w 213"/>
                <a:gd name="T85" fmla="*/ 12 h 611"/>
                <a:gd name="T86" fmla="*/ 171 w 213"/>
                <a:gd name="T87" fmla="*/ 12 h 611"/>
                <a:gd name="T88" fmla="*/ 171 w 213"/>
                <a:gd name="T89" fmla="*/ 12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682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>
                <a:gd name="T0" fmla="*/ 149 w 167"/>
                <a:gd name="T1" fmla="*/ 60 h 384"/>
                <a:gd name="T2" fmla="*/ 119 w 167"/>
                <a:gd name="T3" fmla="*/ 30 h 384"/>
                <a:gd name="T4" fmla="*/ 89 w 167"/>
                <a:gd name="T5" fmla="*/ 12 h 384"/>
                <a:gd name="T6" fmla="*/ 59 w 167"/>
                <a:gd name="T7" fmla="*/ 0 h 384"/>
                <a:gd name="T8" fmla="*/ 54 w 167"/>
                <a:gd name="T9" fmla="*/ 70 h 384"/>
                <a:gd name="T10" fmla="*/ 46 w 167"/>
                <a:gd name="T11" fmla="*/ 112 h 384"/>
                <a:gd name="T12" fmla="*/ 52 w 167"/>
                <a:gd name="T13" fmla="*/ 168 h 384"/>
                <a:gd name="T14" fmla="*/ 24 w 167"/>
                <a:gd name="T15" fmla="*/ 194 h 384"/>
                <a:gd name="T16" fmla="*/ 16 w 167"/>
                <a:gd name="T17" fmla="*/ 258 h 384"/>
                <a:gd name="T18" fmla="*/ 2 w 167"/>
                <a:gd name="T19" fmla="*/ 300 h 384"/>
                <a:gd name="T20" fmla="*/ 0 w 167"/>
                <a:gd name="T21" fmla="*/ 352 h 384"/>
                <a:gd name="T22" fmla="*/ 47 w 167"/>
                <a:gd name="T23" fmla="*/ 384 h 384"/>
                <a:gd name="T24" fmla="*/ 149 w 167"/>
                <a:gd name="T25" fmla="*/ 384 h 384"/>
                <a:gd name="T26" fmla="*/ 134 w 167"/>
                <a:gd name="T27" fmla="*/ 350 h 384"/>
                <a:gd name="T28" fmla="*/ 104 w 167"/>
                <a:gd name="T29" fmla="*/ 324 h 384"/>
                <a:gd name="T30" fmla="*/ 138 w 167"/>
                <a:gd name="T31" fmla="*/ 274 h 384"/>
                <a:gd name="T32" fmla="*/ 122 w 167"/>
                <a:gd name="T33" fmla="*/ 220 h 384"/>
                <a:gd name="T34" fmla="*/ 132 w 167"/>
                <a:gd name="T35" fmla="*/ 186 h 384"/>
                <a:gd name="T36" fmla="*/ 140 w 167"/>
                <a:gd name="T37" fmla="*/ 154 h 384"/>
                <a:gd name="T38" fmla="*/ 167 w 167"/>
                <a:gd name="T39" fmla="*/ 90 h 384"/>
                <a:gd name="T40" fmla="*/ 149 w 167"/>
                <a:gd name="T41" fmla="*/ 60 h 384"/>
                <a:gd name="T42" fmla="*/ 149 w 167"/>
                <a:gd name="T43" fmla="*/ 60 h 384"/>
                <a:gd name="T44" fmla="*/ 149 w 167"/>
                <a:gd name="T45" fmla="*/ 6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683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>
                <a:gd name="T0" fmla="*/ 136 w 166"/>
                <a:gd name="T1" fmla="*/ 12 h 300"/>
                <a:gd name="T2" fmla="*/ 100 w 166"/>
                <a:gd name="T3" fmla="*/ 0 h 300"/>
                <a:gd name="T4" fmla="*/ 78 w 166"/>
                <a:gd name="T5" fmla="*/ 64 h 300"/>
                <a:gd name="T6" fmla="*/ 70 w 166"/>
                <a:gd name="T7" fmla="*/ 126 h 300"/>
                <a:gd name="T8" fmla="*/ 46 w 166"/>
                <a:gd name="T9" fmla="*/ 184 h 300"/>
                <a:gd name="T10" fmla="*/ 58 w 166"/>
                <a:gd name="T11" fmla="*/ 232 h 300"/>
                <a:gd name="T12" fmla="*/ 38 w 166"/>
                <a:gd name="T13" fmla="*/ 268 h 300"/>
                <a:gd name="T14" fmla="*/ 0 w 166"/>
                <a:gd name="T15" fmla="*/ 300 h 300"/>
                <a:gd name="T16" fmla="*/ 160 w 166"/>
                <a:gd name="T17" fmla="*/ 300 h 300"/>
                <a:gd name="T18" fmla="*/ 136 w 166"/>
                <a:gd name="T19" fmla="*/ 272 h 300"/>
                <a:gd name="T20" fmla="*/ 98 w 166"/>
                <a:gd name="T21" fmla="*/ 234 h 300"/>
                <a:gd name="T22" fmla="*/ 130 w 166"/>
                <a:gd name="T23" fmla="*/ 188 h 300"/>
                <a:gd name="T24" fmla="*/ 138 w 166"/>
                <a:gd name="T25" fmla="*/ 134 h 300"/>
                <a:gd name="T26" fmla="*/ 144 w 166"/>
                <a:gd name="T27" fmla="*/ 94 h 300"/>
                <a:gd name="T28" fmla="*/ 164 w 166"/>
                <a:gd name="T29" fmla="*/ 60 h 300"/>
                <a:gd name="T30" fmla="*/ 166 w 166"/>
                <a:gd name="T31" fmla="*/ 0 h 300"/>
                <a:gd name="T32" fmla="*/ 136 w 166"/>
                <a:gd name="T33" fmla="*/ 12 h 300"/>
                <a:gd name="T34" fmla="*/ 136 w 166"/>
                <a:gd name="T35" fmla="*/ 12 h 300"/>
                <a:gd name="T36" fmla="*/ 136 w 166"/>
                <a:gd name="T37" fmla="*/ 1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684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>
                <a:gd name="T0" fmla="*/ 201 w 237"/>
                <a:gd name="T1" fmla="*/ 0 h 282"/>
                <a:gd name="T2" fmla="*/ 183 w 237"/>
                <a:gd name="T3" fmla="*/ 0 h 282"/>
                <a:gd name="T4" fmla="*/ 158 w 237"/>
                <a:gd name="T5" fmla="*/ 50 h 282"/>
                <a:gd name="T6" fmla="*/ 148 w 237"/>
                <a:gd name="T7" fmla="*/ 92 h 282"/>
                <a:gd name="T8" fmla="*/ 120 w 237"/>
                <a:gd name="T9" fmla="*/ 144 h 282"/>
                <a:gd name="T10" fmla="*/ 82 w 237"/>
                <a:gd name="T11" fmla="*/ 182 h 282"/>
                <a:gd name="T12" fmla="*/ 60 w 237"/>
                <a:gd name="T13" fmla="*/ 232 h 282"/>
                <a:gd name="T14" fmla="*/ 0 w 237"/>
                <a:gd name="T15" fmla="*/ 282 h 282"/>
                <a:gd name="T16" fmla="*/ 128 w 237"/>
                <a:gd name="T17" fmla="*/ 282 h 282"/>
                <a:gd name="T18" fmla="*/ 154 w 237"/>
                <a:gd name="T19" fmla="*/ 254 h 282"/>
                <a:gd name="T20" fmla="*/ 158 w 237"/>
                <a:gd name="T21" fmla="*/ 196 h 282"/>
                <a:gd name="T22" fmla="*/ 188 w 237"/>
                <a:gd name="T23" fmla="*/ 148 h 282"/>
                <a:gd name="T24" fmla="*/ 196 w 237"/>
                <a:gd name="T25" fmla="*/ 70 h 282"/>
                <a:gd name="T26" fmla="*/ 237 w 237"/>
                <a:gd name="T27" fmla="*/ 0 h 282"/>
                <a:gd name="T28" fmla="*/ 201 w 237"/>
                <a:gd name="T29" fmla="*/ 0 h 282"/>
                <a:gd name="T30" fmla="*/ 201 w 237"/>
                <a:gd name="T31" fmla="*/ 0 h 282"/>
                <a:gd name="T32" fmla="*/ 201 w 237"/>
                <a:gd name="T33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685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>
                <a:gd name="T0" fmla="*/ 167 w 196"/>
                <a:gd name="T1" fmla="*/ 54 h 234"/>
                <a:gd name="T2" fmla="*/ 113 w 196"/>
                <a:gd name="T3" fmla="*/ 24 h 234"/>
                <a:gd name="T4" fmla="*/ 83 w 196"/>
                <a:gd name="T5" fmla="*/ 0 h 234"/>
                <a:gd name="T6" fmla="*/ 80 w 196"/>
                <a:gd name="T7" fmla="*/ 62 h 234"/>
                <a:gd name="T8" fmla="*/ 58 w 196"/>
                <a:gd name="T9" fmla="*/ 100 h 234"/>
                <a:gd name="T10" fmla="*/ 54 w 196"/>
                <a:gd name="T11" fmla="*/ 160 h 234"/>
                <a:gd name="T12" fmla="*/ 36 w 196"/>
                <a:gd name="T13" fmla="*/ 202 h 234"/>
                <a:gd name="T14" fmla="*/ 0 w 196"/>
                <a:gd name="T15" fmla="*/ 234 h 234"/>
                <a:gd name="T16" fmla="*/ 146 w 196"/>
                <a:gd name="T17" fmla="*/ 234 h 234"/>
                <a:gd name="T18" fmla="*/ 170 w 196"/>
                <a:gd name="T19" fmla="*/ 198 h 234"/>
                <a:gd name="T20" fmla="*/ 158 w 196"/>
                <a:gd name="T21" fmla="*/ 138 h 234"/>
                <a:gd name="T22" fmla="*/ 196 w 196"/>
                <a:gd name="T23" fmla="*/ 100 h 234"/>
                <a:gd name="T24" fmla="*/ 191 w 196"/>
                <a:gd name="T25" fmla="*/ 54 h 234"/>
                <a:gd name="T26" fmla="*/ 167 w 196"/>
                <a:gd name="T27" fmla="*/ 54 h 234"/>
                <a:gd name="T28" fmla="*/ 167 w 196"/>
                <a:gd name="T29" fmla="*/ 54 h 234"/>
                <a:gd name="T30" fmla="*/ 167 w 196"/>
                <a:gd name="T31" fmla="*/ 5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686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>
                <a:gd name="T0" fmla="*/ 190 w 190"/>
                <a:gd name="T1" fmla="*/ 0 h 252"/>
                <a:gd name="T2" fmla="*/ 166 w 190"/>
                <a:gd name="T3" fmla="*/ 0 h 252"/>
                <a:gd name="T4" fmla="*/ 158 w 190"/>
                <a:gd name="T5" fmla="*/ 38 h 252"/>
                <a:gd name="T6" fmla="*/ 138 w 190"/>
                <a:gd name="T7" fmla="*/ 120 h 252"/>
                <a:gd name="T8" fmla="*/ 94 w 190"/>
                <a:gd name="T9" fmla="*/ 180 h 252"/>
                <a:gd name="T10" fmla="*/ 62 w 190"/>
                <a:gd name="T11" fmla="*/ 234 h 252"/>
                <a:gd name="T12" fmla="*/ 0 w 190"/>
                <a:gd name="T13" fmla="*/ 252 h 252"/>
                <a:gd name="T14" fmla="*/ 128 w 190"/>
                <a:gd name="T15" fmla="*/ 252 h 252"/>
                <a:gd name="T16" fmla="*/ 142 w 190"/>
                <a:gd name="T17" fmla="*/ 188 h 252"/>
                <a:gd name="T18" fmla="*/ 186 w 190"/>
                <a:gd name="T19" fmla="*/ 90 h 252"/>
                <a:gd name="T20" fmla="*/ 190 w 190"/>
                <a:gd name="T21" fmla="*/ 38 h 252"/>
                <a:gd name="T22" fmla="*/ 190 w 190"/>
                <a:gd name="T23" fmla="*/ 0 h 252"/>
                <a:gd name="T24" fmla="*/ 190 w 190"/>
                <a:gd name="T25" fmla="*/ 0 h 252"/>
                <a:gd name="T26" fmla="*/ 190 w 190"/>
                <a:gd name="T27" fmla="*/ 0 h 252"/>
                <a:gd name="T28" fmla="*/ 190 w 190"/>
                <a:gd name="T29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687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>
                <a:gd name="T0" fmla="*/ 197 w 230"/>
                <a:gd name="T1" fmla="*/ 0 h 132"/>
                <a:gd name="T2" fmla="*/ 191 w 230"/>
                <a:gd name="T3" fmla="*/ 0 h 132"/>
                <a:gd name="T4" fmla="*/ 185 w 230"/>
                <a:gd name="T5" fmla="*/ 0 h 132"/>
                <a:gd name="T6" fmla="*/ 173 w 230"/>
                <a:gd name="T7" fmla="*/ 0 h 132"/>
                <a:gd name="T8" fmla="*/ 161 w 230"/>
                <a:gd name="T9" fmla="*/ 0 h 132"/>
                <a:gd name="T10" fmla="*/ 155 w 230"/>
                <a:gd name="T11" fmla="*/ 0 h 132"/>
                <a:gd name="T12" fmla="*/ 138 w 230"/>
                <a:gd name="T13" fmla="*/ 6 h 132"/>
                <a:gd name="T14" fmla="*/ 132 w 230"/>
                <a:gd name="T15" fmla="*/ 6 h 132"/>
                <a:gd name="T16" fmla="*/ 35 w 230"/>
                <a:gd name="T17" fmla="*/ 18 h 132"/>
                <a:gd name="T18" fmla="*/ 11 w 230"/>
                <a:gd name="T19" fmla="*/ 30 h 132"/>
                <a:gd name="T20" fmla="*/ 23 w 230"/>
                <a:gd name="T21" fmla="*/ 54 h 132"/>
                <a:gd name="T22" fmla="*/ 0 w 230"/>
                <a:gd name="T23" fmla="*/ 100 h 132"/>
                <a:gd name="T24" fmla="*/ 0 w 230"/>
                <a:gd name="T25" fmla="*/ 132 h 132"/>
                <a:gd name="T26" fmla="*/ 162 w 230"/>
                <a:gd name="T27" fmla="*/ 132 h 132"/>
                <a:gd name="T28" fmla="*/ 204 w 230"/>
                <a:gd name="T29" fmla="*/ 88 h 132"/>
                <a:gd name="T30" fmla="*/ 230 w 230"/>
                <a:gd name="T31" fmla="*/ 46 h 132"/>
                <a:gd name="T32" fmla="*/ 214 w 230"/>
                <a:gd name="T33" fmla="*/ 24 h 132"/>
                <a:gd name="T34" fmla="*/ 215 w 230"/>
                <a:gd name="T35" fmla="*/ 0 h 132"/>
                <a:gd name="T36" fmla="*/ 209 w 230"/>
                <a:gd name="T37" fmla="*/ 0 h 132"/>
                <a:gd name="T38" fmla="*/ 203 w 230"/>
                <a:gd name="T39" fmla="*/ 0 h 132"/>
                <a:gd name="T40" fmla="*/ 203 w 230"/>
                <a:gd name="T41" fmla="*/ 0 h 132"/>
                <a:gd name="T42" fmla="*/ 197 w 230"/>
                <a:gd name="T43" fmla="*/ 0 h 132"/>
                <a:gd name="T44" fmla="*/ 197 w 230"/>
                <a:gd name="T45" fmla="*/ 0 h 132"/>
                <a:gd name="T46" fmla="*/ 197 w 230"/>
                <a:gd name="T4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688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>
                <a:gd name="T0" fmla="*/ 71 w 89"/>
                <a:gd name="T1" fmla="*/ 0 h 102"/>
                <a:gd name="T2" fmla="*/ 66 w 89"/>
                <a:gd name="T3" fmla="*/ 48 h 102"/>
                <a:gd name="T4" fmla="*/ 30 w 89"/>
                <a:gd name="T5" fmla="*/ 72 h 102"/>
                <a:gd name="T6" fmla="*/ 0 w 89"/>
                <a:gd name="T7" fmla="*/ 102 h 102"/>
                <a:gd name="T8" fmla="*/ 66 w 89"/>
                <a:gd name="T9" fmla="*/ 102 h 102"/>
                <a:gd name="T10" fmla="*/ 88 w 89"/>
                <a:gd name="T11" fmla="*/ 56 h 102"/>
                <a:gd name="T12" fmla="*/ 89 w 89"/>
                <a:gd name="T13" fmla="*/ 6 h 102"/>
                <a:gd name="T14" fmla="*/ 71 w 89"/>
                <a:gd name="T15" fmla="*/ 0 h 102"/>
                <a:gd name="T16" fmla="*/ 71 w 89"/>
                <a:gd name="T17" fmla="*/ 0 h 102"/>
                <a:gd name="T18" fmla="*/ 71 w 89"/>
                <a:gd name="T1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689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>
                <a:gd name="T0" fmla="*/ 278 w 278"/>
                <a:gd name="T1" fmla="*/ 24 h 953"/>
                <a:gd name="T2" fmla="*/ 272 w 278"/>
                <a:gd name="T3" fmla="*/ 24 h 953"/>
                <a:gd name="T4" fmla="*/ 272 w 278"/>
                <a:gd name="T5" fmla="*/ 18 h 953"/>
                <a:gd name="T6" fmla="*/ 266 w 278"/>
                <a:gd name="T7" fmla="*/ 18 h 953"/>
                <a:gd name="T8" fmla="*/ 254 w 278"/>
                <a:gd name="T9" fmla="*/ 12 h 953"/>
                <a:gd name="T10" fmla="*/ 236 w 278"/>
                <a:gd name="T11" fmla="*/ 6 h 953"/>
                <a:gd name="T12" fmla="*/ 212 w 278"/>
                <a:gd name="T13" fmla="*/ 0 h 953"/>
                <a:gd name="T14" fmla="*/ 206 w 278"/>
                <a:gd name="T15" fmla="*/ 6 h 953"/>
                <a:gd name="T16" fmla="*/ 198 w 278"/>
                <a:gd name="T17" fmla="*/ 129 h 953"/>
                <a:gd name="T18" fmla="*/ 184 w 278"/>
                <a:gd name="T19" fmla="*/ 209 h 953"/>
                <a:gd name="T20" fmla="*/ 182 w 278"/>
                <a:gd name="T21" fmla="*/ 249 h 953"/>
                <a:gd name="T22" fmla="*/ 200 w 278"/>
                <a:gd name="T23" fmla="*/ 339 h 953"/>
                <a:gd name="T24" fmla="*/ 186 w 278"/>
                <a:gd name="T25" fmla="*/ 481 h 953"/>
                <a:gd name="T26" fmla="*/ 176 w 278"/>
                <a:gd name="T27" fmla="*/ 521 h 953"/>
                <a:gd name="T28" fmla="*/ 156 w 278"/>
                <a:gd name="T29" fmla="*/ 601 h 953"/>
                <a:gd name="T30" fmla="*/ 172 w 278"/>
                <a:gd name="T31" fmla="*/ 681 h 953"/>
                <a:gd name="T32" fmla="*/ 138 w 278"/>
                <a:gd name="T33" fmla="*/ 765 h 953"/>
                <a:gd name="T34" fmla="*/ 96 w 278"/>
                <a:gd name="T35" fmla="*/ 847 h 953"/>
                <a:gd name="T36" fmla="*/ 50 w 278"/>
                <a:gd name="T37" fmla="*/ 899 h 953"/>
                <a:gd name="T38" fmla="*/ 0 w 278"/>
                <a:gd name="T39" fmla="*/ 953 h 953"/>
                <a:gd name="T40" fmla="*/ 278 w 278"/>
                <a:gd name="T41" fmla="*/ 953 h 953"/>
                <a:gd name="T42" fmla="*/ 278 w 278"/>
                <a:gd name="T43" fmla="*/ 24 h 953"/>
                <a:gd name="T44" fmla="*/ 278 w 278"/>
                <a:gd name="T45" fmla="*/ 24 h 953"/>
                <a:gd name="T46" fmla="*/ 278 w 278"/>
                <a:gd name="T47" fmla="*/ 24 h 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8690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 anchor="b"/>
          <a:lstStyle>
            <a:lvl1pPr>
              <a:defRPr sz="57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28691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28692" name="Rectangle 20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8693" name="Rectangle 21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8694" name="Rectangle 22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3C12242-1F51-4D8E-B6F5-FFB99B03E83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8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28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8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90" grpId="0"/>
      <p:bldP spid="28691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869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869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2869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2869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FA3452-968A-4BF5-8DC9-79F1B6295A9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2838421"/>
      </p:ext>
    </p:extLst>
  </p:cSld>
  <p:clrMapOvr>
    <a:masterClrMapping/>
  </p:clrMapOvr>
  <p:transition>
    <p:wipe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4EA4F-50D8-43FC-A3E3-B0A3D373F90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8421265"/>
      </p:ext>
    </p:extLst>
  </p:cSld>
  <p:clrMapOvr>
    <a:masterClrMapping/>
  </p:clrMapOvr>
  <p:transition>
    <p:wipe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092752-0AE4-43F1-B58E-5E31B137046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704688"/>
      </p:ext>
    </p:extLst>
  </p:cSld>
  <p:clrMapOvr>
    <a:masterClrMapping/>
  </p:clrMapOvr>
  <p:transition>
    <p:wipe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7E9B4A-9550-43AF-AED4-F73310C0D92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82856"/>
      </p:ext>
    </p:extLst>
  </p:cSld>
  <p:clrMapOvr>
    <a:masterClrMapping/>
  </p:clrMapOvr>
  <p:transition>
    <p:wipe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A41617-F60D-4665-A266-FDF3C0192ED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725374"/>
      </p:ext>
    </p:extLst>
  </p:cSld>
  <p:clrMapOvr>
    <a:masterClrMapping/>
  </p:clrMapOvr>
  <p:transition>
    <p:wipe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72B721-A9CA-45CB-8892-D3ADAC1C116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8878929"/>
      </p:ext>
    </p:extLst>
  </p:cSld>
  <p:clrMapOvr>
    <a:masterClrMapping/>
  </p:clrMapOvr>
  <p:transition>
    <p:wipe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942A1A-7FEC-44FD-8ECF-BAED634DCE1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8788408"/>
      </p:ext>
    </p:extLst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0A6A2-D694-4C89-85B9-A3BA50D59B7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244361"/>
      </p:ext>
    </p:extLst>
  </p:cSld>
  <p:clrMapOvr>
    <a:masterClrMapping/>
  </p:clrMapOvr>
  <p:transition>
    <p:wipe dir="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0CE5DB-2356-4027-B67A-F69DD0D8C6B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9603418"/>
      </p:ext>
    </p:extLst>
  </p:cSld>
  <p:clrMapOvr>
    <a:masterClrMapping/>
  </p:clrMapOvr>
  <p:transition>
    <p:wipe dir="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1902B6-C6DD-4C64-A705-93495360221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07483"/>
      </p:ext>
    </p:extLst>
  </p:cSld>
  <p:clrMapOvr>
    <a:masterClrMapping/>
  </p:clrMapOvr>
  <p:transition>
    <p:wipe dir="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392A69-00DF-431C-BA21-FC430E8121A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3996575"/>
      </p:ext>
    </p:extLst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4DF0E5-DAF7-4F30-8167-9B9C21A86BE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696578"/>
      </p:ext>
    </p:extLst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0B79C2-E636-470A-90DF-B17F1CE83D9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9230214"/>
      </p:ext>
    </p:extLst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F3110F-65F4-40F8-8234-77DD736B675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2022067"/>
      </p:ext>
    </p:extLst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8D828F-9B6F-46AB-B587-33F29043D0D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016572"/>
      </p:ext>
    </p:extLst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703FEE-A3CF-44FC-AB9F-81A570392F0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9323925"/>
      </p:ext>
    </p:extLst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CE235B-D9DD-469B-9AF4-4374A0D3C3F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6627837"/>
      </p:ext>
    </p:extLst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E1F643-E7CB-468D-8708-B31A391020D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37792"/>
      </p:ext>
    </p:extLst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309DEBA-95C4-4F6B-B693-27DFAD721215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98" decel="1000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98" decel="1000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98" decel="1000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63529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27651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>
                <a:gd name="T0" fmla="*/ 2768 w 2780"/>
                <a:gd name="T1" fmla="*/ 18 h 953"/>
                <a:gd name="T2" fmla="*/ 2678 w 2780"/>
                <a:gd name="T3" fmla="*/ 24 h 953"/>
                <a:gd name="T4" fmla="*/ 2613 w 2780"/>
                <a:gd name="T5" fmla="*/ 102 h 953"/>
                <a:gd name="T6" fmla="*/ 2511 w 2780"/>
                <a:gd name="T7" fmla="*/ 156 h 953"/>
                <a:gd name="T8" fmla="*/ 2505 w 2780"/>
                <a:gd name="T9" fmla="*/ 222 h 953"/>
                <a:gd name="T10" fmla="*/ 2487 w 2780"/>
                <a:gd name="T11" fmla="*/ 246 h 953"/>
                <a:gd name="T12" fmla="*/ 2469 w 2780"/>
                <a:gd name="T13" fmla="*/ 252 h 953"/>
                <a:gd name="T14" fmla="*/ 2397 w 2780"/>
                <a:gd name="T15" fmla="*/ 210 h 953"/>
                <a:gd name="T16" fmla="*/ 2260 w 2780"/>
                <a:gd name="T17" fmla="*/ 192 h 953"/>
                <a:gd name="T18" fmla="*/ 2236 w 2780"/>
                <a:gd name="T19" fmla="*/ 186 h 953"/>
                <a:gd name="T20" fmla="*/ 2218 w 2780"/>
                <a:gd name="T21" fmla="*/ 192 h 953"/>
                <a:gd name="T22" fmla="*/ 2146 w 2780"/>
                <a:gd name="T23" fmla="*/ 228 h 953"/>
                <a:gd name="T24" fmla="*/ 2110 w 2780"/>
                <a:gd name="T25" fmla="*/ 240 h 953"/>
                <a:gd name="T26" fmla="*/ 2086 w 2780"/>
                <a:gd name="T27" fmla="*/ 246 h 953"/>
                <a:gd name="T28" fmla="*/ 2074 w 2780"/>
                <a:gd name="T29" fmla="*/ 258 h 953"/>
                <a:gd name="T30" fmla="*/ 2074 w 2780"/>
                <a:gd name="T31" fmla="*/ 276 h 953"/>
                <a:gd name="T32" fmla="*/ 2051 w 2780"/>
                <a:gd name="T33" fmla="*/ 300 h 953"/>
                <a:gd name="T34" fmla="*/ 2033 w 2780"/>
                <a:gd name="T35" fmla="*/ 312 h 953"/>
                <a:gd name="T36" fmla="*/ 2021 w 2780"/>
                <a:gd name="T37" fmla="*/ 324 h 953"/>
                <a:gd name="T38" fmla="*/ 2009 w 2780"/>
                <a:gd name="T39" fmla="*/ 336 h 953"/>
                <a:gd name="T40" fmla="*/ 1979 w 2780"/>
                <a:gd name="T41" fmla="*/ 342 h 953"/>
                <a:gd name="T42" fmla="*/ 1913 w 2780"/>
                <a:gd name="T43" fmla="*/ 336 h 953"/>
                <a:gd name="T44" fmla="*/ 1877 w 2780"/>
                <a:gd name="T45" fmla="*/ 330 h 953"/>
                <a:gd name="T46" fmla="*/ 1865 w 2780"/>
                <a:gd name="T47" fmla="*/ 342 h 953"/>
                <a:gd name="T48" fmla="*/ 1853 w 2780"/>
                <a:gd name="T49" fmla="*/ 354 h 953"/>
                <a:gd name="T50" fmla="*/ 1823 w 2780"/>
                <a:gd name="T51" fmla="*/ 360 h 953"/>
                <a:gd name="T52" fmla="*/ 1764 w 2780"/>
                <a:gd name="T53" fmla="*/ 342 h 953"/>
                <a:gd name="T54" fmla="*/ 1740 w 2780"/>
                <a:gd name="T55" fmla="*/ 342 h 953"/>
                <a:gd name="T56" fmla="*/ 1716 w 2780"/>
                <a:gd name="T57" fmla="*/ 354 h 953"/>
                <a:gd name="T58" fmla="*/ 1656 w 2780"/>
                <a:gd name="T59" fmla="*/ 425 h 953"/>
                <a:gd name="T60" fmla="*/ 1614 w 2780"/>
                <a:gd name="T61" fmla="*/ 569 h 953"/>
                <a:gd name="T62" fmla="*/ 1614 w 2780"/>
                <a:gd name="T63" fmla="*/ 593 h 953"/>
                <a:gd name="T64" fmla="*/ 1620 w 2780"/>
                <a:gd name="T65" fmla="*/ 641 h 953"/>
                <a:gd name="T66" fmla="*/ 1638 w 2780"/>
                <a:gd name="T67" fmla="*/ 659 h 953"/>
                <a:gd name="T68" fmla="*/ 1632 w 2780"/>
                <a:gd name="T69" fmla="*/ 671 h 953"/>
                <a:gd name="T70" fmla="*/ 1620 w 2780"/>
                <a:gd name="T71" fmla="*/ 683 h 953"/>
                <a:gd name="T72" fmla="*/ 1542 w 2780"/>
                <a:gd name="T73" fmla="*/ 689 h 953"/>
                <a:gd name="T74" fmla="*/ 1465 w 2780"/>
                <a:gd name="T75" fmla="*/ 629 h 953"/>
                <a:gd name="T76" fmla="*/ 1333 w 2780"/>
                <a:gd name="T77" fmla="*/ 587 h 953"/>
                <a:gd name="T78" fmla="*/ 1184 w 2780"/>
                <a:gd name="T79" fmla="*/ 671 h 953"/>
                <a:gd name="T80" fmla="*/ 1016 w 2780"/>
                <a:gd name="T81" fmla="*/ 731 h 953"/>
                <a:gd name="T82" fmla="*/ 813 w 2780"/>
                <a:gd name="T83" fmla="*/ 743 h 953"/>
                <a:gd name="T84" fmla="*/ 628 w 2780"/>
                <a:gd name="T85" fmla="*/ 701 h 953"/>
                <a:gd name="T86" fmla="*/ 568 w 2780"/>
                <a:gd name="T87" fmla="*/ 695 h 953"/>
                <a:gd name="T88" fmla="*/ 556 w 2780"/>
                <a:gd name="T89" fmla="*/ 701 h 953"/>
                <a:gd name="T90" fmla="*/ 520 w 2780"/>
                <a:gd name="T91" fmla="*/ 731 h 953"/>
                <a:gd name="T92" fmla="*/ 436 w 2780"/>
                <a:gd name="T93" fmla="*/ 809 h 953"/>
                <a:gd name="T94" fmla="*/ 406 w 2780"/>
                <a:gd name="T95" fmla="*/ 821 h 953"/>
                <a:gd name="T96" fmla="*/ 382 w 2780"/>
                <a:gd name="T97" fmla="*/ 821 h 953"/>
                <a:gd name="T98" fmla="*/ 335 w 2780"/>
                <a:gd name="T99" fmla="*/ 827 h 953"/>
                <a:gd name="T100" fmla="*/ 209 w 2780"/>
                <a:gd name="T101" fmla="*/ 851 h 953"/>
                <a:gd name="T102" fmla="*/ 173 w 2780"/>
                <a:gd name="T103" fmla="*/ 857 h 953"/>
                <a:gd name="T104" fmla="*/ 125 w 2780"/>
                <a:gd name="T105" fmla="*/ 851 h 953"/>
                <a:gd name="T106" fmla="*/ 107 w 2780"/>
                <a:gd name="T107" fmla="*/ 857 h 953"/>
                <a:gd name="T108" fmla="*/ 101 w 2780"/>
                <a:gd name="T109" fmla="*/ 875 h 953"/>
                <a:gd name="T110" fmla="*/ 83 w 2780"/>
                <a:gd name="T111" fmla="*/ 887 h 953"/>
                <a:gd name="T112" fmla="*/ 48 w 2780"/>
                <a:gd name="T113" fmla="*/ 899 h 953"/>
                <a:gd name="T114" fmla="*/ 2780 w 2780"/>
                <a:gd name="T115" fmla="*/ 24 h 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652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>
                <a:gd name="T0" fmla="*/ 12 w 12"/>
                <a:gd name="T1" fmla="*/ 18 h 18"/>
                <a:gd name="T2" fmla="*/ 12 w 12"/>
                <a:gd name="T3" fmla="*/ 12 h 18"/>
                <a:gd name="T4" fmla="*/ 6 w 12"/>
                <a:gd name="T5" fmla="*/ 6 h 18"/>
                <a:gd name="T6" fmla="*/ 6 w 12"/>
                <a:gd name="T7" fmla="*/ 6 h 18"/>
                <a:gd name="T8" fmla="*/ 0 w 12"/>
                <a:gd name="T9" fmla="*/ 0 h 18"/>
                <a:gd name="T10" fmla="*/ 12 w 12"/>
                <a:gd name="T11" fmla="*/ 18 h 18"/>
                <a:gd name="T12" fmla="*/ 12 w 12"/>
                <a:gd name="T13" fmla="*/ 18 h 18"/>
                <a:gd name="T14" fmla="*/ 12 w 12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653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>
                <a:gd name="T0" fmla="*/ 0 w 6"/>
                <a:gd name="T1" fmla="*/ 12 h 18"/>
                <a:gd name="T2" fmla="*/ 6 w 6"/>
                <a:gd name="T3" fmla="*/ 18 h 18"/>
                <a:gd name="T4" fmla="*/ 0 w 6"/>
                <a:gd name="T5" fmla="*/ 0 h 18"/>
                <a:gd name="T6" fmla="*/ 0 w 6"/>
                <a:gd name="T7" fmla="*/ 12 h 18"/>
                <a:gd name="T8" fmla="*/ 0 w 6"/>
                <a:gd name="T9" fmla="*/ 12 h 18"/>
                <a:gd name="T10" fmla="*/ 0 w 6"/>
                <a:gd name="T11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654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>
                <a:gd name="T0" fmla="*/ 280 w 304"/>
                <a:gd name="T1" fmla="*/ 42 h 741"/>
                <a:gd name="T2" fmla="*/ 274 w 304"/>
                <a:gd name="T3" fmla="*/ 42 h 741"/>
                <a:gd name="T4" fmla="*/ 268 w 304"/>
                <a:gd name="T5" fmla="*/ 42 h 741"/>
                <a:gd name="T6" fmla="*/ 256 w 304"/>
                <a:gd name="T7" fmla="*/ 42 h 741"/>
                <a:gd name="T8" fmla="*/ 238 w 304"/>
                <a:gd name="T9" fmla="*/ 48 h 741"/>
                <a:gd name="T10" fmla="*/ 214 w 304"/>
                <a:gd name="T11" fmla="*/ 12 h 741"/>
                <a:gd name="T12" fmla="*/ 196 w 304"/>
                <a:gd name="T13" fmla="*/ 0 h 741"/>
                <a:gd name="T14" fmla="*/ 196 w 304"/>
                <a:gd name="T15" fmla="*/ 0 h 741"/>
                <a:gd name="T16" fmla="*/ 164 w 304"/>
                <a:gd name="T17" fmla="*/ 167 h 741"/>
                <a:gd name="T18" fmla="*/ 144 w 304"/>
                <a:gd name="T19" fmla="*/ 217 h 741"/>
                <a:gd name="T20" fmla="*/ 110 w 304"/>
                <a:gd name="T21" fmla="*/ 281 h 741"/>
                <a:gd name="T22" fmla="*/ 96 w 304"/>
                <a:gd name="T23" fmla="*/ 327 h 741"/>
                <a:gd name="T24" fmla="*/ 124 w 304"/>
                <a:gd name="T25" fmla="*/ 405 h 741"/>
                <a:gd name="T26" fmla="*/ 100 w 304"/>
                <a:gd name="T27" fmla="*/ 463 h 741"/>
                <a:gd name="T28" fmla="*/ 68 w 304"/>
                <a:gd name="T29" fmla="*/ 503 h 741"/>
                <a:gd name="T30" fmla="*/ 30 w 304"/>
                <a:gd name="T31" fmla="*/ 539 h 741"/>
                <a:gd name="T32" fmla="*/ 24 w 304"/>
                <a:gd name="T33" fmla="*/ 613 h 741"/>
                <a:gd name="T34" fmla="*/ 0 w 304"/>
                <a:gd name="T35" fmla="*/ 741 h 741"/>
                <a:gd name="T36" fmla="*/ 202 w 304"/>
                <a:gd name="T37" fmla="*/ 741 h 741"/>
                <a:gd name="T38" fmla="*/ 180 w 304"/>
                <a:gd name="T39" fmla="*/ 639 h 741"/>
                <a:gd name="T40" fmla="*/ 192 w 304"/>
                <a:gd name="T41" fmla="*/ 589 h 741"/>
                <a:gd name="T42" fmla="*/ 178 w 304"/>
                <a:gd name="T43" fmla="*/ 539 h 741"/>
                <a:gd name="T44" fmla="*/ 190 w 304"/>
                <a:gd name="T45" fmla="*/ 499 h 741"/>
                <a:gd name="T46" fmla="*/ 184 w 304"/>
                <a:gd name="T47" fmla="*/ 465 h 741"/>
                <a:gd name="T48" fmla="*/ 192 w 304"/>
                <a:gd name="T49" fmla="*/ 391 h 741"/>
                <a:gd name="T50" fmla="*/ 216 w 304"/>
                <a:gd name="T51" fmla="*/ 313 h 741"/>
                <a:gd name="T52" fmla="*/ 238 w 304"/>
                <a:gd name="T53" fmla="*/ 249 h 741"/>
                <a:gd name="T54" fmla="*/ 268 w 304"/>
                <a:gd name="T55" fmla="*/ 185 h 741"/>
                <a:gd name="T56" fmla="*/ 284 w 304"/>
                <a:gd name="T57" fmla="*/ 159 h 741"/>
                <a:gd name="T58" fmla="*/ 304 w 304"/>
                <a:gd name="T59" fmla="*/ 12 h 741"/>
                <a:gd name="T60" fmla="*/ 298 w 304"/>
                <a:gd name="T61" fmla="*/ 24 h 741"/>
                <a:gd name="T62" fmla="*/ 292 w 304"/>
                <a:gd name="T63" fmla="*/ 30 h 741"/>
                <a:gd name="T64" fmla="*/ 292 w 304"/>
                <a:gd name="T65" fmla="*/ 36 h 741"/>
                <a:gd name="T66" fmla="*/ 286 w 304"/>
                <a:gd name="T67" fmla="*/ 36 h 741"/>
                <a:gd name="T68" fmla="*/ 286 w 304"/>
                <a:gd name="T69" fmla="*/ 42 h 741"/>
                <a:gd name="T70" fmla="*/ 280 w 304"/>
                <a:gd name="T71" fmla="*/ 42 h 741"/>
                <a:gd name="T72" fmla="*/ 280 w 304"/>
                <a:gd name="T73" fmla="*/ 42 h 741"/>
                <a:gd name="T74" fmla="*/ 280 w 304"/>
                <a:gd name="T75" fmla="*/ 42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655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>
                <a:gd name="T0" fmla="*/ 284 w 314"/>
                <a:gd name="T1" fmla="*/ 6 h 767"/>
                <a:gd name="T2" fmla="*/ 278 w 314"/>
                <a:gd name="T3" fmla="*/ 6 h 767"/>
                <a:gd name="T4" fmla="*/ 272 w 314"/>
                <a:gd name="T5" fmla="*/ 12 h 767"/>
                <a:gd name="T6" fmla="*/ 254 w 314"/>
                <a:gd name="T7" fmla="*/ 18 h 767"/>
                <a:gd name="T8" fmla="*/ 230 w 314"/>
                <a:gd name="T9" fmla="*/ 24 h 767"/>
                <a:gd name="T10" fmla="*/ 206 w 314"/>
                <a:gd name="T11" fmla="*/ 42 h 767"/>
                <a:gd name="T12" fmla="*/ 188 w 314"/>
                <a:gd name="T13" fmla="*/ 48 h 767"/>
                <a:gd name="T14" fmla="*/ 176 w 314"/>
                <a:gd name="T15" fmla="*/ 54 h 767"/>
                <a:gd name="T16" fmla="*/ 170 w 314"/>
                <a:gd name="T17" fmla="*/ 54 h 767"/>
                <a:gd name="T18" fmla="*/ 150 w 314"/>
                <a:gd name="T19" fmla="*/ 169 h 767"/>
                <a:gd name="T20" fmla="*/ 110 w 314"/>
                <a:gd name="T21" fmla="*/ 225 h 767"/>
                <a:gd name="T22" fmla="*/ 54 w 314"/>
                <a:gd name="T23" fmla="*/ 383 h 767"/>
                <a:gd name="T24" fmla="*/ 82 w 314"/>
                <a:gd name="T25" fmla="*/ 555 h 767"/>
                <a:gd name="T26" fmla="*/ 40 w 314"/>
                <a:gd name="T27" fmla="*/ 679 h 767"/>
                <a:gd name="T28" fmla="*/ 0 w 314"/>
                <a:gd name="T29" fmla="*/ 767 h 767"/>
                <a:gd name="T30" fmla="*/ 108 w 314"/>
                <a:gd name="T31" fmla="*/ 767 h 767"/>
                <a:gd name="T32" fmla="*/ 120 w 314"/>
                <a:gd name="T33" fmla="*/ 611 h 767"/>
                <a:gd name="T34" fmla="*/ 148 w 314"/>
                <a:gd name="T35" fmla="*/ 499 h 767"/>
                <a:gd name="T36" fmla="*/ 160 w 314"/>
                <a:gd name="T37" fmla="*/ 367 h 767"/>
                <a:gd name="T38" fmla="*/ 218 w 314"/>
                <a:gd name="T39" fmla="*/ 327 h 767"/>
                <a:gd name="T40" fmla="*/ 238 w 314"/>
                <a:gd name="T41" fmla="*/ 221 h 767"/>
                <a:gd name="T42" fmla="*/ 296 w 314"/>
                <a:gd name="T43" fmla="*/ 135 h 767"/>
                <a:gd name="T44" fmla="*/ 314 w 314"/>
                <a:gd name="T45" fmla="*/ 0 h 767"/>
                <a:gd name="T46" fmla="*/ 302 w 314"/>
                <a:gd name="T47" fmla="*/ 0 h 767"/>
                <a:gd name="T48" fmla="*/ 296 w 314"/>
                <a:gd name="T49" fmla="*/ 0 h 767"/>
                <a:gd name="T50" fmla="*/ 290 w 314"/>
                <a:gd name="T51" fmla="*/ 0 h 767"/>
                <a:gd name="T52" fmla="*/ 284 w 314"/>
                <a:gd name="T53" fmla="*/ 6 h 767"/>
                <a:gd name="T54" fmla="*/ 284 w 314"/>
                <a:gd name="T55" fmla="*/ 6 h 767"/>
                <a:gd name="T56" fmla="*/ 284 w 314"/>
                <a:gd name="T57" fmla="*/ 6 h 767"/>
                <a:gd name="T58" fmla="*/ 284 w 314"/>
                <a:gd name="T59" fmla="*/ 6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656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>
                <a:gd name="T0" fmla="*/ 257 w 275"/>
                <a:gd name="T1" fmla="*/ 12 h 623"/>
                <a:gd name="T2" fmla="*/ 239 w 275"/>
                <a:gd name="T3" fmla="*/ 6 h 623"/>
                <a:gd name="T4" fmla="*/ 203 w 275"/>
                <a:gd name="T5" fmla="*/ 6 h 623"/>
                <a:gd name="T6" fmla="*/ 203 w 275"/>
                <a:gd name="T7" fmla="*/ 6 h 623"/>
                <a:gd name="T8" fmla="*/ 197 w 275"/>
                <a:gd name="T9" fmla="*/ 6 h 623"/>
                <a:gd name="T10" fmla="*/ 185 w 275"/>
                <a:gd name="T11" fmla="*/ 0 h 623"/>
                <a:gd name="T12" fmla="*/ 173 w 275"/>
                <a:gd name="T13" fmla="*/ 0 h 623"/>
                <a:gd name="T14" fmla="*/ 166 w 275"/>
                <a:gd name="T15" fmla="*/ 0 h 623"/>
                <a:gd name="T16" fmla="*/ 160 w 275"/>
                <a:gd name="T17" fmla="*/ 0 h 623"/>
                <a:gd name="T18" fmla="*/ 144 w 275"/>
                <a:gd name="T19" fmla="*/ 117 h 623"/>
                <a:gd name="T20" fmla="*/ 128 w 275"/>
                <a:gd name="T21" fmla="*/ 185 h 623"/>
                <a:gd name="T22" fmla="*/ 58 w 275"/>
                <a:gd name="T23" fmla="*/ 299 h 623"/>
                <a:gd name="T24" fmla="*/ 54 w 275"/>
                <a:gd name="T25" fmla="*/ 441 h 623"/>
                <a:gd name="T26" fmla="*/ 24 w 275"/>
                <a:gd name="T27" fmla="*/ 523 h 623"/>
                <a:gd name="T28" fmla="*/ 0 w 275"/>
                <a:gd name="T29" fmla="*/ 623 h 623"/>
                <a:gd name="T30" fmla="*/ 78 w 275"/>
                <a:gd name="T31" fmla="*/ 623 h 623"/>
                <a:gd name="T32" fmla="*/ 92 w 275"/>
                <a:gd name="T33" fmla="*/ 555 h 623"/>
                <a:gd name="T34" fmla="*/ 134 w 275"/>
                <a:gd name="T35" fmla="*/ 447 h 623"/>
                <a:gd name="T36" fmla="*/ 158 w 275"/>
                <a:gd name="T37" fmla="*/ 315 h 623"/>
                <a:gd name="T38" fmla="*/ 184 w 275"/>
                <a:gd name="T39" fmla="*/ 257 h 623"/>
                <a:gd name="T40" fmla="*/ 216 w 275"/>
                <a:gd name="T41" fmla="*/ 211 h 623"/>
                <a:gd name="T42" fmla="*/ 222 w 275"/>
                <a:gd name="T43" fmla="*/ 145 h 623"/>
                <a:gd name="T44" fmla="*/ 240 w 275"/>
                <a:gd name="T45" fmla="*/ 111 h 623"/>
                <a:gd name="T46" fmla="*/ 262 w 275"/>
                <a:gd name="T47" fmla="*/ 79 h 623"/>
                <a:gd name="T48" fmla="*/ 275 w 275"/>
                <a:gd name="T49" fmla="*/ 6 h 623"/>
                <a:gd name="T50" fmla="*/ 263 w 275"/>
                <a:gd name="T51" fmla="*/ 12 h 623"/>
                <a:gd name="T52" fmla="*/ 257 w 275"/>
                <a:gd name="T53" fmla="*/ 12 h 623"/>
                <a:gd name="T54" fmla="*/ 257 w 275"/>
                <a:gd name="T55" fmla="*/ 12 h 623"/>
                <a:gd name="T56" fmla="*/ 257 w 275"/>
                <a:gd name="T57" fmla="*/ 12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657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>
                <a:gd name="T0" fmla="*/ 171 w 213"/>
                <a:gd name="T1" fmla="*/ 12 h 611"/>
                <a:gd name="T2" fmla="*/ 159 w 213"/>
                <a:gd name="T3" fmla="*/ 24 h 611"/>
                <a:gd name="T4" fmla="*/ 153 w 213"/>
                <a:gd name="T5" fmla="*/ 36 h 611"/>
                <a:gd name="T6" fmla="*/ 128 w 213"/>
                <a:gd name="T7" fmla="*/ 60 h 611"/>
                <a:gd name="T8" fmla="*/ 110 w 213"/>
                <a:gd name="T9" fmla="*/ 83 h 611"/>
                <a:gd name="T10" fmla="*/ 86 w 213"/>
                <a:gd name="T11" fmla="*/ 119 h 611"/>
                <a:gd name="T12" fmla="*/ 68 w 213"/>
                <a:gd name="T13" fmla="*/ 167 h 611"/>
                <a:gd name="T14" fmla="*/ 68 w 213"/>
                <a:gd name="T15" fmla="*/ 221 h 611"/>
                <a:gd name="T16" fmla="*/ 68 w 213"/>
                <a:gd name="T17" fmla="*/ 227 h 611"/>
                <a:gd name="T18" fmla="*/ 68 w 213"/>
                <a:gd name="T19" fmla="*/ 233 h 611"/>
                <a:gd name="T20" fmla="*/ 68 w 213"/>
                <a:gd name="T21" fmla="*/ 239 h 611"/>
                <a:gd name="T22" fmla="*/ 68 w 213"/>
                <a:gd name="T23" fmla="*/ 245 h 611"/>
                <a:gd name="T24" fmla="*/ 68 w 213"/>
                <a:gd name="T25" fmla="*/ 251 h 611"/>
                <a:gd name="T26" fmla="*/ 68 w 213"/>
                <a:gd name="T27" fmla="*/ 251 h 611"/>
                <a:gd name="T28" fmla="*/ 68 w 213"/>
                <a:gd name="T29" fmla="*/ 257 h 611"/>
                <a:gd name="T30" fmla="*/ 68 w 213"/>
                <a:gd name="T31" fmla="*/ 269 h 611"/>
                <a:gd name="T32" fmla="*/ 74 w 213"/>
                <a:gd name="T33" fmla="*/ 287 h 611"/>
                <a:gd name="T34" fmla="*/ 80 w 213"/>
                <a:gd name="T35" fmla="*/ 305 h 611"/>
                <a:gd name="T36" fmla="*/ 86 w 213"/>
                <a:gd name="T37" fmla="*/ 311 h 611"/>
                <a:gd name="T38" fmla="*/ 86 w 213"/>
                <a:gd name="T39" fmla="*/ 311 h 611"/>
                <a:gd name="T40" fmla="*/ 92 w 213"/>
                <a:gd name="T41" fmla="*/ 317 h 611"/>
                <a:gd name="T42" fmla="*/ 92 w 213"/>
                <a:gd name="T43" fmla="*/ 323 h 611"/>
                <a:gd name="T44" fmla="*/ 92 w 213"/>
                <a:gd name="T45" fmla="*/ 323 h 611"/>
                <a:gd name="T46" fmla="*/ 24 w 213"/>
                <a:gd name="T47" fmla="*/ 437 h 611"/>
                <a:gd name="T48" fmla="*/ 18 w 213"/>
                <a:gd name="T49" fmla="*/ 471 h 611"/>
                <a:gd name="T50" fmla="*/ 0 w 213"/>
                <a:gd name="T51" fmla="*/ 547 h 611"/>
                <a:gd name="T52" fmla="*/ 50 w 213"/>
                <a:gd name="T53" fmla="*/ 611 h 611"/>
                <a:gd name="T54" fmla="*/ 114 w 213"/>
                <a:gd name="T55" fmla="*/ 611 h 611"/>
                <a:gd name="T56" fmla="*/ 104 w 213"/>
                <a:gd name="T57" fmla="*/ 555 h 611"/>
                <a:gd name="T58" fmla="*/ 120 w 213"/>
                <a:gd name="T59" fmla="*/ 515 h 611"/>
                <a:gd name="T60" fmla="*/ 150 w 213"/>
                <a:gd name="T61" fmla="*/ 449 h 611"/>
                <a:gd name="T62" fmla="*/ 166 w 213"/>
                <a:gd name="T63" fmla="*/ 377 h 611"/>
                <a:gd name="T64" fmla="*/ 156 w 213"/>
                <a:gd name="T65" fmla="*/ 295 h 611"/>
                <a:gd name="T66" fmla="*/ 170 w 213"/>
                <a:gd name="T67" fmla="*/ 203 h 611"/>
                <a:gd name="T68" fmla="*/ 212 w 213"/>
                <a:gd name="T69" fmla="*/ 95 h 611"/>
                <a:gd name="T70" fmla="*/ 213 w 213"/>
                <a:gd name="T71" fmla="*/ 0 h 611"/>
                <a:gd name="T72" fmla="*/ 207 w 213"/>
                <a:gd name="T73" fmla="*/ 0 h 611"/>
                <a:gd name="T74" fmla="*/ 201 w 213"/>
                <a:gd name="T75" fmla="*/ 0 h 611"/>
                <a:gd name="T76" fmla="*/ 195 w 213"/>
                <a:gd name="T77" fmla="*/ 0 h 611"/>
                <a:gd name="T78" fmla="*/ 189 w 213"/>
                <a:gd name="T79" fmla="*/ 0 h 611"/>
                <a:gd name="T80" fmla="*/ 183 w 213"/>
                <a:gd name="T81" fmla="*/ 6 h 611"/>
                <a:gd name="T82" fmla="*/ 177 w 213"/>
                <a:gd name="T83" fmla="*/ 6 h 611"/>
                <a:gd name="T84" fmla="*/ 171 w 213"/>
                <a:gd name="T85" fmla="*/ 12 h 611"/>
                <a:gd name="T86" fmla="*/ 171 w 213"/>
                <a:gd name="T87" fmla="*/ 12 h 611"/>
                <a:gd name="T88" fmla="*/ 171 w 213"/>
                <a:gd name="T89" fmla="*/ 12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658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>
                <a:gd name="T0" fmla="*/ 149 w 167"/>
                <a:gd name="T1" fmla="*/ 60 h 384"/>
                <a:gd name="T2" fmla="*/ 119 w 167"/>
                <a:gd name="T3" fmla="*/ 30 h 384"/>
                <a:gd name="T4" fmla="*/ 89 w 167"/>
                <a:gd name="T5" fmla="*/ 12 h 384"/>
                <a:gd name="T6" fmla="*/ 59 w 167"/>
                <a:gd name="T7" fmla="*/ 0 h 384"/>
                <a:gd name="T8" fmla="*/ 54 w 167"/>
                <a:gd name="T9" fmla="*/ 70 h 384"/>
                <a:gd name="T10" fmla="*/ 46 w 167"/>
                <a:gd name="T11" fmla="*/ 112 h 384"/>
                <a:gd name="T12" fmla="*/ 52 w 167"/>
                <a:gd name="T13" fmla="*/ 168 h 384"/>
                <a:gd name="T14" fmla="*/ 24 w 167"/>
                <a:gd name="T15" fmla="*/ 194 h 384"/>
                <a:gd name="T16" fmla="*/ 16 w 167"/>
                <a:gd name="T17" fmla="*/ 258 h 384"/>
                <a:gd name="T18" fmla="*/ 2 w 167"/>
                <a:gd name="T19" fmla="*/ 300 h 384"/>
                <a:gd name="T20" fmla="*/ 0 w 167"/>
                <a:gd name="T21" fmla="*/ 352 h 384"/>
                <a:gd name="T22" fmla="*/ 47 w 167"/>
                <a:gd name="T23" fmla="*/ 384 h 384"/>
                <a:gd name="T24" fmla="*/ 149 w 167"/>
                <a:gd name="T25" fmla="*/ 384 h 384"/>
                <a:gd name="T26" fmla="*/ 134 w 167"/>
                <a:gd name="T27" fmla="*/ 350 h 384"/>
                <a:gd name="T28" fmla="*/ 104 w 167"/>
                <a:gd name="T29" fmla="*/ 324 h 384"/>
                <a:gd name="T30" fmla="*/ 138 w 167"/>
                <a:gd name="T31" fmla="*/ 274 h 384"/>
                <a:gd name="T32" fmla="*/ 122 w 167"/>
                <a:gd name="T33" fmla="*/ 220 h 384"/>
                <a:gd name="T34" fmla="*/ 132 w 167"/>
                <a:gd name="T35" fmla="*/ 186 h 384"/>
                <a:gd name="T36" fmla="*/ 140 w 167"/>
                <a:gd name="T37" fmla="*/ 154 h 384"/>
                <a:gd name="T38" fmla="*/ 167 w 167"/>
                <a:gd name="T39" fmla="*/ 90 h 384"/>
                <a:gd name="T40" fmla="*/ 149 w 167"/>
                <a:gd name="T41" fmla="*/ 60 h 384"/>
                <a:gd name="T42" fmla="*/ 149 w 167"/>
                <a:gd name="T43" fmla="*/ 60 h 384"/>
                <a:gd name="T44" fmla="*/ 149 w 167"/>
                <a:gd name="T45" fmla="*/ 6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659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>
                <a:gd name="T0" fmla="*/ 136 w 166"/>
                <a:gd name="T1" fmla="*/ 12 h 300"/>
                <a:gd name="T2" fmla="*/ 100 w 166"/>
                <a:gd name="T3" fmla="*/ 0 h 300"/>
                <a:gd name="T4" fmla="*/ 78 w 166"/>
                <a:gd name="T5" fmla="*/ 64 h 300"/>
                <a:gd name="T6" fmla="*/ 70 w 166"/>
                <a:gd name="T7" fmla="*/ 126 h 300"/>
                <a:gd name="T8" fmla="*/ 46 w 166"/>
                <a:gd name="T9" fmla="*/ 184 h 300"/>
                <a:gd name="T10" fmla="*/ 58 w 166"/>
                <a:gd name="T11" fmla="*/ 232 h 300"/>
                <a:gd name="T12" fmla="*/ 38 w 166"/>
                <a:gd name="T13" fmla="*/ 268 h 300"/>
                <a:gd name="T14" fmla="*/ 0 w 166"/>
                <a:gd name="T15" fmla="*/ 300 h 300"/>
                <a:gd name="T16" fmla="*/ 160 w 166"/>
                <a:gd name="T17" fmla="*/ 300 h 300"/>
                <a:gd name="T18" fmla="*/ 136 w 166"/>
                <a:gd name="T19" fmla="*/ 272 h 300"/>
                <a:gd name="T20" fmla="*/ 98 w 166"/>
                <a:gd name="T21" fmla="*/ 234 h 300"/>
                <a:gd name="T22" fmla="*/ 130 w 166"/>
                <a:gd name="T23" fmla="*/ 188 h 300"/>
                <a:gd name="T24" fmla="*/ 138 w 166"/>
                <a:gd name="T25" fmla="*/ 134 h 300"/>
                <a:gd name="T26" fmla="*/ 144 w 166"/>
                <a:gd name="T27" fmla="*/ 94 h 300"/>
                <a:gd name="T28" fmla="*/ 164 w 166"/>
                <a:gd name="T29" fmla="*/ 60 h 300"/>
                <a:gd name="T30" fmla="*/ 166 w 166"/>
                <a:gd name="T31" fmla="*/ 0 h 300"/>
                <a:gd name="T32" fmla="*/ 136 w 166"/>
                <a:gd name="T33" fmla="*/ 12 h 300"/>
                <a:gd name="T34" fmla="*/ 136 w 166"/>
                <a:gd name="T35" fmla="*/ 12 h 300"/>
                <a:gd name="T36" fmla="*/ 136 w 166"/>
                <a:gd name="T37" fmla="*/ 1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660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>
                <a:gd name="T0" fmla="*/ 201 w 237"/>
                <a:gd name="T1" fmla="*/ 0 h 282"/>
                <a:gd name="T2" fmla="*/ 183 w 237"/>
                <a:gd name="T3" fmla="*/ 0 h 282"/>
                <a:gd name="T4" fmla="*/ 158 w 237"/>
                <a:gd name="T5" fmla="*/ 50 h 282"/>
                <a:gd name="T6" fmla="*/ 148 w 237"/>
                <a:gd name="T7" fmla="*/ 92 h 282"/>
                <a:gd name="T8" fmla="*/ 120 w 237"/>
                <a:gd name="T9" fmla="*/ 144 h 282"/>
                <a:gd name="T10" fmla="*/ 82 w 237"/>
                <a:gd name="T11" fmla="*/ 182 h 282"/>
                <a:gd name="T12" fmla="*/ 60 w 237"/>
                <a:gd name="T13" fmla="*/ 232 h 282"/>
                <a:gd name="T14" fmla="*/ 0 w 237"/>
                <a:gd name="T15" fmla="*/ 282 h 282"/>
                <a:gd name="T16" fmla="*/ 128 w 237"/>
                <a:gd name="T17" fmla="*/ 282 h 282"/>
                <a:gd name="T18" fmla="*/ 154 w 237"/>
                <a:gd name="T19" fmla="*/ 254 h 282"/>
                <a:gd name="T20" fmla="*/ 158 w 237"/>
                <a:gd name="T21" fmla="*/ 196 h 282"/>
                <a:gd name="T22" fmla="*/ 188 w 237"/>
                <a:gd name="T23" fmla="*/ 148 h 282"/>
                <a:gd name="T24" fmla="*/ 196 w 237"/>
                <a:gd name="T25" fmla="*/ 70 h 282"/>
                <a:gd name="T26" fmla="*/ 237 w 237"/>
                <a:gd name="T27" fmla="*/ 0 h 282"/>
                <a:gd name="T28" fmla="*/ 201 w 237"/>
                <a:gd name="T29" fmla="*/ 0 h 282"/>
                <a:gd name="T30" fmla="*/ 201 w 237"/>
                <a:gd name="T31" fmla="*/ 0 h 282"/>
                <a:gd name="T32" fmla="*/ 201 w 237"/>
                <a:gd name="T33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661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>
                <a:gd name="T0" fmla="*/ 167 w 196"/>
                <a:gd name="T1" fmla="*/ 54 h 234"/>
                <a:gd name="T2" fmla="*/ 113 w 196"/>
                <a:gd name="T3" fmla="*/ 24 h 234"/>
                <a:gd name="T4" fmla="*/ 83 w 196"/>
                <a:gd name="T5" fmla="*/ 0 h 234"/>
                <a:gd name="T6" fmla="*/ 80 w 196"/>
                <a:gd name="T7" fmla="*/ 62 h 234"/>
                <a:gd name="T8" fmla="*/ 58 w 196"/>
                <a:gd name="T9" fmla="*/ 100 h 234"/>
                <a:gd name="T10" fmla="*/ 54 w 196"/>
                <a:gd name="T11" fmla="*/ 160 h 234"/>
                <a:gd name="T12" fmla="*/ 36 w 196"/>
                <a:gd name="T13" fmla="*/ 202 h 234"/>
                <a:gd name="T14" fmla="*/ 0 w 196"/>
                <a:gd name="T15" fmla="*/ 234 h 234"/>
                <a:gd name="T16" fmla="*/ 146 w 196"/>
                <a:gd name="T17" fmla="*/ 234 h 234"/>
                <a:gd name="T18" fmla="*/ 170 w 196"/>
                <a:gd name="T19" fmla="*/ 198 h 234"/>
                <a:gd name="T20" fmla="*/ 158 w 196"/>
                <a:gd name="T21" fmla="*/ 138 h 234"/>
                <a:gd name="T22" fmla="*/ 196 w 196"/>
                <a:gd name="T23" fmla="*/ 100 h 234"/>
                <a:gd name="T24" fmla="*/ 191 w 196"/>
                <a:gd name="T25" fmla="*/ 54 h 234"/>
                <a:gd name="T26" fmla="*/ 167 w 196"/>
                <a:gd name="T27" fmla="*/ 54 h 234"/>
                <a:gd name="T28" fmla="*/ 167 w 196"/>
                <a:gd name="T29" fmla="*/ 54 h 234"/>
                <a:gd name="T30" fmla="*/ 167 w 196"/>
                <a:gd name="T31" fmla="*/ 5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662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>
                <a:gd name="T0" fmla="*/ 190 w 190"/>
                <a:gd name="T1" fmla="*/ 0 h 252"/>
                <a:gd name="T2" fmla="*/ 166 w 190"/>
                <a:gd name="T3" fmla="*/ 0 h 252"/>
                <a:gd name="T4" fmla="*/ 158 w 190"/>
                <a:gd name="T5" fmla="*/ 38 h 252"/>
                <a:gd name="T6" fmla="*/ 138 w 190"/>
                <a:gd name="T7" fmla="*/ 120 h 252"/>
                <a:gd name="T8" fmla="*/ 94 w 190"/>
                <a:gd name="T9" fmla="*/ 180 h 252"/>
                <a:gd name="T10" fmla="*/ 62 w 190"/>
                <a:gd name="T11" fmla="*/ 234 h 252"/>
                <a:gd name="T12" fmla="*/ 0 w 190"/>
                <a:gd name="T13" fmla="*/ 252 h 252"/>
                <a:gd name="T14" fmla="*/ 128 w 190"/>
                <a:gd name="T15" fmla="*/ 252 h 252"/>
                <a:gd name="T16" fmla="*/ 142 w 190"/>
                <a:gd name="T17" fmla="*/ 188 h 252"/>
                <a:gd name="T18" fmla="*/ 186 w 190"/>
                <a:gd name="T19" fmla="*/ 90 h 252"/>
                <a:gd name="T20" fmla="*/ 190 w 190"/>
                <a:gd name="T21" fmla="*/ 38 h 252"/>
                <a:gd name="T22" fmla="*/ 190 w 190"/>
                <a:gd name="T23" fmla="*/ 0 h 252"/>
                <a:gd name="T24" fmla="*/ 190 w 190"/>
                <a:gd name="T25" fmla="*/ 0 h 252"/>
                <a:gd name="T26" fmla="*/ 190 w 190"/>
                <a:gd name="T27" fmla="*/ 0 h 252"/>
                <a:gd name="T28" fmla="*/ 190 w 190"/>
                <a:gd name="T29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663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>
                <a:gd name="T0" fmla="*/ 197 w 230"/>
                <a:gd name="T1" fmla="*/ 0 h 132"/>
                <a:gd name="T2" fmla="*/ 191 w 230"/>
                <a:gd name="T3" fmla="*/ 0 h 132"/>
                <a:gd name="T4" fmla="*/ 185 w 230"/>
                <a:gd name="T5" fmla="*/ 0 h 132"/>
                <a:gd name="T6" fmla="*/ 173 w 230"/>
                <a:gd name="T7" fmla="*/ 0 h 132"/>
                <a:gd name="T8" fmla="*/ 161 w 230"/>
                <a:gd name="T9" fmla="*/ 0 h 132"/>
                <a:gd name="T10" fmla="*/ 155 w 230"/>
                <a:gd name="T11" fmla="*/ 0 h 132"/>
                <a:gd name="T12" fmla="*/ 138 w 230"/>
                <a:gd name="T13" fmla="*/ 6 h 132"/>
                <a:gd name="T14" fmla="*/ 132 w 230"/>
                <a:gd name="T15" fmla="*/ 6 h 132"/>
                <a:gd name="T16" fmla="*/ 35 w 230"/>
                <a:gd name="T17" fmla="*/ 18 h 132"/>
                <a:gd name="T18" fmla="*/ 11 w 230"/>
                <a:gd name="T19" fmla="*/ 30 h 132"/>
                <a:gd name="T20" fmla="*/ 23 w 230"/>
                <a:gd name="T21" fmla="*/ 54 h 132"/>
                <a:gd name="T22" fmla="*/ 0 w 230"/>
                <a:gd name="T23" fmla="*/ 100 h 132"/>
                <a:gd name="T24" fmla="*/ 0 w 230"/>
                <a:gd name="T25" fmla="*/ 132 h 132"/>
                <a:gd name="T26" fmla="*/ 162 w 230"/>
                <a:gd name="T27" fmla="*/ 132 h 132"/>
                <a:gd name="T28" fmla="*/ 204 w 230"/>
                <a:gd name="T29" fmla="*/ 88 h 132"/>
                <a:gd name="T30" fmla="*/ 230 w 230"/>
                <a:gd name="T31" fmla="*/ 46 h 132"/>
                <a:gd name="T32" fmla="*/ 214 w 230"/>
                <a:gd name="T33" fmla="*/ 24 h 132"/>
                <a:gd name="T34" fmla="*/ 215 w 230"/>
                <a:gd name="T35" fmla="*/ 0 h 132"/>
                <a:gd name="T36" fmla="*/ 209 w 230"/>
                <a:gd name="T37" fmla="*/ 0 h 132"/>
                <a:gd name="T38" fmla="*/ 203 w 230"/>
                <a:gd name="T39" fmla="*/ 0 h 132"/>
                <a:gd name="T40" fmla="*/ 203 w 230"/>
                <a:gd name="T41" fmla="*/ 0 h 132"/>
                <a:gd name="T42" fmla="*/ 197 w 230"/>
                <a:gd name="T43" fmla="*/ 0 h 132"/>
                <a:gd name="T44" fmla="*/ 197 w 230"/>
                <a:gd name="T45" fmla="*/ 0 h 132"/>
                <a:gd name="T46" fmla="*/ 197 w 230"/>
                <a:gd name="T4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664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>
                <a:gd name="T0" fmla="*/ 71 w 89"/>
                <a:gd name="T1" fmla="*/ 0 h 102"/>
                <a:gd name="T2" fmla="*/ 66 w 89"/>
                <a:gd name="T3" fmla="*/ 48 h 102"/>
                <a:gd name="T4" fmla="*/ 30 w 89"/>
                <a:gd name="T5" fmla="*/ 72 h 102"/>
                <a:gd name="T6" fmla="*/ 0 w 89"/>
                <a:gd name="T7" fmla="*/ 102 h 102"/>
                <a:gd name="T8" fmla="*/ 66 w 89"/>
                <a:gd name="T9" fmla="*/ 102 h 102"/>
                <a:gd name="T10" fmla="*/ 88 w 89"/>
                <a:gd name="T11" fmla="*/ 56 h 102"/>
                <a:gd name="T12" fmla="*/ 89 w 89"/>
                <a:gd name="T13" fmla="*/ 6 h 102"/>
                <a:gd name="T14" fmla="*/ 71 w 89"/>
                <a:gd name="T15" fmla="*/ 0 h 102"/>
                <a:gd name="T16" fmla="*/ 71 w 89"/>
                <a:gd name="T17" fmla="*/ 0 h 102"/>
                <a:gd name="T18" fmla="*/ 71 w 89"/>
                <a:gd name="T1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665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>
                <a:gd name="T0" fmla="*/ 278 w 278"/>
                <a:gd name="T1" fmla="*/ 24 h 953"/>
                <a:gd name="T2" fmla="*/ 272 w 278"/>
                <a:gd name="T3" fmla="*/ 24 h 953"/>
                <a:gd name="T4" fmla="*/ 272 w 278"/>
                <a:gd name="T5" fmla="*/ 18 h 953"/>
                <a:gd name="T6" fmla="*/ 266 w 278"/>
                <a:gd name="T7" fmla="*/ 18 h 953"/>
                <a:gd name="T8" fmla="*/ 254 w 278"/>
                <a:gd name="T9" fmla="*/ 12 h 953"/>
                <a:gd name="T10" fmla="*/ 236 w 278"/>
                <a:gd name="T11" fmla="*/ 6 h 953"/>
                <a:gd name="T12" fmla="*/ 212 w 278"/>
                <a:gd name="T13" fmla="*/ 0 h 953"/>
                <a:gd name="T14" fmla="*/ 206 w 278"/>
                <a:gd name="T15" fmla="*/ 6 h 953"/>
                <a:gd name="T16" fmla="*/ 198 w 278"/>
                <a:gd name="T17" fmla="*/ 129 h 953"/>
                <a:gd name="T18" fmla="*/ 184 w 278"/>
                <a:gd name="T19" fmla="*/ 209 h 953"/>
                <a:gd name="T20" fmla="*/ 182 w 278"/>
                <a:gd name="T21" fmla="*/ 249 h 953"/>
                <a:gd name="T22" fmla="*/ 200 w 278"/>
                <a:gd name="T23" fmla="*/ 339 h 953"/>
                <a:gd name="T24" fmla="*/ 186 w 278"/>
                <a:gd name="T25" fmla="*/ 481 h 953"/>
                <a:gd name="T26" fmla="*/ 176 w 278"/>
                <a:gd name="T27" fmla="*/ 521 h 953"/>
                <a:gd name="T28" fmla="*/ 156 w 278"/>
                <a:gd name="T29" fmla="*/ 601 h 953"/>
                <a:gd name="T30" fmla="*/ 172 w 278"/>
                <a:gd name="T31" fmla="*/ 681 h 953"/>
                <a:gd name="T32" fmla="*/ 138 w 278"/>
                <a:gd name="T33" fmla="*/ 765 h 953"/>
                <a:gd name="T34" fmla="*/ 96 w 278"/>
                <a:gd name="T35" fmla="*/ 847 h 953"/>
                <a:gd name="T36" fmla="*/ 50 w 278"/>
                <a:gd name="T37" fmla="*/ 899 h 953"/>
                <a:gd name="T38" fmla="*/ 0 w 278"/>
                <a:gd name="T39" fmla="*/ 953 h 953"/>
                <a:gd name="T40" fmla="*/ 278 w 278"/>
                <a:gd name="T41" fmla="*/ 953 h 953"/>
                <a:gd name="T42" fmla="*/ 278 w 278"/>
                <a:gd name="T43" fmla="*/ 24 h 953"/>
                <a:gd name="T44" fmla="*/ 278 w 278"/>
                <a:gd name="T45" fmla="*/ 24 h 953"/>
                <a:gd name="T46" fmla="*/ 278 w 278"/>
                <a:gd name="T47" fmla="*/ 24 h 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7666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7667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27668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27669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A8ACABE6-BB9C-4F45-8BA2-21669B431C8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27670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7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27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7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6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6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98" decel="100000" fill="hold"/>
                                        <p:tgtEl>
                                          <p:spTgt spid="276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76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6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98" decel="100000" fill="hold"/>
                                        <p:tgtEl>
                                          <p:spTgt spid="276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76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6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6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98" decel="100000" fill="hold"/>
                                        <p:tgtEl>
                                          <p:spTgt spid="276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76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76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6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276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76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6" grpId="0"/>
      <p:bldP spid="27670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70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7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276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276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70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7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276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276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70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7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276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276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70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7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276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276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70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7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276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276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u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93;&#1080;&#1084;&#1080;&#1103;\&#1056;&#1072;&#1073;&#1086;&#1095;&#1080;&#1081;%20&#1089;&#1090;&#1086;&#1083;\&#1055;&#1077;&#1057;&#1085;&#1048;\&#1041;&#1072;&#1089;&#1090;&#1072;%20&#1061;&#1088;&#1102;%20-%20&#1053;&#1072;&#1084;&#1080;%20&#1087;&#1088;&#1086;&#1078;&#1080;&#1090;&#1099;&#1077;%20&#1076;&#1085;&#1080;.mp3" TargetMode="External"/><Relationship Id="rId6" Type="http://schemas.openxmlformats.org/officeDocument/2006/relationships/image" Target="../media/image4.jpe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gif"/><Relationship Id="rId4" Type="http://schemas.openxmlformats.org/officeDocument/2006/relationships/image" Target="../media/image27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prezentacii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gif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gif"/><Relationship Id="rId4" Type="http://schemas.openxmlformats.org/officeDocument/2006/relationships/image" Target="../media/image1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gif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gif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http://www.ugkr.ru/images/biblioteka/konkyrs/images/gr_nikiteev_kurenie_idyom_k.jpg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1258888" y="654050"/>
            <a:ext cx="5192712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 sz="4000" b="1" i="1"/>
              <a:t>Влияние алкоголя и табака на организм человека</a:t>
            </a:r>
          </a:p>
        </p:txBody>
      </p:sp>
      <p:pic>
        <p:nvPicPr>
          <p:cNvPr id="2054" name="Picture 6" descr="FAC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4149725"/>
            <a:ext cx="1657350" cy="126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Бутылка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838" y="4830763"/>
            <a:ext cx="2951162" cy="2027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image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2924175"/>
            <a:ext cx="2809875" cy="227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468313" y="5734050"/>
            <a:ext cx="4333875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ru-RU"/>
              <a:t>Презентацию подготовил</a:t>
            </a:r>
          </a:p>
          <a:p>
            <a:pPr algn="ctr"/>
            <a:r>
              <a:rPr lang="ru-RU"/>
              <a:t>ученик 11 класса  Быстрогорской СОШ</a:t>
            </a:r>
          </a:p>
          <a:p>
            <a:pPr algn="ctr"/>
            <a:r>
              <a:rPr lang="ru-RU"/>
              <a:t>Хорунженко Константин</a:t>
            </a:r>
          </a:p>
        </p:txBody>
      </p:sp>
      <p:pic>
        <p:nvPicPr>
          <p:cNvPr id="2061" name="Баста Хрю - Нами прожитые дни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9525" y="4437063"/>
            <a:ext cx="244475" cy="24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6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10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46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1835150" y="620713"/>
            <a:ext cx="5354638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ru-RU" sz="4800">
                <a:solidFill>
                  <a:schemeClr val="bg1"/>
                </a:solidFill>
              </a:rPr>
              <a:t>Влияние алкоголя</a:t>
            </a:r>
            <a:endParaRPr lang="en-US" sz="4800">
              <a:solidFill>
                <a:schemeClr val="bg1"/>
              </a:solidFill>
            </a:endParaRPr>
          </a:p>
          <a:p>
            <a:pPr algn="ctr"/>
            <a:r>
              <a:rPr lang="ru-RU" sz="4800">
                <a:solidFill>
                  <a:schemeClr val="bg1"/>
                </a:solidFill>
              </a:rPr>
              <a:t> на человека</a:t>
            </a:r>
            <a:r>
              <a:rPr lang="ru-RU"/>
              <a:t> </a:t>
            </a: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323850" y="2427288"/>
            <a:ext cx="8569325" cy="405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 sz="2000">
                <a:solidFill>
                  <a:srgbClr val="FFFF00"/>
                </a:solidFill>
              </a:rPr>
              <a:t>Токсически</a:t>
            </a:r>
          </a:p>
          <a:p>
            <a:r>
              <a:rPr lang="ru-RU" sz="2000">
                <a:solidFill>
                  <a:srgbClr val="FFFF00"/>
                </a:solidFill>
              </a:rPr>
              <a:t>действует на клетки головного мозга</a:t>
            </a:r>
          </a:p>
          <a:p>
            <a:r>
              <a:rPr lang="ru-RU" sz="2000">
                <a:solidFill>
                  <a:srgbClr val="FFFF00"/>
                </a:solidFill>
              </a:rPr>
              <a:t>Изменяет биологические процессы головного мозга</a:t>
            </a:r>
          </a:p>
          <a:p>
            <a:r>
              <a:rPr lang="ru-RU" sz="2000">
                <a:solidFill>
                  <a:srgbClr val="FFFF00"/>
                </a:solidFill>
              </a:rPr>
              <a:t>Обеспечивает организм энергией;</a:t>
            </a:r>
          </a:p>
          <a:p>
            <a:r>
              <a:rPr lang="ru-RU" sz="2000">
                <a:solidFill>
                  <a:srgbClr val="FFFF00"/>
                </a:solidFill>
              </a:rPr>
              <a:t>Замедляет работу центральной нервной системы, снижает ее эффективность, действует как анестезирующее средство;</a:t>
            </a:r>
          </a:p>
          <a:p>
            <a:r>
              <a:rPr lang="ru-RU" sz="2000">
                <a:solidFill>
                  <a:srgbClr val="FFFF00"/>
                </a:solidFill>
              </a:rPr>
              <a:t>Стимулирует производство мочи (при большом приеме алкоголя тело теряет больше воды, чем получает, вследствие этого клетки обезвоживаются);</a:t>
            </a:r>
          </a:p>
          <a:p>
            <a:r>
              <a:rPr lang="ru-RU" sz="2000">
                <a:solidFill>
                  <a:srgbClr val="FFFF00"/>
                </a:solidFill>
              </a:rPr>
              <a:t>Временно выводит из строя печень (после приема большой дозы спиртного примерно две трети печени могут выйти из строя, но работа печени обычно полностью восстанавливается через несколько дней).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19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1547813" y="66675"/>
            <a:ext cx="7396162" cy="483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 sz="2400">
                <a:solidFill>
                  <a:srgbClr val="FFFF00"/>
                </a:solidFill>
              </a:rPr>
              <a:t>Мотивы употребления спиртного, </a:t>
            </a:r>
            <a:endParaRPr lang="en-US" sz="2400">
              <a:solidFill>
                <a:srgbClr val="FFFF00"/>
              </a:solidFill>
            </a:endParaRPr>
          </a:p>
          <a:p>
            <a:pPr algn="ctr"/>
            <a:r>
              <a:rPr lang="ru-RU" sz="2400">
                <a:solidFill>
                  <a:srgbClr val="FFFF00"/>
                </a:solidFill>
              </a:rPr>
              <a:t>типичные для молодых</a:t>
            </a:r>
          </a:p>
          <a:p>
            <a:pPr algn="ctr"/>
            <a:r>
              <a:rPr lang="ru-RU" sz="2400">
                <a:solidFill>
                  <a:schemeClr val="bg1"/>
                </a:solidFill>
              </a:rPr>
              <a:t>желание следовать традициям, </a:t>
            </a:r>
            <a:endParaRPr lang="en-US" sz="2400">
              <a:solidFill>
                <a:schemeClr val="bg1"/>
              </a:solidFill>
            </a:endParaRPr>
          </a:p>
          <a:p>
            <a:pPr algn="ctr"/>
            <a:r>
              <a:rPr lang="ru-RU" sz="2400">
                <a:solidFill>
                  <a:schemeClr val="bg1"/>
                </a:solidFill>
              </a:rPr>
              <a:t>испытывать новые ощущения,</a:t>
            </a:r>
          </a:p>
          <a:p>
            <a:pPr algn="ctr"/>
            <a:r>
              <a:rPr lang="ru-RU" sz="2400">
                <a:solidFill>
                  <a:schemeClr val="bg1"/>
                </a:solidFill>
              </a:rPr>
              <a:t>любопытство, «для храбрости» и т.п.</a:t>
            </a:r>
            <a:endParaRPr lang="en-US" sz="2400">
              <a:solidFill>
                <a:schemeClr val="bg1"/>
              </a:solidFill>
            </a:endParaRPr>
          </a:p>
          <a:p>
            <a:pPr algn="ctr"/>
            <a:endParaRPr lang="ru-RU" sz="2400">
              <a:solidFill>
                <a:schemeClr val="bg1"/>
              </a:solidFill>
            </a:endParaRPr>
          </a:p>
          <a:p>
            <a:pPr algn="ctr"/>
            <a:r>
              <a:rPr lang="ru-RU" sz="2400">
                <a:solidFill>
                  <a:srgbClr val="FFFF00"/>
                </a:solidFill>
              </a:rPr>
              <a:t>Мотивы употребления спиртного, типичные для взрослых людей</a:t>
            </a:r>
          </a:p>
          <a:p>
            <a:pPr algn="ctr"/>
            <a:r>
              <a:rPr lang="ru-RU" sz="2400">
                <a:solidFill>
                  <a:schemeClr val="bg1"/>
                </a:solidFill>
              </a:rPr>
              <a:t>стремление избавиться от скуки.</a:t>
            </a:r>
          </a:p>
          <a:p>
            <a:pPr algn="ctr"/>
            <a:r>
              <a:rPr lang="ru-RU" sz="2400">
                <a:solidFill>
                  <a:schemeClr val="bg1"/>
                </a:solidFill>
              </a:rPr>
              <a:t>желание снять с себя напряжение,</a:t>
            </a:r>
          </a:p>
          <a:p>
            <a:pPr algn="ctr"/>
            <a:r>
              <a:rPr lang="ru-RU" sz="2400">
                <a:solidFill>
                  <a:schemeClr val="bg1"/>
                </a:solidFill>
              </a:rPr>
              <a:t>желание освободиться от неприятных переживаний в семье, профессиональном, учебном коллективе.</a:t>
            </a:r>
          </a:p>
        </p:txBody>
      </p:sp>
      <p:pic>
        <p:nvPicPr>
          <p:cNvPr id="11270" name="Picture 6" descr="bugs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5586413"/>
            <a:ext cx="2879725" cy="1271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1" name="Picture 7" descr="betty2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4941888"/>
            <a:ext cx="1258887" cy="1916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demon2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50" y="188913"/>
            <a:ext cx="1809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1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971550" y="188913"/>
            <a:ext cx="6611938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>
                <a:solidFill>
                  <a:srgbClr val="FFFF00"/>
                </a:solidFill>
              </a:rPr>
              <a:t>Разрушитель растущего организма</a:t>
            </a:r>
          </a:p>
          <a:p>
            <a:pPr algn="ctr"/>
            <a:r>
              <a:rPr lang="ru-RU">
                <a:solidFill>
                  <a:srgbClr val="FFFF00"/>
                </a:solidFill>
              </a:rPr>
              <a:t>Недостаточно насыщаемость крови кислородом, нарушение обмена веществ, в частности усвоения витамина С</a:t>
            </a:r>
          </a:p>
          <a:p>
            <a:pPr algn="ctr"/>
            <a:r>
              <a:rPr lang="ru-RU">
                <a:solidFill>
                  <a:srgbClr val="FFFF00"/>
                </a:solidFill>
              </a:rPr>
              <a:t>, приводит к резкому снижению мышечной силы, нарушению работо­способности.</a:t>
            </a:r>
          </a:p>
        </p:txBody>
      </p:sp>
      <p:pic>
        <p:nvPicPr>
          <p:cNvPr id="10246" name="Picture 6" descr="human109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2133600"/>
            <a:ext cx="952500" cy="82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250825" y="2879725"/>
            <a:ext cx="8642350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</a:rPr>
              <a:t>Неоднократное или частое употребление алкоголя оказывает буквально опустошающее воздействие на психику подростка. При этом задерживается не только развитие высших форм мышления, выработка этических и нравственных категорий и эстетических понятий, но и утрачиваются уже развившиеся способности. Подросток, что называется «тупеет» и интеллектуально, и эмоционально, и нравственно.</a:t>
            </a:r>
          </a:p>
          <a:p>
            <a:pPr algn="ctr"/>
            <a:r>
              <a:rPr lang="ru-RU" sz="2000">
                <a:solidFill>
                  <a:schemeClr val="bg1"/>
                </a:solidFill>
              </a:rPr>
              <a:t>Чем моложе организм, тем губительнее действует на него алкоголь. Кроме того, употребление алкогольных напитков подростками значительно быстрее, чем у взрослых, ведет к формированию у них алкоголизма.</a:t>
            </a:r>
          </a:p>
          <a:p>
            <a:pPr algn="ctr" eaLnBrk="0" hangingPunct="0"/>
            <a:endParaRPr lang="ru-RU" sz="2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space9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5" descr="image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3644900"/>
            <a:ext cx="6362700" cy="321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91" name="WordArt 7"/>
          <p:cNvSpPr>
            <a:spLocks noChangeArrowheads="1" noChangeShapeType="1" noTextEdit="1"/>
          </p:cNvSpPr>
          <p:nvPr/>
        </p:nvSpPr>
        <p:spPr bwMode="auto">
          <a:xfrm rot="-1469201">
            <a:off x="1785938" y="1089025"/>
            <a:ext cx="4679950" cy="15113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6869201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Ой - Ой- Ой ! ! !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coastlin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370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468313" y="333375"/>
            <a:ext cx="8215312" cy="448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/>
              <a:t>Стадии и формы опьянения и алкоголизма</a:t>
            </a:r>
          </a:p>
          <a:p>
            <a:pPr algn="ctr"/>
            <a:r>
              <a:rPr lang="ru-RU" i="1">
                <a:solidFill>
                  <a:srgbClr val="FF0000"/>
                </a:solidFill>
              </a:rPr>
              <a:t>Легкая степень опьянения</a:t>
            </a:r>
          </a:p>
          <a:p>
            <a:pPr algn="ctr"/>
            <a:r>
              <a:rPr lang="ru-RU"/>
              <a:t>Повышается настроение, облегчается общение, появляется ощущение мышечного расслабления и физического комфорта. Мимика становится более выразительной, движения менее точными.</a:t>
            </a:r>
            <a:endParaRPr lang="en-US"/>
          </a:p>
          <a:p>
            <a:pPr algn="ctr"/>
            <a:r>
              <a:rPr lang="ru-RU"/>
              <a:t> </a:t>
            </a:r>
            <a:r>
              <a:rPr lang="ru-RU">
                <a:solidFill>
                  <a:srgbClr val="FF0000"/>
                </a:solidFill>
              </a:rPr>
              <a:t>Средняя степень опьянения</a:t>
            </a:r>
          </a:p>
          <a:p>
            <a:pPr algn="ctr"/>
            <a:r>
              <a:rPr lang="ru-RU"/>
              <a:t>Может возникнуть раздражительность. Критика к себе и окружающим снижается. Нарушаться координация движения. Речь становиться невнятной. Снижается болевая, температурная чувствительность. Память на период опьянения обычно не нарушается </a:t>
            </a:r>
            <a:endParaRPr lang="en-US"/>
          </a:p>
          <a:p>
            <a:pPr algn="ctr"/>
            <a:r>
              <a:rPr lang="ru-RU">
                <a:solidFill>
                  <a:srgbClr val="FF0000"/>
                </a:solidFill>
              </a:rPr>
              <a:t>Тяжелая степень опьянения</a:t>
            </a:r>
          </a:p>
          <a:p>
            <a:pPr algn="ctr"/>
            <a:r>
              <a:rPr lang="ru-RU"/>
              <a:t>Отмечаются симптомы выключения сознания от оглушения до комы. Иногда возникают эпилептические припадки. Возможно непроизвольное мочеиспускание и дефекации. Подобное состояние как правило полностью отсутствует в памяти человека.</a:t>
            </a:r>
          </a:p>
          <a:p>
            <a:pPr algn="ctr" eaLnBrk="0" hangingPunct="0"/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7" name="Picture 5" descr="human10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1331913" y="1031875"/>
            <a:ext cx="6335712" cy="473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 sz="1600"/>
              <a:t>Весь период развития алкоголизма делят на три стадии:</a:t>
            </a:r>
          </a:p>
          <a:p>
            <a:pPr algn="ctr"/>
            <a:r>
              <a:rPr lang="ru-RU" sz="1600">
                <a:solidFill>
                  <a:srgbClr val="FF0000"/>
                </a:solidFill>
              </a:rPr>
              <a:t>I стадии</a:t>
            </a:r>
          </a:p>
          <a:p>
            <a:pPr algn="ctr"/>
            <a:r>
              <a:rPr lang="ru-RU" sz="1600"/>
              <a:t>алкоголизма психическая зависимость от алкоголя проявляется в форме влечения к спиртным напиткам навязчивого характера, ведущего к утрате количественного контроля выпитого алкоголя.</a:t>
            </a:r>
          </a:p>
          <a:p>
            <a:pPr algn="ctr"/>
            <a:r>
              <a:rPr lang="ru-RU" sz="1600"/>
              <a:t>Во</a:t>
            </a:r>
            <a:r>
              <a:rPr lang="en-US" sz="1600"/>
              <a:t>  </a:t>
            </a:r>
            <a:r>
              <a:rPr lang="ru-RU" sz="1600">
                <a:solidFill>
                  <a:srgbClr val="FF0000"/>
                </a:solidFill>
              </a:rPr>
              <a:t>II стадии</a:t>
            </a:r>
          </a:p>
          <a:p>
            <a:pPr algn="ctr"/>
            <a:r>
              <a:rPr lang="ru-RU" sz="1600"/>
              <a:t>появляется физическая зависимость от алкоголя с</a:t>
            </a:r>
          </a:p>
          <a:p>
            <a:pPr algn="ctr"/>
            <a:r>
              <a:rPr lang="ru-RU" sz="1600"/>
              <a:t>компульсивным</a:t>
            </a:r>
          </a:p>
          <a:p>
            <a:pPr algn="ctr"/>
            <a:r>
              <a:rPr lang="ru-RU" sz="1600"/>
              <a:t>влечением (непреодолимое влечение, возникающее вопреки воле, разуму, чувствам) к спиртным напиткам. Выявляются черты деградации личности, патологические изменения со стороны внутренних органов.</a:t>
            </a:r>
          </a:p>
          <a:p>
            <a:pPr algn="ctr"/>
            <a:r>
              <a:rPr lang="ru-RU" sz="1600"/>
              <a:t>В</a:t>
            </a:r>
            <a:r>
              <a:rPr lang="en-US" sz="1600"/>
              <a:t>   </a:t>
            </a:r>
            <a:r>
              <a:rPr lang="ru-RU" sz="1600">
                <a:solidFill>
                  <a:srgbClr val="FF0000"/>
                </a:solidFill>
              </a:rPr>
              <a:t>III стадии</a:t>
            </a:r>
          </a:p>
          <a:p>
            <a:pPr algn="ctr"/>
            <a:r>
              <a:rPr lang="ru-RU" sz="1600"/>
              <a:t>влечение к алкоголю приобретает</a:t>
            </a:r>
          </a:p>
          <a:p>
            <a:pPr algn="ctr"/>
            <a:r>
              <a:rPr lang="ru-RU" sz="1600"/>
              <a:t>компульсивно-овладевающий</a:t>
            </a:r>
            <a:r>
              <a:rPr lang="en-US" sz="1600"/>
              <a:t> </a:t>
            </a:r>
            <a:r>
              <a:rPr lang="ru-RU" sz="1600"/>
              <a:t>характер. Абстинентный синдром (негативное переживание воздержания) утяжеляется. Утрачивается ситуационный контроль. Нередко возникают алкогольные психозы (например, белая горячка).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image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893175" cy="681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5" name="Picture 7" descr="16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2060575"/>
            <a:ext cx="2087563" cy="3097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lightni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755650" y="1536700"/>
            <a:ext cx="6840538" cy="410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 sz="2400">
                <a:solidFill>
                  <a:schemeClr val="bg1"/>
                </a:solidFill>
              </a:rPr>
              <a:t>Курение и употребление алкогольных напитков сильнейшим образом подрывает здоровье человека. Каждому необходимо это как можно глубже понять и осознать. Никто не должен добровольно разрушать свой организм.</a:t>
            </a:r>
          </a:p>
          <a:p>
            <a:pPr algn="ctr"/>
            <a:r>
              <a:rPr lang="ru-RU" sz="2400">
                <a:solidFill>
                  <a:schemeClr val="bg1"/>
                </a:solidFill>
              </a:rPr>
              <a:t>Утверждение здорового образа жизни - важная общегосударственная задача. Всеми силами способствовать ее решению - долг всех людей, каждого жителя нашей страны.   </a:t>
            </a:r>
          </a:p>
          <a:p>
            <a:pPr algn="ctr"/>
            <a:r>
              <a:rPr lang="ru-RU" sz="2400">
                <a:solidFill>
                  <a:schemeClr val="bg1"/>
                </a:solidFill>
              </a:rPr>
              <a:t>Заключение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ри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3" name="Picture 5" descr="frog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852738"/>
            <a:ext cx="3168650" cy="350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Рамка 5"/>
          <p:cNvSpPr/>
          <p:nvPr/>
        </p:nvSpPr>
        <p:spPr>
          <a:xfrm>
            <a:off x="3714750" y="0"/>
            <a:ext cx="2286000" cy="42862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4"/>
              </a:rPr>
              <a:t>Prezentacii.com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250825" y="1146175"/>
            <a:ext cx="8712200" cy="344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 sz="3200">
                <a:solidFill>
                  <a:schemeClr val="bg1"/>
                </a:solidFill>
              </a:rPr>
              <a:t>Курение и потребление алкоголя </a:t>
            </a:r>
            <a:endParaRPr lang="en-US" sz="3200">
              <a:solidFill>
                <a:schemeClr val="bg1"/>
              </a:solidFill>
            </a:endParaRPr>
          </a:p>
          <a:p>
            <a:pPr algn="ctr"/>
            <a:r>
              <a:rPr lang="ru-RU" sz="3200">
                <a:solidFill>
                  <a:schemeClr val="bg1"/>
                </a:solidFill>
              </a:rPr>
              <a:t>несовместимы со здоровым образом жизни.</a:t>
            </a:r>
            <a:endParaRPr lang="en-US" sz="3200">
              <a:solidFill>
                <a:schemeClr val="bg1"/>
              </a:solidFill>
            </a:endParaRPr>
          </a:p>
          <a:p>
            <a:pPr algn="ctr"/>
            <a:endParaRPr lang="ru-RU" sz="3200">
              <a:solidFill>
                <a:schemeClr val="bg1"/>
              </a:solidFill>
            </a:endParaRPr>
          </a:p>
          <a:p>
            <a:pPr algn="ctr"/>
            <a:r>
              <a:rPr lang="ru-RU" sz="2000">
                <a:solidFill>
                  <a:schemeClr val="bg1"/>
                </a:solidFill>
              </a:rPr>
              <a:t>   Академик Иван Петрович Павлов говорил: </a:t>
            </a:r>
            <a:r>
              <a:rPr lang="ru-RU" sz="2800" i="1">
                <a:solidFill>
                  <a:schemeClr val="bg1"/>
                </a:solidFill>
              </a:rPr>
              <a:t>"Не пейте вина, не огорчайте сердце табачищем - и проживете столько, сколько жил Тициан"</a:t>
            </a:r>
            <a:r>
              <a:rPr lang="ru-RU" sz="2000">
                <a:solidFill>
                  <a:schemeClr val="bg1"/>
                </a:solidFill>
              </a:rPr>
              <a:t> (Тициан, гениальный итальянский художник, прожил 99 лет и умер от заболевания чумой). Сам Павлов не пил вина и прожил 87 лет.</a:t>
            </a:r>
          </a:p>
        </p:txBody>
      </p:sp>
      <p:pic>
        <p:nvPicPr>
          <p:cNvPr id="5127" name="Picture 7" descr="image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581525"/>
            <a:ext cx="2809875" cy="227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image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4581525"/>
            <a:ext cx="1692275" cy="227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demon3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4652963"/>
            <a:ext cx="1800225" cy="201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4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-674688"/>
            <a:ext cx="9577388" cy="7704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179388" y="0"/>
            <a:ext cx="5073650" cy="374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 sz="2400">
                <a:solidFill>
                  <a:schemeClr val="bg1"/>
                </a:solidFill>
              </a:rPr>
              <a:t>Каждый курильщик, потребляющий в день 20 сигарет, добровольно сокращает свою жизнь на пять лет, каждая выкуренная сигарета "стоит" ему   пять с половиной минут жизни. Смертность среди курильщиков в среднем на 50 процентов выше, чем среди некурящих.</a:t>
            </a: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0" y="3933825"/>
            <a:ext cx="9029700" cy="201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>
                <a:solidFill>
                  <a:schemeClr val="bg1"/>
                </a:solidFill>
              </a:rPr>
              <a:t>Курение - одна из вреднейших привычек.</a:t>
            </a:r>
          </a:p>
          <a:p>
            <a:pPr algn="ctr"/>
            <a:r>
              <a:rPr lang="ru-RU">
                <a:solidFill>
                  <a:schemeClr val="bg1"/>
                </a:solidFill>
              </a:rPr>
              <a:t>В дыме табака содержится более 30 ядовитых веществ: Никотин, Углекислый газ, Окись углерода, Синильная кислота, Аммиак, Смолистые вещества, Органические кислоты и другие.</a:t>
            </a:r>
          </a:p>
          <a:p>
            <a:pPr algn="ctr"/>
            <a:r>
              <a:rPr lang="ru-RU">
                <a:solidFill>
                  <a:schemeClr val="bg1"/>
                </a:solidFill>
              </a:rPr>
              <a:t>Никотин - один из самых опасных ядов растительного происхождения.</a:t>
            </a:r>
          </a:p>
          <a:p>
            <a:pPr algn="ctr"/>
            <a:r>
              <a:rPr lang="ru-RU">
                <a:solidFill>
                  <a:schemeClr val="bg1"/>
                </a:solidFill>
              </a:rPr>
              <a:t>Для человека смертельная доза никотина составляет от 50 до 100 мг, </a:t>
            </a:r>
            <a:endParaRPr lang="en-US">
              <a:solidFill>
                <a:schemeClr val="bg1"/>
              </a:solidFill>
            </a:endParaRPr>
          </a:p>
          <a:p>
            <a:pPr algn="ctr"/>
            <a:r>
              <a:rPr lang="ru-RU">
                <a:solidFill>
                  <a:schemeClr val="bg1"/>
                </a:solidFill>
              </a:rPr>
              <a:t>или 2-3</a:t>
            </a:r>
            <a:r>
              <a:rPr lang="ru-RU"/>
              <a:t> </a:t>
            </a:r>
            <a:r>
              <a:rPr lang="ru-RU">
                <a:solidFill>
                  <a:schemeClr val="bg1"/>
                </a:solidFill>
              </a:rPr>
              <a:t>капли.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CAQVWDI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313" y="-603250"/>
            <a:ext cx="10980738" cy="746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4643438" y="0"/>
            <a:ext cx="4665662" cy="393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>
                <a:solidFill>
                  <a:schemeClr val="bg1"/>
                </a:solidFill>
              </a:rPr>
              <a:t>В момент затяжки дымом сигареты температура на ее конце достигает 60 градусов и выше. В таких термических условиях происходит возгонка табака и папиросной бумаги, при этом образуется около 200 вредных веществ, в том числе окись углерода, сажа, бензопирен</a:t>
            </a:r>
          </a:p>
          <a:p>
            <a:pPr algn="ctr"/>
            <a:r>
              <a:rPr lang="ru-RU">
                <a:solidFill>
                  <a:schemeClr val="bg1"/>
                </a:solidFill>
              </a:rPr>
              <a:t>, муравьиная, синильная кислоты, мышьяк, аммиак, сероводород, ацетилен, радиоактивные элементы. Выкуривание одной сигареты эквивалентно пребыванию на оживленной автомагистрали в течение 36 часов.</a:t>
            </a:r>
          </a:p>
        </p:txBody>
      </p:sp>
      <p:pic>
        <p:nvPicPr>
          <p:cNvPr id="12295" name="Picture 7" descr="image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4221163"/>
            <a:ext cx="2381250" cy="241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16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0"/>
            <a:ext cx="2881313" cy="3783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7" name="Picture 9" descr="demon3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149725"/>
            <a:ext cx="1727200" cy="2447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5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0" y="188913"/>
            <a:ext cx="9729788" cy="2563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>
                <a:solidFill>
                  <a:schemeClr val="bg1"/>
                </a:solidFill>
              </a:rPr>
              <a:t>Вред курения</a:t>
            </a:r>
          </a:p>
          <a:p>
            <a:pPr algn="ctr"/>
            <a:r>
              <a:rPr lang="ru-RU">
                <a:solidFill>
                  <a:schemeClr val="bg1"/>
                </a:solidFill>
              </a:rPr>
              <a:t>Курение ведет к развитию хронического бронхита</a:t>
            </a:r>
          </a:p>
          <a:p>
            <a:pPr algn="ctr"/>
            <a:r>
              <a:rPr lang="ru-RU">
                <a:solidFill>
                  <a:schemeClr val="bg1"/>
                </a:solidFill>
              </a:rPr>
              <a:t>Велика роль курения и в возникновении туберкулёза.</a:t>
            </a:r>
          </a:p>
          <a:p>
            <a:pPr algn="ctr"/>
            <a:r>
              <a:rPr lang="ru-RU">
                <a:solidFill>
                  <a:schemeClr val="bg1"/>
                </a:solidFill>
              </a:rPr>
              <a:t>Часто курящие испытывают боли в сердце.</a:t>
            </a:r>
          </a:p>
          <a:p>
            <a:pPr algn="ctr"/>
            <a:r>
              <a:rPr lang="ru-RU">
                <a:solidFill>
                  <a:schemeClr val="bg1"/>
                </a:solidFill>
              </a:rPr>
              <a:t>Инфаркт миокарда у курящих встречается в 3 раза чаще, чем у некурящих.</a:t>
            </a:r>
          </a:p>
          <a:p>
            <a:pPr algn="ctr"/>
            <a:r>
              <a:rPr lang="ru-RU">
                <a:solidFill>
                  <a:schemeClr val="bg1"/>
                </a:solidFill>
              </a:rPr>
              <a:t>От веществ, содержащихся в табачном дыму, </a:t>
            </a:r>
            <a:endParaRPr lang="en-US">
              <a:solidFill>
                <a:schemeClr val="bg1"/>
              </a:solidFill>
            </a:endParaRPr>
          </a:p>
          <a:p>
            <a:pPr algn="ctr"/>
            <a:r>
              <a:rPr lang="ru-RU">
                <a:solidFill>
                  <a:schemeClr val="bg1"/>
                </a:solidFill>
              </a:rPr>
              <a:t>страдает так же пищеварительный тракт, в первую очередь</a:t>
            </a:r>
            <a:endParaRPr lang="en-US">
              <a:solidFill>
                <a:schemeClr val="bg1"/>
              </a:solidFill>
            </a:endParaRPr>
          </a:p>
          <a:p>
            <a:pPr algn="ctr"/>
            <a:r>
              <a:rPr lang="ru-RU">
                <a:solidFill>
                  <a:schemeClr val="bg1"/>
                </a:solidFill>
              </a:rPr>
              <a:t> зубы и слизистая оболочка рта.</a:t>
            </a:r>
          </a:p>
          <a:p>
            <a:pPr algn="ctr"/>
            <a:r>
              <a:rPr lang="ru-RU">
                <a:solidFill>
                  <a:schemeClr val="bg1"/>
                </a:solidFill>
              </a:rPr>
              <a:t>Курение может вызвать никотиновую амблиопию</a:t>
            </a:r>
          </a:p>
        </p:txBody>
      </p:sp>
      <p:pic>
        <p:nvPicPr>
          <p:cNvPr id="7174" name="Picture 6" descr="image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357563"/>
            <a:ext cx="2381250" cy="278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image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3429000"/>
            <a:ext cx="2840037" cy="266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395288" y="6308725"/>
            <a:ext cx="22891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Лё</a:t>
            </a:r>
            <a:r>
              <a:rPr lang="ru-RU">
                <a:solidFill>
                  <a:schemeClr val="bg1"/>
                </a:solidFill>
              </a:rPr>
              <a:t>г</a:t>
            </a:r>
            <a:r>
              <a:rPr lang="en-US">
                <a:solidFill>
                  <a:schemeClr val="bg1"/>
                </a:solidFill>
              </a:rPr>
              <a:t>кие </a:t>
            </a:r>
            <a:r>
              <a:rPr lang="ru-RU">
                <a:solidFill>
                  <a:schemeClr val="bg1"/>
                </a:solidFill>
              </a:rPr>
              <a:t>курильщика</a:t>
            </a:r>
            <a:r>
              <a:rPr lang="ru-RU"/>
              <a:t> </a:t>
            </a:r>
          </a:p>
        </p:txBody>
      </p: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5795963" y="6237288"/>
            <a:ext cx="31527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Лёгкие здорового человека</a:t>
            </a:r>
            <a:r>
              <a:rPr lang="ru-RU"/>
              <a:t> </a:t>
            </a:r>
          </a:p>
        </p:txBody>
      </p:sp>
      <p:pic>
        <p:nvPicPr>
          <p:cNvPr id="7178" name="Picture 10" descr="16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636838"/>
            <a:ext cx="2447925" cy="2592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8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2888"/>
            <a:ext cx="9396413" cy="7632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250825" y="188913"/>
            <a:ext cx="4705350" cy="5859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>
                <a:solidFill>
                  <a:schemeClr val="bg1"/>
                </a:solidFill>
              </a:rPr>
              <a:t>В настоящее время к сигарете тянутся девушки,   юноши и даже подростки. Установлено, что многие из них попробовали табачное зелье еще в 15 лет, и причиной тому нередко становились взрослые, в основном родители.</a:t>
            </a:r>
          </a:p>
          <a:p>
            <a:pPr algn="ctr"/>
            <a:r>
              <a:rPr lang="ru-RU">
                <a:solidFill>
                  <a:schemeClr val="bg1"/>
                </a:solidFill>
              </a:rPr>
              <a:t>К тому же, по ошибочным представлениям подростка, курение - признак мужества, самостоятельности, к которым он стремится в силу возрастных особенностей.</a:t>
            </a:r>
          </a:p>
          <a:p>
            <a:pPr algn="ctr"/>
            <a:r>
              <a:rPr lang="ru-RU">
                <a:solidFill>
                  <a:schemeClr val="bg1"/>
                </a:solidFill>
              </a:rPr>
              <a:t>Исследования, проведенные в нескольких московских школах, показали, что наибольшее число неуспевающих учеников оказалось в тех классах, где были выявлены курящие школьники. Курящий подросток заметно отстает от сверстников не только в психическом, но и в физическом развитии.</a:t>
            </a:r>
          </a:p>
          <a:p>
            <a:pPr algn="ctr"/>
            <a:r>
              <a:rPr lang="ru-RU">
                <a:solidFill>
                  <a:schemeClr val="bg1"/>
                </a:solidFill>
              </a:rPr>
              <a:t>    </a:t>
            </a:r>
          </a:p>
        </p:txBody>
      </p:sp>
      <p:pic>
        <p:nvPicPr>
          <p:cNvPr id="8198" name="Picture 6" descr="image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3429000"/>
            <a:ext cx="2830512" cy="3649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image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-171450"/>
            <a:ext cx="2879725" cy="331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16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0"/>
            <a:ext cx="792162" cy="1001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 descr="16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3789363"/>
            <a:ext cx="863600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15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03250"/>
            <a:ext cx="9612313" cy="7704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250825" y="188913"/>
            <a:ext cx="6408738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</a:rPr>
              <a:t>Типы курения :</a:t>
            </a:r>
            <a:endParaRPr lang="en-US" sz="2000">
              <a:solidFill>
                <a:schemeClr val="bg1"/>
              </a:solidFill>
            </a:endParaRPr>
          </a:p>
          <a:p>
            <a:pPr algn="ctr"/>
            <a:endParaRPr lang="ru-RU" sz="2000">
              <a:solidFill>
                <a:schemeClr val="bg1"/>
              </a:solidFill>
            </a:endParaRPr>
          </a:p>
          <a:p>
            <a:r>
              <a:rPr lang="ru-RU" sz="2000">
                <a:solidFill>
                  <a:schemeClr val="folHlink"/>
                </a:solidFill>
              </a:rPr>
              <a:t>Психосоциальный </a:t>
            </a:r>
            <a:r>
              <a:rPr lang="ru-RU">
                <a:solidFill>
                  <a:schemeClr val="bg1"/>
                </a:solidFill>
              </a:rPr>
              <a:t>:</a:t>
            </a:r>
            <a:endParaRPr lang="ru-RU" sz="2000">
              <a:solidFill>
                <a:schemeClr val="bg1"/>
              </a:solidFill>
            </a:endParaRPr>
          </a:p>
          <a:p>
            <a:r>
              <a:rPr lang="ru-RU" sz="2000">
                <a:solidFill>
                  <a:schemeClr val="bg1"/>
                </a:solidFill>
              </a:rPr>
              <a:t>средство самоутверждения, </a:t>
            </a:r>
            <a:endParaRPr lang="en-US" sz="2000">
              <a:solidFill>
                <a:schemeClr val="bg1"/>
              </a:solidFill>
            </a:endParaRPr>
          </a:p>
          <a:p>
            <a:r>
              <a:rPr lang="ru-RU" sz="2000">
                <a:solidFill>
                  <a:schemeClr val="bg1"/>
                </a:solidFill>
              </a:rPr>
              <a:t>достижения социального доверия, признания</a:t>
            </a:r>
          </a:p>
          <a:p>
            <a:r>
              <a:rPr lang="ru-RU" sz="2000">
                <a:solidFill>
                  <a:schemeClr val="folHlink"/>
                </a:solidFill>
              </a:rPr>
              <a:t>Сенсорно-моторный </a:t>
            </a:r>
            <a:r>
              <a:rPr lang="ru-RU">
                <a:solidFill>
                  <a:schemeClr val="folHlink"/>
                </a:solidFill>
              </a:rPr>
              <a:t>:</a:t>
            </a:r>
            <a:endParaRPr lang="ru-RU" sz="2000">
              <a:solidFill>
                <a:schemeClr val="folHlink"/>
              </a:solidFill>
            </a:endParaRPr>
          </a:p>
          <a:p>
            <a:r>
              <a:rPr lang="ru-RU" sz="2000">
                <a:solidFill>
                  <a:schemeClr val="bg1"/>
                </a:solidFill>
              </a:rPr>
              <a:t>процесс курения приносит удовлетворение курильщику</a:t>
            </a:r>
          </a:p>
        </p:txBody>
      </p:sp>
      <p:pic>
        <p:nvPicPr>
          <p:cNvPr id="15367" name="Picture 7" descr="image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924175"/>
            <a:ext cx="2828925" cy="421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2987675" y="2565400"/>
            <a:ext cx="6481763" cy="405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folHlink"/>
                </a:solidFill>
              </a:rPr>
              <a:t>Фармакологический</a:t>
            </a:r>
          </a:p>
          <a:p>
            <a:r>
              <a:rPr lang="ru-RU" sz="2000">
                <a:solidFill>
                  <a:schemeClr val="bg1"/>
                </a:solidFill>
              </a:rPr>
              <a:t>(концентрация никотина в крови регулируется частотой и глубиной затяжек)</a:t>
            </a:r>
          </a:p>
          <a:p>
            <a:r>
              <a:rPr lang="ru-RU" sz="2000" b="1">
                <a:solidFill>
                  <a:schemeClr val="folHlink"/>
                </a:solidFill>
              </a:rPr>
              <a:t>Потворствующий</a:t>
            </a:r>
          </a:p>
          <a:p>
            <a:r>
              <a:rPr lang="ru-RU" sz="2000">
                <a:solidFill>
                  <a:schemeClr val="bg1"/>
                </a:solidFill>
              </a:rPr>
              <a:t>(самый частый): с целью получить удовольствие или усилить уже приятную ситуацию; частота курения варьирует в широких пределах</a:t>
            </a:r>
          </a:p>
          <a:p>
            <a:r>
              <a:rPr lang="ru-RU" sz="2000" b="1">
                <a:solidFill>
                  <a:schemeClr val="folHlink"/>
                </a:solidFill>
              </a:rPr>
              <a:t>Седативный</a:t>
            </a:r>
          </a:p>
          <a:p>
            <a:r>
              <a:rPr lang="ru-RU" sz="2000">
                <a:solidFill>
                  <a:schemeClr val="bg1"/>
                </a:solidFill>
              </a:rPr>
              <a:t>облегчение состояния при неприятной ситуации</a:t>
            </a:r>
          </a:p>
          <a:p>
            <a:r>
              <a:rPr lang="ru-RU" sz="2000" b="1">
                <a:solidFill>
                  <a:schemeClr val="folHlink"/>
                </a:solidFill>
              </a:rPr>
              <a:t>Стимулирующий</a:t>
            </a:r>
          </a:p>
          <a:p>
            <a:r>
              <a:rPr lang="ru-RU" sz="2000">
                <a:solidFill>
                  <a:schemeClr val="bg1"/>
                </a:solidFill>
              </a:rPr>
              <a:t>поддержка при выполнении умственных задач, концентрации внимания, в напряженной ситуации или при выполнении монотонной работы</a:t>
            </a:r>
          </a:p>
        </p:txBody>
      </p:sp>
      <p:pic>
        <p:nvPicPr>
          <p:cNvPr id="15369" name="Picture 9" descr="16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0"/>
            <a:ext cx="2843212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Picture 5" descr="BEACH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3059113" y="908050"/>
            <a:ext cx="5759450" cy="2563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>
                <a:solidFill>
                  <a:schemeClr val="folHlink"/>
                </a:solidFill>
              </a:rPr>
              <a:t>Пристрастие</a:t>
            </a:r>
          </a:p>
          <a:p>
            <a:pPr algn="ctr"/>
            <a:r>
              <a:rPr lang="ru-RU">
                <a:solidFill>
                  <a:schemeClr val="bg1"/>
                </a:solidFill>
              </a:rPr>
              <a:t>для того чтобы избежать симптомов отмены при снижении уровня никотина в плазме ниже необходимого для курильщика минимума, обычно через 30 мин после последнего курения. К этому типу относится автоматическое курение, часто неосознанное, мысль о курении возникает только в том случае, если под рукой нет сигареты.</a:t>
            </a:r>
          </a:p>
          <a:p>
            <a:pPr algn="ctr" eaLnBrk="0" hangingPunct="0"/>
            <a:endParaRPr lang="ru-RU">
              <a:solidFill>
                <a:schemeClr val="bg1"/>
              </a:solidFill>
            </a:endParaRPr>
          </a:p>
        </p:txBody>
      </p:sp>
      <p:pic>
        <p:nvPicPr>
          <p:cNvPr id="14343" name="Picture 7" descr="Картинка 18 из 84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51050"/>
            <a:ext cx="2971800" cy="480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8" descr="16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0"/>
            <a:ext cx="2843212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http://www.ugkr.ru/images/biblioteka/konkyrs/images/gr_nikiteev_kurenie_idyom_k.jp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188913"/>
            <a:ext cx="4826000" cy="6669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Склон">
  <a:themeElements>
    <a:clrScheme name="Склон 5">
      <a:dk1>
        <a:srgbClr val="009999"/>
      </a:dk1>
      <a:lt1>
        <a:srgbClr val="EAEAEA"/>
      </a:lt1>
      <a:dk2>
        <a:srgbClr val="006666"/>
      </a:dk2>
      <a:lt2>
        <a:srgbClr val="FFFFCC"/>
      </a:lt2>
      <a:accent1>
        <a:srgbClr val="339966"/>
      </a:accent1>
      <a:accent2>
        <a:srgbClr val="5E855B"/>
      </a:accent2>
      <a:accent3>
        <a:srgbClr val="AAB8B8"/>
      </a:accent3>
      <a:accent4>
        <a:srgbClr val="C8C8C8"/>
      </a:accent4>
      <a:accent5>
        <a:srgbClr val="ADCAB8"/>
      </a:accent5>
      <a:accent6>
        <a:srgbClr val="547852"/>
      </a:accent6>
      <a:hlink>
        <a:srgbClr val="EEC85E"/>
      </a:hlink>
      <a:folHlink>
        <a:srgbClr val="AA8456"/>
      </a:folHlink>
    </a:clrScheme>
    <a:fontScheme name="Склон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лон 1">
        <a:dk1>
          <a:srgbClr val="5B5B49"/>
        </a:dk1>
        <a:lt1>
          <a:srgbClr val="DDDDDD"/>
        </a:lt1>
        <a:dk2>
          <a:srgbClr val="2B2A00"/>
        </a:dk2>
        <a:lt2>
          <a:srgbClr val="E0DFBE"/>
        </a:lt2>
        <a:accent1>
          <a:srgbClr val="878543"/>
        </a:accent1>
        <a:accent2>
          <a:srgbClr val="716E00"/>
        </a:accent2>
        <a:accent3>
          <a:srgbClr val="ACACAA"/>
        </a:accent3>
        <a:accent4>
          <a:srgbClr val="BDBDBD"/>
        </a:accent4>
        <a:accent5>
          <a:srgbClr val="C3C2B0"/>
        </a:accent5>
        <a:accent6>
          <a:srgbClr val="666300"/>
        </a:accent6>
        <a:hlink>
          <a:srgbClr val="CC9900"/>
        </a:hlink>
        <a:folHlink>
          <a:srgbClr val="99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2">
        <a:dk1>
          <a:srgbClr val="746354"/>
        </a:dk1>
        <a:lt1>
          <a:srgbClr val="FFFFFF"/>
        </a:lt1>
        <a:dk2>
          <a:srgbClr val="523E26"/>
        </a:dk2>
        <a:lt2>
          <a:srgbClr val="E1DFAF"/>
        </a:lt2>
        <a:accent1>
          <a:srgbClr val="CC9900"/>
        </a:accent1>
        <a:accent2>
          <a:srgbClr val="669900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5C8A00"/>
        </a:accent6>
        <a:hlink>
          <a:srgbClr val="CCCC00"/>
        </a:hlink>
        <a:folHlink>
          <a:srgbClr val="AC793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3">
        <a:dk1>
          <a:srgbClr val="667B5B"/>
        </a:dk1>
        <a:lt1>
          <a:srgbClr val="E6E6DA"/>
        </a:lt1>
        <a:dk2>
          <a:srgbClr val="295200"/>
        </a:dk2>
        <a:lt2>
          <a:srgbClr val="F3F2D9"/>
        </a:lt2>
        <a:accent1>
          <a:srgbClr val="808000"/>
        </a:accent1>
        <a:accent2>
          <a:srgbClr val="838D75"/>
        </a:accent2>
        <a:accent3>
          <a:srgbClr val="ACB3AA"/>
        </a:accent3>
        <a:accent4>
          <a:srgbClr val="C4C4BA"/>
        </a:accent4>
        <a:accent5>
          <a:srgbClr val="C0C0AA"/>
        </a:accent5>
        <a:accent6>
          <a:srgbClr val="767F69"/>
        </a:accent6>
        <a:hlink>
          <a:srgbClr val="33CC33"/>
        </a:hlink>
        <a:folHlink>
          <a:srgbClr val="33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4">
        <a:dk1>
          <a:srgbClr val="86615A"/>
        </a:dk1>
        <a:lt1>
          <a:srgbClr val="FFFFFF"/>
        </a:lt1>
        <a:dk2>
          <a:srgbClr val="633427"/>
        </a:dk2>
        <a:lt2>
          <a:srgbClr val="E9DDCD"/>
        </a:lt2>
        <a:accent1>
          <a:srgbClr val="A34545"/>
        </a:accent1>
        <a:accent2>
          <a:srgbClr val="C86400"/>
        </a:accent2>
        <a:accent3>
          <a:srgbClr val="B7AEAC"/>
        </a:accent3>
        <a:accent4>
          <a:srgbClr val="DADADA"/>
        </a:accent4>
        <a:accent5>
          <a:srgbClr val="CEB0B0"/>
        </a:accent5>
        <a:accent6>
          <a:srgbClr val="B55A00"/>
        </a:accent6>
        <a:hlink>
          <a:srgbClr val="ECAE00"/>
        </a:hlink>
        <a:folHlink>
          <a:srgbClr val="BAA8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5">
        <a:dk1>
          <a:srgbClr val="009999"/>
        </a:dk1>
        <a:lt1>
          <a:srgbClr val="EAEAEA"/>
        </a:lt1>
        <a:dk2>
          <a:srgbClr val="006666"/>
        </a:dk2>
        <a:lt2>
          <a:srgbClr val="FFFFCC"/>
        </a:lt2>
        <a:accent1>
          <a:srgbClr val="339966"/>
        </a:accent1>
        <a:accent2>
          <a:srgbClr val="5E855B"/>
        </a:accent2>
        <a:accent3>
          <a:srgbClr val="AAB8B8"/>
        </a:accent3>
        <a:accent4>
          <a:srgbClr val="C8C8C8"/>
        </a:accent4>
        <a:accent5>
          <a:srgbClr val="ADCAB8"/>
        </a:accent5>
        <a:accent6>
          <a:srgbClr val="547852"/>
        </a:accent6>
        <a:hlink>
          <a:srgbClr val="EEC85E"/>
        </a:hlink>
        <a:folHlink>
          <a:srgbClr val="AA845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6">
        <a:dk1>
          <a:srgbClr val="B8A47C"/>
        </a:dk1>
        <a:lt1>
          <a:srgbClr val="FFFFFF"/>
        </a:lt1>
        <a:dk2>
          <a:srgbClr val="A68A58"/>
        </a:dk2>
        <a:lt2>
          <a:srgbClr val="DAD79C"/>
        </a:lt2>
        <a:accent1>
          <a:srgbClr val="816B35"/>
        </a:accent1>
        <a:accent2>
          <a:srgbClr val="FFCC00"/>
        </a:accent2>
        <a:accent3>
          <a:srgbClr val="D0C4B4"/>
        </a:accent3>
        <a:accent4>
          <a:srgbClr val="DADADA"/>
        </a:accent4>
        <a:accent5>
          <a:srgbClr val="C1BAAE"/>
        </a:accent5>
        <a:accent6>
          <a:srgbClr val="E7B900"/>
        </a:accent6>
        <a:hlink>
          <a:srgbClr val="0066CC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7">
        <a:dk1>
          <a:srgbClr val="336699"/>
        </a:dk1>
        <a:lt1>
          <a:srgbClr val="F8F8F8"/>
        </a:lt1>
        <a:dk2>
          <a:srgbClr val="003366"/>
        </a:dk2>
        <a:lt2>
          <a:srgbClr val="D1DDD4"/>
        </a:lt2>
        <a:accent1>
          <a:srgbClr val="3399FF"/>
        </a:accent1>
        <a:accent2>
          <a:srgbClr val="006699"/>
        </a:accent2>
        <a:accent3>
          <a:srgbClr val="AAADB8"/>
        </a:accent3>
        <a:accent4>
          <a:srgbClr val="D4D4D4"/>
        </a:accent4>
        <a:accent5>
          <a:srgbClr val="ADCAFF"/>
        </a:accent5>
        <a:accent6>
          <a:srgbClr val="005C8A"/>
        </a:accent6>
        <a:hlink>
          <a:srgbClr val="86C0CE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921</Words>
  <Application>Microsoft Office PowerPoint</Application>
  <PresentationFormat>Экран (4:3)</PresentationFormat>
  <Paragraphs>94</Paragraphs>
  <Slides>19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Times New Roman</vt:lpstr>
      <vt:lpstr>Verdana</vt:lpstr>
      <vt:lpstr>Wingdings</vt:lpstr>
      <vt:lpstr>Оформление по умолчанию</vt:lpstr>
      <vt:lpstr>Склон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Dnsoft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7</cp:revision>
  <dcterms:created xsi:type="dcterms:W3CDTF">2010-10-23T19:40:59Z</dcterms:created>
  <dcterms:modified xsi:type="dcterms:W3CDTF">2012-10-10T17:36:07Z</dcterms:modified>
</cp:coreProperties>
</file>