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7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53" autoAdjust="0"/>
  </p:normalViewPr>
  <p:slideViewPr>
    <p:cSldViewPr>
      <p:cViewPr varScale="1">
        <p:scale>
          <a:sx n="100" d="100"/>
          <a:sy n="100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2533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253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03FB8E-9C39-4A95-9F69-4E901F38A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8C998-7DAA-4A3F-996F-F027658F4E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18682-AF07-4CC7-9336-D1C39A9905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A71B3-0952-45CB-A09F-EF06A5534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FC3CF-7B5A-4B0C-B6DB-6F6DED8CD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7F386-A6C3-4B40-A4AC-8D85F577D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1A37E-68EB-41A8-A440-588D20A73A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A3F0B-AB9F-40F2-A42B-97EA320D8D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F80C9-C52A-47EF-A8BE-2A2BB6980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50C59-0BB3-4FF7-89F7-226A37DDC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6B201-6E4C-441D-9D1F-66B9A11D2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E89E0-BC66-4C87-AE57-4DD7E62D1D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6DD41-D32A-4BFD-A3D7-3CC300A85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21507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08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150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30F15FD-C329-4E93-B4F7-522480320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87" r:id="rId2"/>
    <p:sldLayoutId id="2147483686" r:id="rId3"/>
    <p:sldLayoutId id="2147483685" r:id="rId4"/>
    <p:sldLayoutId id="2147483684" r:id="rId5"/>
    <p:sldLayoutId id="2147483683" r:id="rId6"/>
    <p:sldLayoutId id="2147483682" r:id="rId7"/>
    <p:sldLayoutId id="2147483681" r:id="rId8"/>
    <p:sldLayoutId id="2147483680" r:id="rId9"/>
    <p:sldLayoutId id="2147483679" r:id="rId10"/>
    <p:sldLayoutId id="2147483678" r:id="rId11"/>
    <p:sldLayoutId id="2147483677" r:id="rId12"/>
    <p:sldLayoutId id="2147483676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1\&#1056;&#1072;&#1073;&#1086;&#1095;&#1080;&#1081;%20&#1089;&#1090;&#1086;&#1083;\&#1076;&#1083;&#1103;%20&#1087;&#1088;&#1086;&#1077;&#1082;&#1090;&#1072;%20&#1074;&#1099;&#1096;&#1080;&#1074;&#1082;&#1080;\017-Ah%20suiat-Apelsin%20kachchisem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1.png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Documents%20and%20Settings\1\&#1056;&#1072;&#1073;&#1086;&#1095;&#1080;&#1081;%20&#1089;&#1090;&#1086;&#1083;\&#1076;&#1083;&#1103;%20&#1087;&#1088;&#1086;&#1077;&#1082;&#1090;&#1072;%20&#1074;&#1099;&#1096;&#1080;&#1074;&#1082;&#1080;\pussycat_dolls_-_when_i_grow_up.mp3" TargetMode="Externa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9.gif"/><Relationship Id="rId4" Type="http://schemas.openxmlformats.org/officeDocument/2006/relationships/image" Target="../media/image2.gif"/><Relationship Id="rId9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0" name="017-Ah suiat-Apelsin kachchisem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2071688" y="2143125"/>
            <a:ext cx="4824412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"ВЫШИВКА КРЕСТОМ"</a:t>
            </a:r>
          </a:p>
        </p:txBody>
      </p:sp>
      <p:pic>
        <p:nvPicPr>
          <p:cNvPr id="3076" name="Picture 5" descr="Копия f8943bbeec3047b04eaf1035015539d2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6" descr="Копия f8943bbeec3047b04eaf1035015539d2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-114300" y="50196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7" descr="Копия f8943bbeec3047b04eaf1035015539d2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7191375" y="51339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8" descr="Копия f8943bbeec3047b04eaf1035015539d2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7305675" y="11430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 descr="zadumalsya_pi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4075" y="3789363"/>
            <a:ext cx="1971675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28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3800" y="765175"/>
            <a:ext cx="170656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 descr="1112200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725" y="3716338"/>
            <a:ext cx="18716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3" descr="untitle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68538" y="765175"/>
            <a:ext cx="1655762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Рамка 11"/>
          <p:cNvSpPr/>
          <p:nvPr/>
        </p:nvSpPr>
        <p:spPr>
          <a:xfrm>
            <a:off x="3786182" y="0"/>
            <a:ext cx="2214578" cy="428604"/>
          </a:xfrm>
          <a:prstGeom prst="fram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4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0"/>
                </p:tgtEl>
              </p:cMediaNode>
            </p:audio>
          </p:childTnLst>
        </p:cTn>
      </p:par>
    </p:tnLst>
    <p:bldLst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5" descr="Pleasures%20of%20Win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10" name="Picture 18" descr="624691151_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04813"/>
            <a:ext cx="8207375" cy="615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1" name="Picture 29" descr="р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4213" y="590550"/>
            <a:ext cx="7488237" cy="5537200"/>
          </a:xfrm>
          <a:noFill/>
        </p:spPr>
      </p:pic>
      <p:pic>
        <p:nvPicPr>
          <p:cNvPr id="59424" name="Picture 32" descr="1ol1b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900113" y="903288"/>
            <a:ext cx="6985000" cy="5010150"/>
          </a:xfrm>
          <a:noFill/>
        </p:spPr>
      </p:pic>
      <p:pic>
        <p:nvPicPr>
          <p:cNvPr id="59431" name="Picture 39" descr="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1187450" y="1096963"/>
            <a:ext cx="6337300" cy="4635500"/>
          </a:xfrm>
          <a:noFill/>
        </p:spPr>
      </p:pic>
      <p:pic>
        <p:nvPicPr>
          <p:cNvPr id="59417" name="Picture 25" descr="гг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1619250" y="1341438"/>
            <a:ext cx="5473700" cy="4100512"/>
          </a:xfrm>
          <a:noFill/>
        </p:spPr>
      </p:pic>
      <p:pic>
        <p:nvPicPr>
          <p:cNvPr id="59434" name="Picture 42" descr="untitle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713" y="1484313"/>
            <a:ext cx="5184775" cy="380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7" name="Picture 45" descr="п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27313" y="1628775"/>
            <a:ext cx="3506787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9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9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9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9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59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9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59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59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59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59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59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9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0"/>
                            </p:stCondLst>
                            <p:childTnLst>
                              <p:par>
                                <p:cTn id="3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59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59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59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59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59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59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59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59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0"/>
                            </p:stCondLst>
                            <p:childTnLst>
                              <p:par>
                                <p:cTn id="4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59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59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59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59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2275" y="2349500"/>
            <a:ext cx="6408738" cy="3600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600" smtClean="0"/>
              <a:t>О Чувашской вышивке написано немало. Мы не останавливаемся на статьях и книгах 1920-1930 гг. К сожалению, они выпущены малыми тиражами и практически недоступны читателю. Желающие могут ознакомиться с другими изданиями, в которых раскрыты различные стороны чувашской вышитой орнаментики. В1961 г. в Чебоксарах издан альбом «Чувашское народное изобразительное искусство» в котором вышивке уделено особое внимание. В нем мы находим ценные сведения об орнаментации женских рубах, поясных украшений, головных повязок, ритуальных принадлежностях, а также о швах, материалах, приемов крашения пряжи природными красителями.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600" smtClean="0"/>
              <a:t> Много трудов посвятил чувашской вышивке искусствовед А.А. Трофимов. В книге «Орнамент чувашской народной вышивки» он исследует систему образов, роль цвета, обращается к вопросам сложных связей орнамента с реальным миром и миропониманием древних чувашей. Определенное внимание уделено зарождению и становлению профессиональной вышивки. </a:t>
            </a:r>
          </a:p>
        </p:txBody>
      </p:sp>
      <p:pic>
        <p:nvPicPr>
          <p:cNvPr id="4099" name="Picture 6" descr="Копия f8943bbeec3047b04eaf1035015539d2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 rot="10800000">
            <a:off x="7191375" y="5133975"/>
            <a:ext cx="1952625" cy="1724025"/>
          </a:xfrm>
          <a:noFill/>
        </p:spPr>
      </p:pic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755650" y="981075"/>
            <a:ext cx="745807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Теоретическое обоснование проекта</a:t>
            </a:r>
          </a:p>
        </p:txBody>
      </p:sp>
      <p:pic>
        <p:nvPicPr>
          <p:cNvPr id="4101" name="Picture 9" descr="Копия 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 rot="5400000">
            <a:off x="7121525" y="114300"/>
            <a:ext cx="1952625" cy="1724025"/>
          </a:xfrm>
          <a:noFill/>
        </p:spPr>
      </p:pic>
      <p:pic>
        <p:nvPicPr>
          <p:cNvPr id="4102" name="Picture 12" descr="Копия f8943bbeec3047b04eaf1035015539d2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209550" y="483870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4" descr="Копия f8943bbeec3047b04eaf1035015539d2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15" descr="pchelk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997200"/>
            <a:ext cx="1439863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Picture 16" descr="ptenchik_v_kepke_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538" y="260350"/>
            <a:ext cx="10795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3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WordArt 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2268538" y="404813"/>
            <a:ext cx="2087562" cy="884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Цели:</a:t>
            </a: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646113" y="1628775"/>
            <a:ext cx="849788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Исследования развитие и побуждение интереса к истории вышивки, сохранение традиций национальной культуры, воспитание уважительного отношения к культуре родного края.</a:t>
            </a:r>
          </a:p>
        </p:txBody>
      </p:sp>
      <p:sp>
        <p:nvSpPr>
          <p:cNvPr id="23558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2195513" y="2492375"/>
            <a:ext cx="2016125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Задачи:</a:t>
            </a: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827088" y="3429000"/>
            <a:ext cx="80645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Высказывание чувашского исследователя А.А. Трофимова мы используем в качестве задачи: «… Костюм, содержащий в себе древние представления о красоте, несвободе со светилами, людьми Вселенной, предстает перед нами как памятник, как человеческая ценность. В нем история, в нем стремление к традициям, в нем дух нашего времени, страстное желание возродить прекрасное, возродить его для того, чтобы народы России были богаче, а мир стал красивее».</a:t>
            </a:r>
          </a:p>
        </p:txBody>
      </p:sp>
      <p:pic>
        <p:nvPicPr>
          <p:cNvPr id="5126" name="Picture 8" descr="f66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7225" y="2276475"/>
            <a:ext cx="866775" cy="1247775"/>
          </a:xfrm>
          <a:noFill/>
        </p:spPr>
      </p:pic>
      <p:pic>
        <p:nvPicPr>
          <p:cNvPr id="5127" name="Picture 10" descr="f8943bbeec3047b04eaf1035015539d2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1952625" cy="1724025"/>
          </a:xfrm>
          <a:noFill/>
        </p:spPr>
      </p:pic>
      <p:pic>
        <p:nvPicPr>
          <p:cNvPr id="5128" name="Picture 13" descr="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 rot="16200000">
            <a:off x="65088" y="5019675"/>
            <a:ext cx="1952625" cy="1724025"/>
          </a:xfrm>
          <a:noFill/>
        </p:spPr>
      </p:pic>
      <p:pic>
        <p:nvPicPr>
          <p:cNvPr id="5129" name="Picture 16" descr="f8943bbeec3047b04eaf1035015539d2[1]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7305675" y="114300"/>
            <a:ext cx="1952625" cy="1724025"/>
          </a:xfrm>
          <a:noFill/>
        </p:spPr>
      </p:pic>
      <p:pic>
        <p:nvPicPr>
          <p:cNvPr id="5130" name="Picture 19" descr="f8943bbeec3047b04eaf1035015539d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7191375" y="51339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844675"/>
            <a:ext cx="7283450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700" smtClean="0"/>
              <a:t> </a:t>
            </a:r>
            <a:r>
              <a:rPr lang="ru-RU" sz="1400" smtClean="0"/>
              <a:t>Известно, в народное искусство вложена душа народа. Прекрасные вещи, как и произведения искусства, выражают чувства и миропонимание их создателей. Изучение произведений декоративно- прикладного искусства, их художественных особенностей и выразительных средств воспитывает бережное отношение и уважение к национальной культуре.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    По всей видимости, поначалу женщины наносили незатейливые стежки, швы на одежде из шкур животных. Как отмечал А.А.Трофимов, «вышивка как один из видов народного творчества прошла долгий исторический путь, насчитывающий несколько тысячелетий. В орнаментах вышивки нашли себе место изображения, напоминающие пиктограммы и рунические знаки- элементы предписьма и древнейшие письмена, которые позволяют предполагать незапамятную древность их возникновения».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     По старинным обычаям, женщины обязательно должны были владеть секретами вышивки и все свое свободное время заниматься изготовлением одежды и украшением тканей.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      Ткани и нити готовили в каждой семье. Окрашивали пряжу  в нужный цвет в домашних условиях. Приходилось лишь незначительно тратиться на приобретение игл и некоторого количества шелка- сырца. Если мастерица владела секретами и традициями вышивки, то любая заурядная ткань в ее руках могла превратиться в прекрасный и оригинальный предмет.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       Этому искусству чувашских девочек начинали обучать с 6- 7- летнего возраста. Став мастерицами, они готовили себе приданое, а выйдя замуж, обязаны были обеспечивать семью всеми видами одежды. Женщины  возделывали лен и коноплю, обрабатывали их, пряли и ткали, шили необходимые предметы, украшали многочисленными узорами.</a:t>
            </a:r>
            <a:r>
              <a:rPr lang="ru-RU" sz="700" smtClean="0"/>
              <a:t> </a:t>
            </a:r>
          </a:p>
        </p:txBody>
      </p:sp>
      <p:pic>
        <p:nvPicPr>
          <p:cNvPr id="6147" name="Picture 5" descr="Копия f8943bbeec3047b04eaf1035015539d2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 rot="5400000">
            <a:off x="7305675" y="114300"/>
            <a:ext cx="1952625" cy="1724025"/>
          </a:xfrm>
          <a:noFill/>
        </p:spPr>
      </p:pic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1116013" y="549275"/>
            <a:ext cx="7134225" cy="874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Если открыть страницы прошлого...</a:t>
            </a:r>
          </a:p>
        </p:txBody>
      </p:sp>
      <p:pic>
        <p:nvPicPr>
          <p:cNvPr id="6149" name="Picture 8" descr="Копия 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 rot="10800000">
            <a:off x="7191375" y="5133975"/>
            <a:ext cx="1952625" cy="1724025"/>
          </a:xfrm>
          <a:noFill/>
        </p:spPr>
      </p:pic>
      <p:pic>
        <p:nvPicPr>
          <p:cNvPr id="6150" name="Picture 11" descr="Копия f8943bbeec3047b04eaf1035015539d2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2" descr="Копия f8943bbeec3047b04eaf1035015539d2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-114300" y="50196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3" descr="pr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550" y="3573463"/>
            <a:ext cx="1008063" cy="94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16013" y="1700213"/>
            <a:ext cx="7283450" cy="2952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 Вышивка народов центральной части Среднего Поволжья (чувашей, русских, мари, мордва, удмуртов, татар) отличается ярким национальным своеобразием, богатством технических приемов и цветовых решений. В зависимости от местных условий, особенностей быта, природы и обычаев рождались приемы вышивки, мотивы узоров, их композиционное построение.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Особенностью мордовской, марийской и  удмуртской вышивки являются заполнения узора  геометрическими фигурами, которые образуют плотную ковровую поверхность с небольшими просветами фона. Узоры выполняют двухсторонними швами, преимущественно красными, темно- коричневыми  и  темно- синими нитками. В то же время горномарийская вышивка близка к вышивке чувашей верховой группы своей филигранностью, ажурностью.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       Чувашская народная вышивка богата разнообразными приемами. По утверждению этнографа И.Н.Смирнова, для чувашской вышивки «…характерно такое разнообразие приемов шитья, которого не знает ни один народ России».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        Характерной особенностью чувашской народной вышивки является то, что швы выполняются счетными  приемами шитья. Учитывается структура ткани, т. е. выполнение  стежков производится строго по счету ниток  утка и основы. Обычно шьют в трех направлениях: по горизонтали, вертикали и наклонно (по диагонали), что приводит к геометрическому построению орнамента. </a:t>
            </a:r>
          </a:p>
        </p:txBody>
      </p:sp>
      <p:pic>
        <p:nvPicPr>
          <p:cNvPr id="7171" name="Picture 5" descr="f8943bbeec3047b04eaf1035015539d2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 rot="10800000">
            <a:off x="7191375" y="5133975"/>
            <a:ext cx="1952625" cy="1724025"/>
          </a:xfrm>
          <a:noFill/>
        </p:spPr>
      </p:pic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1908175" y="333375"/>
            <a:ext cx="5327650" cy="10080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Ч е р т ы  с а м о б ы т н о с т и</a:t>
            </a:r>
          </a:p>
        </p:txBody>
      </p:sp>
      <p:pic>
        <p:nvPicPr>
          <p:cNvPr id="7173" name="Picture 8" descr="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 rot="5400000">
            <a:off x="7305675" y="114300"/>
            <a:ext cx="1952625" cy="1724025"/>
          </a:xfrm>
          <a:noFill/>
        </p:spPr>
      </p:pic>
      <p:pic>
        <p:nvPicPr>
          <p:cNvPr id="7174" name="Picture 11" descr="f8943bbeec3047b04eaf1035015539d2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-114300" y="50196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12" descr="f8943bbeec3047b04eaf1035015539d2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13" descr="76921215_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475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Picture 14" descr="17241206_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5229225"/>
            <a:ext cx="14398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1600" smtClean="0"/>
              <a:t>В вышивке применялись ткани разных цветов. Женские поясные украшения яркач, наплечные украшения хулси, головные повязки масмак вышивались на кумаче. Из домотканого холста синего или зелёного цвета изготовляли пояса и поясное украшение сара.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1600" smtClean="0"/>
              <a:t>     В наши дни продается специальная ткань для вышивания с четко выделяющимися квадратными ячейками(ее не вполне точно называют «канва»). Она бывает разных сортов и цветов. Чтобы не утомлялись глаза, начинающим вышивальщицам желательно работать на светлой ткани с крупными ячейками.</a:t>
            </a:r>
          </a:p>
        </p:txBody>
      </p:sp>
      <p:pic>
        <p:nvPicPr>
          <p:cNvPr id="8195" name="Picture 5" descr="f8943bbeec3047b04eaf1035015539d2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 rot="5400000">
            <a:off x="7305675" y="114300"/>
            <a:ext cx="1952625" cy="1724025"/>
          </a:xfrm>
          <a:noFill/>
        </p:spPr>
      </p:pic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1547813" y="404813"/>
            <a:ext cx="5688012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Материалы и инструменты</a:t>
            </a:r>
          </a:p>
        </p:txBody>
      </p:sp>
      <p:pic>
        <p:nvPicPr>
          <p:cNvPr id="8197" name="Picture 8" descr="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 rot="10800000">
            <a:off x="7191375" y="5133975"/>
            <a:ext cx="1952625" cy="1724025"/>
          </a:xfrm>
          <a:noFill/>
        </p:spPr>
      </p:pic>
      <p:pic>
        <p:nvPicPr>
          <p:cNvPr id="8198" name="Picture 11" descr="f8943bbeec3047b04eaf1035015539d2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2" descr="f8943bbeec3047b04eaf1035015539d2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-114300" y="50196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9" name="Picture 13" descr="633871156_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1628775"/>
            <a:ext cx="25923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0" name="Picture 14" descr="ппппррр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4365625"/>
            <a:ext cx="259238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836613"/>
            <a:ext cx="8147050" cy="14684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600" smtClean="0"/>
              <a:t>Вышивка крестом не очень сложное занятие, но требующее особой аккуратности и тщательности. От того на сколько точно вы выполняете требования выбранной схемы, зависит как будет выглядеть Ваша работа.</a:t>
            </a:r>
            <a:br>
              <a:rPr lang="ru-RU" sz="1600" smtClean="0"/>
            </a:br>
            <a:r>
              <a:rPr lang="ru-RU" sz="1600" smtClean="0"/>
              <a:t>Швы крестиком достаточно разнообразны: это и классический крестик, и прямой, и крестик "звездочка" и другие. Все эти швы часто используются в работе по полотну, хорошо подходят для выполнения геометрических узоров и при окаймлении вышивки</a:t>
            </a:r>
            <a:r>
              <a:rPr lang="ru-RU" sz="1400" smtClean="0"/>
              <a:t>. </a:t>
            </a:r>
          </a:p>
        </p:txBody>
      </p:sp>
      <p:pic>
        <p:nvPicPr>
          <p:cNvPr id="9219" name="Picture 10" descr="простой крестик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4076700"/>
            <a:ext cx="1584325" cy="1325563"/>
          </a:xfrm>
          <a:noFill/>
        </p:spPr>
      </p:pic>
      <p:sp>
        <p:nvSpPr>
          <p:cNvPr id="37892" name="WordArt 4"/>
          <p:cNvSpPr>
            <a:spLocks noChangeArrowheads="1" noChangeShapeType="1" noTextEdit="1"/>
          </p:cNvSpPr>
          <p:nvPr/>
        </p:nvSpPr>
        <p:spPr bwMode="auto">
          <a:xfrm>
            <a:off x="1763713" y="188913"/>
            <a:ext cx="3714750" cy="5715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540000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Arial"/>
                <a:cs typeface="Arial"/>
              </a:rPr>
              <a:t>Вышивка крестом</a:t>
            </a:r>
          </a:p>
        </p:txBody>
      </p:sp>
      <p:sp>
        <p:nvSpPr>
          <p:cNvPr id="37893" name="WordArt 5"/>
          <p:cNvSpPr>
            <a:spLocks noChangeArrowheads="1" noChangeShapeType="1" noTextEdit="1"/>
          </p:cNvSpPr>
          <p:nvPr/>
        </p:nvSpPr>
        <p:spPr bwMode="auto">
          <a:xfrm>
            <a:off x="468313" y="2349500"/>
            <a:ext cx="7181850" cy="52387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540000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Arial"/>
                <a:cs typeface="Arial"/>
              </a:rPr>
              <a:t>Вышивка простым крестиком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68313" y="4149725"/>
            <a:ext cx="81359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9223" name="Rectangle 8"/>
          <p:cNvSpPr>
            <a:spLocks noChangeArrowheads="1"/>
          </p:cNvSpPr>
          <p:nvPr/>
        </p:nvSpPr>
        <p:spPr bwMode="auto">
          <a:xfrm>
            <a:off x="0" y="2924175"/>
            <a:ext cx="68421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Для удобства лучше всего натянуть работу на специальную рамку для вышивания - пяльцы.</a:t>
            </a:r>
            <a:br>
              <a:rPr lang="ru-RU" sz="1600"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latin typeface="Times New Roman" pitchFamily="18" charset="0"/>
                <a:cs typeface="Times New Roman" pitchFamily="18" charset="0"/>
              </a:rPr>
              <a:t>Для того, что бы вышивка была более наглядная, все верхние стежки должны лежать в одну сторону (в одном направлении), </a:t>
            </a:r>
            <a:endParaRPr lang="ru-RU" sz="1600">
              <a:latin typeface="Times New Roman" pitchFamily="18" charset="0"/>
            </a:endParaRPr>
          </a:p>
        </p:txBody>
      </p:sp>
      <p:pic>
        <p:nvPicPr>
          <p:cNvPr id="9224" name="Picture 7" descr="вышивка простым крестик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7050" y="3644900"/>
            <a:ext cx="19050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1331913" y="5445125"/>
            <a:ext cx="6697662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для этого нужно сразу привыкнуть выполнять нижний стежок крестика от верхней левой стороны к нижней правой.</a:t>
            </a:r>
            <a:br>
              <a:rPr lang="ru-RU" sz="1600"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latin typeface="Times New Roman" pitchFamily="18" charset="0"/>
                <a:cs typeface="Times New Roman" pitchFamily="18" charset="0"/>
              </a:rPr>
              <a:t>Строчка из крестиков вышивается в два приема: сначала вышиваем строчку из нижних стежков в нужном количестве, затем заканчиваем крестики верхними стежками. </a:t>
            </a:r>
            <a:br>
              <a:rPr lang="ru-RU" sz="1600">
                <a:latin typeface="Times New Roman" pitchFamily="18" charset="0"/>
                <a:cs typeface="Times New Roman" pitchFamily="18" charset="0"/>
              </a:rPr>
            </a:br>
            <a:endParaRPr lang="ru-RU" sz="1600">
              <a:latin typeface="Times New Roman" pitchFamily="18" charset="0"/>
            </a:endParaRPr>
          </a:p>
        </p:txBody>
      </p:sp>
      <p:pic>
        <p:nvPicPr>
          <p:cNvPr id="9226" name="Picture 13" descr="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 rot="10800000">
            <a:off x="7191375" y="5133975"/>
            <a:ext cx="1952625" cy="1724025"/>
          </a:xfrm>
          <a:noFill/>
        </p:spPr>
      </p:pic>
      <p:pic>
        <p:nvPicPr>
          <p:cNvPr id="9227" name="Picture 16" descr="f8943bbeec3047b04eaf1035015539d2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17" descr="f8943bbeec3047b04eaf1035015539d2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-114300" y="50196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8" descr="f8943bbeec3047b04eaf1035015539d2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7305675" y="11430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196975"/>
            <a:ext cx="4608513" cy="40608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В нашей стране  вышивка имеет древнюю историю. Ею украшали одежду, обувь, конскую сбрую, жилище, предметы быта. В музеях нашей страны собрано много образцов народной вышивки. Лучше всего сохранились изделия </a:t>
            </a:r>
            <a:r>
              <a:rPr lang="en-US" sz="1400" smtClean="0"/>
              <a:t>XIX</a:t>
            </a:r>
            <a:r>
              <a:rPr lang="ru-RU" sz="1400" smtClean="0"/>
              <a:t> века. В те времена вышивка условно подразделялась на городскую и крестьянскую. Городская вышивка испытывала на себе влияние западной моды и не имела прочных традиций, тогда как народная была неразрывно связана со старинными обычаями и обрядами русского крестьянства. К 13-15 годам крестьянские девочки должны были приготовить себе приданое. Это были вышитые скатерти, подзоры, головные уборы, полотенца. В крестьянских семьях одежду шили из домотканых льняных и шерстяных тканей. Ее украшали не только вышивкой, но и кружевами, тесьмой, вставками из цветного ситца. На территории России археологами обнаружены фрагменты одежды, вышитой золотыми нитями. Находки, относящиеся к </a:t>
            </a:r>
            <a:r>
              <a:rPr lang="en-US" sz="1400" smtClean="0"/>
              <a:t>IX</a:t>
            </a:r>
            <a:r>
              <a:rPr lang="ru-RU" sz="1400" smtClean="0"/>
              <a:t>-</a:t>
            </a:r>
            <a:r>
              <a:rPr lang="en-US" sz="1400" smtClean="0"/>
              <a:t>XII</a:t>
            </a:r>
            <a:r>
              <a:rPr lang="ru-RU" sz="1400" smtClean="0"/>
              <a:t>векам, подтверждают, что вышивка существовала и развивалась уже в эпоху Древней Руси. С языческих времен женщины-вышивальщицы создавали в своих вышивках – картинах бытовой жизни.</a:t>
            </a:r>
          </a:p>
        </p:txBody>
      </p:sp>
      <p:pic>
        <p:nvPicPr>
          <p:cNvPr id="10243" name="Picture 5" descr="08b2034261a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64163" y="1196975"/>
            <a:ext cx="2714625" cy="2171700"/>
          </a:xfrm>
          <a:noFill/>
        </p:spPr>
      </p:pic>
      <p:sp>
        <p:nvSpPr>
          <p:cNvPr id="46084" name="WordArt 4"/>
          <p:cNvSpPr>
            <a:spLocks noChangeArrowheads="1" noChangeShapeType="1" noTextEdit="1"/>
          </p:cNvSpPr>
          <p:nvPr/>
        </p:nvSpPr>
        <p:spPr bwMode="auto">
          <a:xfrm>
            <a:off x="2987675" y="404813"/>
            <a:ext cx="33115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Выводы:</a:t>
            </a:r>
          </a:p>
        </p:txBody>
      </p:sp>
      <p:pic>
        <p:nvPicPr>
          <p:cNvPr id="10245" name="Picture 8" descr="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 rot="10800000">
            <a:off x="7019925" y="5133975"/>
            <a:ext cx="1952625" cy="1724025"/>
          </a:xfrm>
          <a:noFill/>
        </p:spPr>
      </p:pic>
      <p:pic>
        <p:nvPicPr>
          <p:cNvPr id="10246" name="Picture 11" descr="f8943bbeec3047b04eaf1035015539d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2" descr="f8943bbeec3047b04eaf1035015539d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191375" y="0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3" descr="f8943bbeec3047b04eaf1035015539d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-114300" y="5019675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14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3644900"/>
            <a:ext cx="26638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  <p:bldP spid="4608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2" name="pussycat_dolls_-_when_i_grow_up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3284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WordArt 4"/>
          <p:cNvSpPr>
            <a:spLocks noChangeArrowheads="1" noChangeShapeType="1" noTextEdit="1"/>
          </p:cNvSpPr>
          <p:nvPr/>
        </p:nvSpPr>
        <p:spPr bwMode="auto">
          <a:xfrm>
            <a:off x="2771775" y="260350"/>
            <a:ext cx="3671888" cy="12239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9966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Фотогалерея</a:t>
            </a:r>
          </a:p>
        </p:txBody>
      </p:sp>
      <p:pic>
        <p:nvPicPr>
          <p:cNvPr id="11268" name="Picture 5" descr="f8943bbeec3047b04eaf1035015539d2[1]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1952625" cy="1724025"/>
          </a:xfrm>
          <a:noFill/>
        </p:spPr>
      </p:pic>
      <p:pic>
        <p:nvPicPr>
          <p:cNvPr id="11269" name="Picture 7" descr="f8943bbeec3047b04eaf1035015539d2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 rot="5400000">
            <a:off x="7305675" y="114300"/>
            <a:ext cx="1952625" cy="1724025"/>
          </a:xfrm>
          <a:noFill/>
        </p:spPr>
      </p:pic>
      <p:pic>
        <p:nvPicPr>
          <p:cNvPr id="11270" name="Picture 10" descr="f8943bbeec3047b04eaf1035015539d2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 rot="16200000">
            <a:off x="-114300" y="5019675"/>
            <a:ext cx="1952625" cy="1724025"/>
          </a:xfrm>
          <a:noFill/>
        </p:spPr>
      </p:pic>
      <p:pic>
        <p:nvPicPr>
          <p:cNvPr id="11271" name="Picture 13" descr="f8943bbeec3047b04eaf1035015539d2[1]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 rot="10800000">
            <a:off x="7191375" y="5133975"/>
            <a:ext cx="1952625" cy="1724025"/>
          </a:xfrm>
          <a:noFill/>
        </p:spPr>
      </p:pic>
      <p:pic>
        <p:nvPicPr>
          <p:cNvPr id="40976" name="Picture 16" descr="d8fa2329b70dcd731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1628775"/>
            <a:ext cx="2333625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7" name="Picture 17" descr="dunguz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725" y="1628775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8" name="Picture 18" descr="rozy_garden_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575" y="4221163"/>
            <a:ext cx="2376488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9" descr="f44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325" y="4365625"/>
            <a:ext cx="1266825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20" descr="flover_0046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275" y="1700213"/>
            <a:ext cx="12001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21" descr="f66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43038" y="4437063"/>
            <a:ext cx="12160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409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8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240</TotalTime>
  <Words>1056</Words>
  <Application>Microsoft Office PowerPoint</Application>
  <PresentationFormat>Экран (4:3)</PresentationFormat>
  <Paragraphs>31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Разрез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8</cp:revision>
  <dcterms:created xsi:type="dcterms:W3CDTF">1601-01-01T00:00:00Z</dcterms:created>
  <dcterms:modified xsi:type="dcterms:W3CDTF">2012-05-05T10:54:46Z</dcterms:modified>
</cp:coreProperties>
</file>