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4913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 образования администрации г. Липецка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дополнительного образования детей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 детского творчества «Лира»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Липецка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  конспекту учебного занятия.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Выполнение пасхальной  открытки 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технике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скрапбукинг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обучающихся дошкольного возраста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1-ого года обучения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Время проведения 1 учебный час (25мин.)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ПДО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Белокопытова Е.В.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Липецк 2014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CIMG7016.JPG"/>
          <p:cNvPicPr>
            <a:picLocks noChangeAspect="1"/>
          </p:cNvPicPr>
          <p:nvPr/>
        </p:nvPicPr>
        <p:blipFill>
          <a:blip cstate="print"/>
          <a:stretch>
            <a:fillRect/>
          </a:stretch>
        </p:blipFill>
        <p:spPr>
          <a:xfrm>
            <a:off x="6215074" y="3000372"/>
            <a:ext cx="2678907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IMG7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000372"/>
            <a:ext cx="257175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IMG7048.JPG"/>
          <p:cNvPicPr>
            <a:picLocks noChangeAspect="1"/>
          </p:cNvPicPr>
          <p:nvPr/>
        </p:nvPicPr>
        <p:blipFill>
          <a:blip r:embed="rId2" cstate="print"/>
          <a:srcRect l="25000" t="15625" r="13889" b="19791"/>
          <a:stretch>
            <a:fillRect/>
          </a:stretch>
        </p:blipFill>
        <p:spPr>
          <a:xfrm>
            <a:off x="857224" y="500042"/>
            <a:ext cx="3786214" cy="5335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IMG7023.JPG"/>
          <p:cNvPicPr>
            <a:picLocks noChangeAspect="1"/>
          </p:cNvPicPr>
          <p:nvPr/>
        </p:nvPicPr>
        <p:blipFill>
          <a:blip r:embed="rId3" cstate="print"/>
          <a:srcRect l="10156" r="8593"/>
          <a:stretch>
            <a:fillRect/>
          </a:stretch>
        </p:blipFill>
        <p:spPr>
          <a:xfrm>
            <a:off x="5214942" y="3000372"/>
            <a:ext cx="340523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857752" y="714356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Образец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818" y="2571744"/>
            <a:ext cx="3377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Индивидуальный комплект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IMG7035.JPG"/>
          <p:cNvPicPr>
            <a:picLocks noChangeAspect="1"/>
          </p:cNvPicPr>
          <p:nvPr/>
        </p:nvPicPr>
        <p:blipFill>
          <a:blip r:embed="rId2" cstate="print"/>
          <a:srcRect l="23611" t="20833" r="13889" b="17708"/>
          <a:stretch>
            <a:fillRect/>
          </a:stretch>
        </p:blipFill>
        <p:spPr>
          <a:xfrm>
            <a:off x="285720" y="214290"/>
            <a:ext cx="2857520" cy="3746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IMG7037.JPG"/>
          <p:cNvPicPr>
            <a:picLocks noChangeAspect="1"/>
          </p:cNvPicPr>
          <p:nvPr/>
        </p:nvPicPr>
        <p:blipFill>
          <a:blip r:embed="rId3" cstate="print"/>
          <a:srcRect l="23611" t="26041"/>
          <a:stretch>
            <a:fillRect/>
          </a:stretch>
        </p:blipFill>
        <p:spPr>
          <a:xfrm>
            <a:off x="3929058" y="428604"/>
            <a:ext cx="2434900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IMG7039.JPG"/>
          <p:cNvPicPr>
            <a:picLocks noChangeAspect="1"/>
          </p:cNvPicPr>
          <p:nvPr/>
        </p:nvPicPr>
        <p:blipFill>
          <a:blip r:embed="rId4" cstate="print"/>
          <a:srcRect t="10416" r="6944" b="11458"/>
          <a:stretch>
            <a:fillRect/>
          </a:stretch>
        </p:blipFill>
        <p:spPr>
          <a:xfrm>
            <a:off x="3000364" y="3500438"/>
            <a:ext cx="2807958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IMG7040.JPG"/>
          <p:cNvPicPr>
            <a:picLocks noChangeAspect="1"/>
          </p:cNvPicPr>
          <p:nvPr/>
        </p:nvPicPr>
        <p:blipFill>
          <a:blip r:embed="rId5" cstate="print"/>
          <a:srcRect t="12500" b="17708"/>
          <a:stretch>
            <a:fillRect/>
          </a:stretch>
        </p:blipFill>
        <p:spPr>
          <a:xfrm>
            <a:off x="5929322" y="3786190"/>
            <a:ext cx="2686929" cy="2500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IMG70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07186" y="821510"/>
            <a:ext cx="3714753" cy="2786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IMG7042.JPG"/>
          <p:cNvPicPr>
            <a:picLocks noChangeAspect="1"/>
          </p:cNvPicPr>
          <p:nvPr/>
        </p:nvPicPr>
        <p:blipFill>
          <a:blip r:embed="rId3" cstate="print"/>
          <a:srcRect l="14063" r="9374"/>
          <a:stretch>
            <a:fillRect/>
          </a:stretch>
        </p:blipFill>
        <p:spPr>
          <a:xfrm rot="5400000">
            <a:off x="3112613" y="459231"/>
            <a:ext cx="3000397" cy="2939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IMG7044.JPG"/>
          <p:cNvPicPr>
            <a:picLocks noChangeAspect="1"/>
          </p:cNvPicPr>
          <p:nvPr/>
        </p:nvPicPr>
        <p:blipFill>
          <a:blip r:embed="rId4" cstate="print"/>
          <a:srcRect l="22656" t="19792" r="21094" b="22916"/>
          <a:stretch>
            <a:fillRect/>
          </a:stretch>
        </p:blipFill>
        <p:spPr>
          <a:xfrm rot="5400000">
            <a:off x="5014915" y="2986085"/>
            <a:ext cx="4114829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IMG70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78623" y="1178699"/>
            <a:ext cx="5429256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IMG70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85728"/>
            <a:ext cx="3857620" cy="289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IMG7047.JPG"/>
          <p:cNvPicPr>
            <a:picLocks noChangeAspect="1"/>
          </p:cNvPicPr>
          <p:nvPr/>
        </p:nvPicPr>
        <p:blipFill>
          <a:blip r:embed="rId4" cstate="print"/>
          <a:srcRect t="12195" b="9755"/>
          <a:stretch>
            <a:fillRect/>
          </a:stretch>
        </p:blipFill>
        <p:spPr>
          <a:xfrm>
            <a:off x="5000628" y="3143248"/>
            <a:ext cx="3214691" cy="3345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IMG7048.JPG"/>
          <p:cNvPicPr>
            <a:picLocks noChangeAspect="1"/>
          </p:cNvPicPr>
          <p:nvPr/>
        </p:nvPicPr>
        <p:blipFill>
          <a:blip r:embed="rId2" cstate="print"/>
          <a:srcRect t="8046"/>
          <a:stretch>
            <a:fillRect/>
          </a:stretch>
        </p:blipFill>
        <p:spPr>
          <a:xfrm>
            <a:off x="2143108" y="428604"/>
            <a:ext cx="4661348" cy="571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IMG7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29" y="285728"/>
            <a:ext cx="7786742" cy="5840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357686" y="6143644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группа, возраст  6-7 лет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IMG7024.JPG"/>
          <p:cNvPicPr>
            <a:picLocks noChangeAspect="1"/>
          </p:cNvPicPr>
          <p:nvPr/>
        </p:nvPicPr>
        <p:blipFill>
          <a:blip r:embed="rId2" cstate="print"/>
          <a:srcRect t="22916" r="7812"/>
          <a:stretch>
            <a:fillRect/>
          </a:stretch>
        </p:blipFill>
        <p:spPr>
          <a:xfrm>
            <a:off x="357158" y="357166"/>
            <a:ext cx="8429684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628" y="5786454"/>
            <a:ext cx="3666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 группа, возраст   5-6 лет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IMG7034.JPG"/>
          <p:cNvPicPr>
            <a:picLocks noChangeAspect="1"/>
          </p:cNvPicPr>
          <p:nvPr/>
        </p:nvPicPr>
        <p:blipFill>
          <a:blip r:embed="rId2" cstate="print"/>
          <a:srcRect t="19791" r="8593"/>
          <a:stretch>
            <a:fillRect/>
          </a:stretch>
        </p:blipFill>
        <p:spPr>
          <a:xfrm>
            <a:off x="357158" y="285728"/>
            <a:ext cx="8358214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929190" y="5857892"/>
            <a:ext cx="3589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группа, возраст  4- 5 лет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607223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Дидактическое обоснование занятия.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Адаптированная  программа: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«Цветик - семицветик»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1-й год обучения.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Возраст учащихся :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4-5 лет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6-7 лет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занятия: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создание условий для освоения способов изготовления   пасхальной открытки  и    формирование представления о видах открыток выполненных в технике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скрапбукинг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285728"/>
            <a:ext cx="835824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Универсально-учебные действия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Личностные: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Воспитывать уважение к народным традициям, воспитывать осознанное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понимание исторической и художественной ценности своего культурного наследия;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интереса к  православному празднику - Пасха;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аккуратности, внимательности, трудолюбия.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Регулятивные: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Побуждать к самостоятельному творческому выбору оформления открытки.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571480"/>
            <a:ext cx="853201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Познавательные: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Знакомство с традициями декоративного оформления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пасхальных яиц.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базы  навыков в работе с  различными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художественными материалами.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Знакомство с новой техникой -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скрапбукинг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творческого воображения, эстетического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восприятия.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Коммуникативные: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сформировать умение слушать и вступать в диалог;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участвовать в коллективном обсуждении;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продуктивно взаимодействовать и сотрудничать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 сверстниками и взрослыми.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214290"/>
            <a:ext cx="8755217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Планируемые результаты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 декоративно-прикладную и познавательную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деятельность дети овладеют техникой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скрапбукинга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познакомятся с новыми  художественными материалами   и инструментами  и выполнят пасхальную открытку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49263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IMG7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2857496"/>
            <a:ext cx="4953035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824007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Материально-техническое оснащение: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карандаш простой;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цветная бумага (мелованная, гофрированная и др.);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цветной картон;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клей карандаш;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детские и фигурные ножницы;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стикеры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пасхальными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поздравлениями;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4492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шаблон – яйцо, корзинка;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Рисунок 4" descr="CIMG7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428736"/>
            <a:ext cx="409577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IMG7023.JPG"/>
          <p:cNvPicPr>
            <a:picLocks noChangeAspect="1"/>
          </p:cNvPicPr>
          <p:nvPr/>
        </p:nvPicPr>
        <p:blipFill>
          <a:blip r:embed="rId3" cstate="print"/>
          <a:srcRect l="10156" r="8593"/>
          <a:stretch>
            <a:fillRect/>
          </a:stretch>
        </p:blipFill>
        <p:spPr>
          <a:xfrm>
            <a:off x="1071538" y="3929066"/>
            <a:ext cx="2857520" cy="2637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929058" y="4929198"/>
            <a:ext cx="4786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Индивидуальный комплект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5716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Пасхальная открытка выполненная в технике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скрапбукинг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IMG7048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l="25000" t="15625" r="13889" b="19791"/>
          <a:stretch>
            <a:fillRect/>
          </a:stretch>
        </p:blipFill>
        <p:spPr>
          <a:xfrm>
            <a:off x="6072198" y="2143116"/>
            <a:ext cx="2737688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09" name="Picture 1" descr="C:\Users\DDT_LIRA\Desktop\prazdnik_pash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357430"/>
            <a:ext cx="5508922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715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украшения  пасхальных яиц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7774a3da2361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5858"/>
          <a:stretch>
            <a:fillRect/>
          </a:stretch>
        </p:blipFill>
        <p:spPr bwMode="auto">
          <a:xfrm>
            <a:off x="285720" y="928670"/>
            <a:ext cx="3086100" cy="241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2"/>
          <p:cNvPicPr>
            <a:picLocks noChangeAspect="1" noChangeArrowheads="1"/>
          </p:cNvPicPr>
          <p:nvPr/>
        </p:nvPicPr>
        <p:blipFill>
          <a:blip r:embed="rId3"/>
          <a:srcRect l="9175" t="7076" r="8209" b="4483"/>
          <a:stretch>
            <a:fillRect/>
          </a:stretch>
        </p:blipFill>
        <p:spPr bwMode="auto">
          <a:xfrm>
            <a:off x="3428992" y="1000108"/>
            <a:ext cx="262890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09"/>
          <p:cNvPicPr>
            <a:picLocks noChangeAspect="1" noChangeArrowheads="1"/>
          </p:cNvPicPr>
          <p:nvPr/>
        </p:nvPicPr>
        <p:blipFill>
          <a:blip r:embed="rId4">
            <a:lum contrast="12000"/>
          </a:blip>
          <a:srcRect b="5467"/>
          <a:stretch>
            <a:fillRect/>
          </a:stretch>
        </p:blipFill>
        <p:spPr bwMode="auto">
          <a:xfrm>
            <a:off x="6143636" y="857232"/>
            <a:ext cx="2788022" cy="2285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 descr="IMG_0009"/>
          <p:cNvPicPr>
            <a:picLocks noChangeAspect="1" noChangeArrowheads="1"/>
          </p:cNvPicPr>
          <p:nvPr/>
        </p:nvPicPr>
        <p:blipFill>
          <a:blip r:embed="rId5">
            <a:lum bright="6000" contrast="48000"/>
          </a:blip>
          <a:srcRect l="21075" r="16293" b="3821"/>
          <a:stretch>
            <a:fillRect/>
          </a:stretch>
        </p:blipFill>
        <p:spPr bwMode="auto">
          <a:xfrm>
            <a:off x="357158" y="3286124"/>
            <a:ext cx="492922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C:\Users\DDT_LIRA\Desktop\downloa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3571876"/>
            <a:ext cx="3109917" cy="2329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0485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Пасхальные открытки  - техника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скрапбукинг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G:\1.для зачета\пасхальная открытка\72606322_1301124167_Novaya_pap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57150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 descr="G:\1.для зачета\пасхальная открытка\90c0686a4a.jpg"/>
          <p:cNvPicPr>
            <a:picLocks noChangeAspect="1" noChangeArrowheads="1"/>
          </p:cNvPicPr>
          <p:nvPr/>
        </p:nvPicPr>
        <p:blipFill>
          <a:blip/>
          <a:srcRect l="10000" t="5629" r="9374" b="7129"/>
          <a:stretch>
            <a:fillRect/>
          </a:stretch>
        </p:blipFill>
        <p:spPr bwMode="auto">
          <a:xfrm>
            <a:off x="6286512" y="928670"/>
            <a:ext cx="213046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G:\1.для зачета\пасхальная открытка\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071942"/>
            <a:ext cx="2952754" cy="2214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 descr="G:\1.для зачета\пасхальная открытка\il_570xN.22709758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4214818"/>
            <a:ext cx="3500430" cy="1971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Picture 6" descr="G:\1.для зачета\пасхальная открытка\pasxal-otk20.jpg"/>
          <p:cNvPicPr>
            <a:picLocks noChangeAspect="1" noChangeArrowheads="1"/>
          </p:cNvPicPr>
          <p:nvPr/>
        </p:nvPicPr>
        <p:blipFill>
          <a:blip r:embed="rId5"/>
          <a:srcRect l="23750" r="23750"/>
          <a:stretch>
            <a:fillRect/>
          </a:stretch>
        </p:blipFill>
        <p:spPr bwMode="auto">
          <a:xfrm>
            <a:off x="500034" y="4143380"/>
            <a:ext cx="1578745" cy="2255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423</TotalTime>
  <Words>223</Words>
  <Application>Microsoft Office PowerPoint</Application>
  <PresentationFormat>Экран (4:3)</PresentationFormat>
  <Paragraphs>45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Департамент образования администрации г. Липецка Муниципальное бюджетное образовательное учреждение дополнительного образования детей дом детского творчества «Лира» г. Липецка    Презентация  к  конспекту учебного занятия. Выполнение пасхальной  открытки    в технике скрапбукинг.  Для обучающихся дошкольного возраста 1-ого года обучения   Время проведения 1 учебный час (25мин.)             Подготовила ПДО Белокопытова Е.В.     Липецк 2014 </vt:lpstr>
      <vt:lpstr>  Дидактическое обоснование занятия. Адаптированная  программа: «Цветик - семицветик» 1-й год обучения. Возраст учащихся : 4-5 лет 6-7 лет        Цель занятия: создание условий для освоения способов изготовления   пасхальной открытки  и    формирование представления о видах открыток выполненных в технике скрапбукинг.   </vt:lpstr>
      <vt:lpstr>Презентация PowerPoint</vt:lpstr>
      <vt:lpstr>Презентация PowerPoint</vt:lpstr>
      <vt:lpstr>Презентация PowerPoint</vt:lpstr>
      <vt:lpstr>Презентация PowerPoint</vt:lpstr>
      <vt:lpstr>Пасхальная открытка выполненная в технике скрапбукинг</vt:lpstr>
      <vt:lpstr>Способы украшения  пасхальных яиц</vt:lpstr>
      <vt:lpstr>Пасхальные открытки  - техника скрапбукинг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DDT_LIRA</dc:creator>
  <cp:lastModifiedBy>Admin</cp:lastModifiedBy>
  <cp:revision>22</cp:revision>
  <dcterms:created xsi:type="dcterms:W3CDTF">2014-04-24T19:20:44Z</dcterms:created>
  <dcterms:modified xsi:type="dcterms:W3CDTF">2015-04-16T14:08:46Z</dcterms:modified>
</cp:coreProperties>
</file>