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8" r:id="rId8"/>
    <p:sldId id="266" r:id="rId9"/>
    <p:sldId id="267" r:id="rId10"/>
    <p:sldId id="270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620688"/>
            <a:ext cx="5184576" cy="2664296"/>
          </a:xfrm>
        </p:spPr>
        <p:txBody>
          <a:bodyPr/>
          <a:lstStyle>
            <a:lvl1pPr>
              <a:defRPr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72514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  <a:latin typeface="Cambr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087237-874E-4000-AC67-5C031D44955F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E80F96-AA16-4CDB-B804-2E703BEC3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8D029-AF90-4D6E-AEE3-2D8465955E91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E459E-091F-4F3A-9CD5-6205945D2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48F56-AC3B-4C96-9932-0BA436DDA7EA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B687D-BA27-40B4-BEC9-61C31DC03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3"/>
              </a:buBlip>
              <a:defRPr/>
            </a:lvl3pPr>
            <a:lvl4pPr marL="1600200" indent="-228600">
              <a:buFontTx/>
              <a:buBlip>
                <a:blip r:embed="rId3"/>
              </a:buBlip>
              <a:defRPr/>
            </a:lvl4pPr>
            <a:lvl5pPr marL="2057400" indent="-228600"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516E0-9013-4CC8-9261-5D0C647543CC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E391D-E475-463A-B359-768EE7844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08920"/>
            <a:ext cx="6984776" cy="1512168"/>
          </a:xfr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63688" y="4509120"/>
            <a:ext cx="6048672" cy="121215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357C56-FE9D-4291-A7EC-F906A2477303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987687-FF6C-4FA1-832E-4734D18B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42813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855E4-5D3B-41A6-B6E1-8D5B53CC3FAE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8904A-090D-4CB3-9B45-7AFEAABBE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772816"/>
            <a:ext cx="4040188" cy="4740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276871"/>
            <a:ext cx="4040188" cy="38492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276871"/>
            <a:ext cx="4041775" cy="384929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2FF3C-A886-4018-A090-69C19E412E41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B51A4-3CEE-4ECB-B83E-EACCC2A77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21B4-66D3-42BB-95FC-069383D3A842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88AF-FBF1-4333-8D9E-55FE26665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A6E606-20C7-4E9F-8CBE-189466BA29DB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B1989B-2D30-47F1-9BA6-CDDDAD1EA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04664"/>
            <a:ext cx="2952328" cy="15121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273050"/>
            <a:ext cx="505090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04864"/>
            <a:ext cx="3008313" cy="39212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962B0-7B32-4427-9C5C-CFC5013B402B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EBEB94-F5E7-4365-9483-034322D1B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9712" y="980727"/>
            <a:ext cx="5040560" cy="331236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6589B0-328D-40B8-851E-7393A728DE3E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588000-1B4B-461F-8201-95E2E99AB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4213" y="404813"/>
            <a:ext cx="78486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844675"/>
            <a:ext cx="8435975" cy="428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6922ED-59FF-427C-AD97-B65AC0F0E1D0}" type="datetimeFigureOut">
              <a:rPr lang="ru-RU"/>
              <a:pPr>
                <a:defRPr/>
              </a:pPr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25EF7A-6570-4E20-8229-73D36653D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79" r:id="rId5"/>
    <p:sldLayoutId id="2147483680" r:id="rId6"/>
    <p:sldLayoutId id="2147483685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000" b="1" kern="1200">
          <a:solidFill>
            <a:schemeClr val="bg1"/>
          </a:solidFill>
          <a:latin typeface="Comic Sans MS" pitchFamily="66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376092"/>
          </a:solidFill>
          <a:latin typeface="Cambria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rgbClr val="376092"/>
          </a:solidFill>
          <a:latin typeface="Cambria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376092"/>
          </a:solidFill>
          <a:latin typeface="Cambria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376092"/>
          </a:solidFill>
          <a:latin typeface="Cambria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376092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441167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Знаете ли вы, что…..?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24 апреля 1833 года в США была запатентована газированная содовая вода. Впервые газированный напиток был получен в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1767 году гениальным английским химиком Джозефом Пристли</a:t>
            </a:r>
            <a:r>
              <a:rPr lang="ru-RU" sz="2000" b="1" dirty="0" smtClean="0">
                <a:latin typeface="+mn-lt"/>
              </a:rPr>
              <a:t>.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Он открыл одно из свойств диоксида углерода, с помощью которого и стало возможным производство газированной воды.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286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Практическое значение солей угольной кислоты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Заполните таблицу ( работа по книге)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428867"/>
          <a:ext cx="6096000" cy="3929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70820"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Химическая формула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Химическое</a:t>
                      </a:r>
                      <a:r>
                        <a:rPr lang="ru-RU" baseline="0" dirty="0" smtClean="0"/>
                        <a:t> 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Техническое 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Области применения</a:t>
                      </a:r>
                      <a:endParaRPr lang="ru-RU" dirty="0"/>
                    </a:p>
                  </a:txBody>
                  <a:tcPr/>
                </a:tc>
              </a:tr>
              <a:tr h="958315"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CO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Карбонат натрия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Сода,кальци-нированная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сода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Производст-во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стекла,мыла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958315"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NaHCO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Гидрокарбо-нат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натрия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Питьевая сода 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Огнетушите-ли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1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r>
                        <a:rPr lang="ru-RU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ондитерка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</a:t>
                      </a:r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70820"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CO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Карбонат калия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Поташ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Жидкое мыло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70820"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CaCO</a:t>
                      </a:r>
                      <a:r>
                        <a:rPr lang="en-US" sz="2800" b="1" kern="1200" baseline="-25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Карбонат кальция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Известняк, мрамор, мел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Строительст-во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Синквейн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err="1" smtClean="0"/>
              <a:t>Синквейн</a:t>
            </a:r>
            <a:r>
              <a:rPr lang="ru-RU" sz="2000" dirty="0" smtClean="0"/>
              <a:t> (от фр. </a:t>
            </a:r>
            <a:r>
              <a:rPr lang="ru-RU" sz="2000" b="1" dirty="0" err="1" smtClean="0"/>
              <a:t>cinquains</a:t>
            </a:r>
            <a:r>
              <a:rPr lang="ru-RU" sz="2000" dirty="0" smtClean="0"/>
              <a:t>, англ. </a:t>
            </a:r>
            <a:r>
              <a:rPr lang="ru-RU" sz="2000" b="1" dirty="0" err="1" smtClean="0"/>
              <a:t>cinquain</a:t>
            </a:r>
            <a:r>
              <a:rPr lang="ru-RU" sz="2000" dirty="0" smtClean="0"/>
              <a:t>) – это творческая работа, которая имеет короткую форму стихотворения, состоящего из пяти нерифмованных строк.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строка – одно существительное, выражающее главную тему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cинквейна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строка – два прилагательных, выражающих главную мысль.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строка – три глагола, описывающие действия в рамках темы.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строка – фраза, несущая определенный смысл.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строка – заключение в форме существительного (ассоциация с первым словом).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Составить </a:t>
            </a:r>
            <a:r>
              <a:rPr lang="ru-RU" dirty="0" err="1" smtClean="0"/>
              <a:t>синквейн</a:t>
            </a:r>
            <a:r>
              <a:rPr lang="ru-RU" dirty="0" smtClean="0"/>
              <a:t> на одну из тем: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Угольная кислота</a:t>
            </a:r>
          </a:p>
          <a:p>
            <a:pPr>
              <a:buNone/>
            </a:pPr>
            <a:r>
              <a:rPr lang="ru-RU" dirty="0" smtClean="0"/>
              <a:t>2.</a:t>
            </a:r>
          </a:p>
          <a:p>
            <a:pPr>
              <a:buNone/>
            </a:pPr>
            <a:r>
              <a:rPr lang="ru-RU" dirty="0" smtClean="0"/>
              <a:t>3.</a:t>
            </a:r>
          </a:p>
          <a:p>
            <a:pPr>
              <a:buNone/>
            </a:pPr>
            <a:r>
              <a:rPr lang="ru-RU" dirty="0" smtClean="0"/>
              <a:t>4.</a:t>
            </a:r>
          </a:p>
          <a:p>
            <a:pPr>
              <a:buNone/>
            </a:pPr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1. Карбонаты</a:t>
            </a:r>
          </a:p>
          <a:p>
            <a:r>
              <a:rPr lang="ru-RU" dirty="0" smtClean="0"/>
              <a:t>2.</a:t>
            </a:r>
          </a:p>
          <a:p>
            <a:r>
              <a:rPr lang="ru-RU" dirty="0" smtClean="0"/>
              <a:t>3.</a:t>
            </a:r>
          </a:p>
          <a:p>
            <a:r>
              <a:rPr lang="ru-RU" dirty="0" smtClean="0"/>
              <a:t>4.</a:t>
            </a:r>
          </a:p>
          <a:p>
            <a:r>
              <a:rPr lang="ru-RU" dirty="0" smtClean="0"/>
              <a:t>5.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 </a:t>
            </a:r>
            <a:br>
              <a:rPr lang="ru-RU" dirty="0" smtClean="0"/>
            </a:br>
            <a:r>
              <a:rPr lang="ru-RU" dirty="0" smtClean="0"/>
              <a:t>(на выбор)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1.Составить тест по теме «Угольная кислота и её соли» :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задание не менее 8.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привести на отдельном листке.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Создать презентацию ( 5-10 слайдов) о карбонатах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природе.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газированной воды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Газированную воду в бутылках обогащают СО</a:t>
            </a:r>
            <a:r>
              <a:rPr lang="ru-RU" sz="28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который очищает воду от микробов. Углекислый газ также способствует увеличению сроков хранения воды и играет роль консерванта. Наличие в напитке или воде двуокиси углерода как консерванта отмечается на этикетке кодом Е290.</a:t>
            </a:r>
          </a:p>
          <a:p>
            <a:pPr fontAlgn="t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соединении углекислого газа с водой образуется угольная кислота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их объединяет? </a:t>
            </a: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3286147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857364"/>
            <a:ext cx="3786211" cy="388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429118"/>
            <a:ext cx="2714644" cy="242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Угольная кислота и её соли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книге: Составьте кластер «Угольная кислота»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428992" y="3357562"/>
            <a:ext cx="207170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Угольная кислота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4214810" y="307181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86380" y="357187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321835" y="4179099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2928926" y="3286124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3357554" y="2000240"/>
            <a:ext cx="2500330" cy="7858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виде существует?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929322" y="3071810"/>
            <a:ext cx="2500330" cy="7858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Диссоциация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71472" y="2714620"/>
            <a:ext cx="2428892" cy="100013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Структурная формула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1785918" y="4643446"/>
            <a:ext cx="2414598" cy="914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rot="16200000" flipH="1">
            <a:off x="5179223" y="4179099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929190" y="4857760"/>
            <a:ext cx="3429024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Соли угольной кислоты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Соли угольной кислоты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карбонаты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твёрдые кристаллические вещества.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большинство из них в воде не растворяются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Диссоциация: с образованием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карбонат-анионов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карбонаты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твёрдые кристаллические вещества.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растворяются в воде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Диссоциация: с образованием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катиона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водорода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карбонат-аниона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 солей: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Реагируют с кислотами с образованием углекислого газа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запишите уравнение реакции) </a:t>
            </a:r>
          </a:p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Реагируют с другими растворимыми солями с образованием нерастворимого соединения</a:t>
            </a:r>
          </a:p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запишите уравнение реакции) </a:t>
            </a:r>
          </a:p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При нагревании карбонаты  разлагаются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( запишите уравнение реакции) </a:t>
            </a:r>
          </a:p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Карбонаты         гидрокарбонаты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( запишите уравнение реакции)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000364" y="5429264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Качественная реакция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/>
              <a:t>Качественная реакция на CO</a:t>
            </a:r>
            <a:r>
              <a:rPr lang="ru-RU" b="1" u="sng" baseline="-25000" dirty="0" smtClean="0"/>
              <a:t>3</a:t>
            </a:r>
            <a:r>
              <a:rPr lang="ru-RU" b="1" u="sng" baseline="30000" dirty="0" smtClean="0"/>
              <a:t>2-</a:t>
            </a:r>
            <a:r>
              <a:rPr lang="ru-RU" b="1" u="sng" dirty="0" smtClean="0"/>
              <a:t>  карбонат – ион</a:t>
            </a:r>
            <a:r>
              <a:rPr lang="ru-RU" dirty="0" smtClean="0"/>
              <a:t> </a:t>
            </a:r>
            <a:r>
              <a:rPr lang="ru-RU" b="1" i="1" dirty="0" smtClean="0"/>
              <a:t>"вскипание" при действии сильной кислоты: 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Na</a:t>
            </a:r>
            <a:r>
              <a:rPr lang="ru-RU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</a:t>
            </a:r>
            <a:r>
              <a:rPr lang="ru-RU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+ 2HCl = 2NaCl + H</a:t>
            </a:r>
            <a:r>
              <a:rPr lang="ru-RU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 + CO</a:t>
            </a:r>
            <a:r>
              <a:rPr lang="ru-RU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↑</a:t>
            </a:r>
          </a:p>
          <a:p>
            <a:pPr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Подтвердите, что мел – соль угольной кислоты.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Практическое значение солей угольной кислоты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Заполните таблицу ( работа по книге)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714620"/>
          <a:ext cx="6096000" cy="2811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Химическая формула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Химическое</a:t>
                      </a:r>
                      <a:r>
                        <a:rPr lang="ru-RU" baseline="0" dirty="0" smtClean="0"/>
                        <a:t> 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Техническое 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Области применения</a:t>
                      </a:r>
                      <a:endParaRPr lang="ru-RU" dirty="0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Тема29</Template>
  <TotalTime>160</TotalTime>
  <Words>347</Words>
  <Application>Microsoft Office PowerPoint</Application>
  <PresentationFormat>Экран (4:3)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Тема29</vt:lpstr>
      <vt:lpstr>Слайд 1</vt:lpstr>
      <vt:lpstr>Состав газированной воды</vt:lpstr>
      <vt:lpstr>Что их объединяет? </vt:lpstr>
      <vt:lpstr>Слайд 4</vt:lpstr>
      <vt:lpstr>Работа по книге: Составьте кластер «Угольная кислота» </vt:lpstr>
      <vt:lpstr>Соли угольной кислоты</vt:lpstr>
      <vt:lpstr>Химические свойства солей: </vt:lpstr>
      <vt:lpstr>Качественная реакция </vt:lpstr>
      <vt:lpstr>Практическое значение солей угольной кислоты</vt:lpstr>
      <vt:lpstr>Практическое значение солей угольной кислоты</vt:lpstr>
      <vt:lpstr>Синквейн</vt:lpstr>
      <vt:lpstr>Составить синквейн на одну из тем: </vt:lpstr>
      <vt:lpstr>Домашнее задание:  (на выбор)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ирина</dc:creator>
  <cp:lastModifiedBy>User</cp:lastModifiedBy>
  <cp:revision>18</cp:revision>
  <dcterms:created xsi:type="dcterms:W3CDTF">2011-07-08T17:21:06Z</dcterms:created>
  <dcterms:modified xsi:type="dcterms:W3CDTF">2015-01-10T22:17:37Z</dcterms:modified>
</cp:coreProperties>
</file>