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7"/>
  </p:notesMasterIdLst>
  <p:sldIdLst>
    <p:sldId id="256" r:id="rId2"/>
    <p:sldId id="257" r:id="rId3"/>
    <p:sldId id="259" r:id="rId4"/>
    <p:sldId id="260" r:id="rId5"/>
    <p:sldId id="261" r:id="rId6"/>
    <p:sldId id="262" r:id="rId7"/>
    <p:sldId id="264" r:id="rId8"/>
    <p:sldId id="265" r:id="rId9"/>
    <p:sldId id="266" r:id="rId10"/>
    <p:sldId id="267" r:id="rId11"/>
    <p:sldId id="268" r:id="rId12"/>
    <p:sldId id="270" r:id="rId13"/>
    <p:sldId id="269" r:id="rId14"/>
    <p:sldId id="272" r:id="rId15"/>
    <p:sldId id="258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-132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172897-3FA9-4C0E-B9DA-156F5040C024}" type="datetimeFigureOut">
              <a:rPr lang="ru-RU" smtClean="0"/>
              <a:t>01.04.2012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E01D02-4BDD-49E5-9E2D-1CDE600FB5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34521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E01D02-4BDD-49E5-9E2D-1CDE600FB5E7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58201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email">
              <a:alphaModFix amt="43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D51D931-0D53-42F3-A0E9-0C86BA76C7A3}" type="datetimeFigureOut">
              <a:rPr lang="ru-RU" smtClean="0"/>
              <a:t>01.04.2012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887E3CFB-2665-4A2C-BAE4-FC861DC7FD9C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D51D931-0D53-42F3-A0E9-0C86BA76C7A3}" type="datetimeFigureOut">
              <a:rPr lang="ru-RU" smtClean="0"/>
              <a:t>01.04.2012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7E3CFB-2665-4A2C-BAE4-FC861DC7FD9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4D51D931-0D53-42F3-A0E9-0C86BA76C7A3}" type="datetimeFigureOut">
              <a:rPr lang="ru-RU" smtClean="0"/>
              <a:t>01.04.2012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87E3CFB-2665-4A2C-BAE4-FC861DC7FD9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D51D931-0D53-42F3-A0E9-0C86BA76C7A3}" type="datetimeFigureOut">
              <a:rPr lang="ru-RU" smtClean="0"/>
              <a:t>01.04.2012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7E3CFB-2665-4A2C-BAE4-FC861DC7FD9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D51D931-0D53-42F3-A0E9-0C86BA76C7A3}" type="datetimeFigureOut">
              <a:rPr lang="ru-RU" smtClean="0"/>
              <a:t>01.04.2012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887E3CFB-2665-4A2C-BAE4-FC861DC7FD9C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D51D931-0D53-42F3-A0E9-0C86BA76C7A3}" type="datetimeFigureOut">
              <a:rPr lang="ru-RU" smtClean="0"/>
              <a:t>01.04.2012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7E3CFB-2665-4A2C-BAE4-FC861DC7FD9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D51D931-0D53-42F3-A0E9-0C86BA76C7A3}" type="datetimeFigureOut">
              <a:rPr lang="ru-RU" smtClean="0"/>
              <a:t>01.04.2012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7E3CFB-2665-4A2C-BAE4-FC861DC7FD9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D51D931-0D53-42F3-A0E9-0C86BA76C7A3}" type="datetimeFigureOut">
              <a:rPr lang="ru-RU" smtClean="0"/>
              <a:t>01.04.2012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7E3CFB-2665-4A2C-BAE4-FC861DC7FD9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4D51D931-0D53-42F3-A0E9-0C86BA76C7A3}" type="datetimeFigureOut">
              <a:rPr lang="ru-RU" smtClean="0"/>
              <a:t>01.04.2012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7E3CFB-2665-4A2C-BAE4-FC861DC7FD9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D51D931-0D53-42F3-A0E9-0C86BA76C7A3}" type="datetimeFigureOut">
              <a:rPr lang="ru-RU" smtClean="0"/>
              <a:t>01.04.2012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7E3CFB-2665-4A2C-BAE4-FC861DC7FD9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4D51D931-0D53-42F3-A0E9-0C86BA76C7A3}" type="datetimeFigureOut">
              <a:rPr lang="ru-RU" smtClean="0"/>
              <a:t>01.04.2012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87E3CFB-2665-4A2C-BAE4-FC861DC7FD9C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email">
              <a:alphaModFix amt="43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4D51D931-0D53-42F3-A0E9-0C86BA76C7A3}" type="datetimeFigureOut">
              <a:rPr lang="ru-RU" smtClean="0"/>
              <a:t>01.04.2012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887E3CFB-2665-4A2C-BAE4-FC861DC7FD9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7" Type="http://schemas.openxmlformats.org/officeDocument/2006/relationships/image" Target="../media/image36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28.png"/><Relationship Id="rId4" Type="http://schemas.openxmlformats.org/officeDocument/2006/relationships/image" Target="../media/image3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ewslab.ru/news/318720" TargetMode="External"/><Relationship Id="rId2" Type="http://schemas.openxmlformats.org/officeDocument/2006/relationships/hyperlink" Target="http://www.krassota.com/goroda.htm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labirint.ru/books/248851/" TargetMode="External"/><Relationship Id="rId4" Type="http://schemas.openxmlformats.org/officeDocument/2006/relationships/hyperlink" Target="http://www.labirint.ru/books/173446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6.png"/><Relationship Id="rId7" Type="http://schemas.openxmlformats.org/officeDocument/2006/relationships/image" Target="../media/image20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png"/><Relationship Id="rId9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7" Type="http://schemas.openxmlformats.org/officeDocument/2006/relationships/image" Target="../media/image29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ctrTitle"/>
          </p:nvPr>
        </p:nvSpPr>
        <p:spPr>
          <a:xfrm>
            <a:off x="3347864" y="764704"/>
            <a:ext cx="5124404" cy="1656184"/>
          </a:xfrm>
        </p:spPr>
        <p:txBody>
          <a:bodyPr/>
          <a:lstStyle/>
          <a:p>
            <a:pPr algn="ctr"/>
            <a:r>
              <a:rPr lang="ru-RU" sz="4400" dirty="0" smtClean="0"/>
              <a:t>СТРОИМ ГОРОД</a:t>
            </a:r>
            <a:endParaRPr lang="ru-RU" sz="4400" dirty="0"/>
          </a:p>
        </p:txBody>
      </p:sp>
      <p:sp>
        <p:nvSpPr>
          <p:cNvPr id="12" name="Подзаголовок 11"/>
          <p:cNvSpPr>
            <a:spLocks noGrp="1"/>
          </p:cNvSpPr>
          <p:nvPr>
            <p:ph type="subTitle" idx="1"/>
          </p:nvPr>
        </p:nvSpPr>
        <p:spPr>
          <a:xfrm>
            <a:off x="3419872" y="3356992"/>
            <a:ext cx="5049348" cy="2304256"/>
          </a:xfrm>
        </p:spPr>
        <p:txBody>
          <a:bodyPr>
            <a:normAutofit fontScale="32500" lnSpcReduction="20000"/>
          </a:bodyPr>
          <a:lstStyle/>
          <a:p>
            <a:pPr lvl="0" algn="ctr">
              <a:buClr>
                <a:srgbClr val="B13F9A"/>
              </a:buClr>
            </a:pPr>
            <a:r>
              <a:rPr lang="ru-RU" sz="6200" dirty="0" smtClean="0"/>
              <a:t>Урок </a:t>
            </a:r>
            <a:r>
              <a:rPr lang="ru-RU" sz="6200" dirty="0"/>
              <a:t>изо.</a:t>
            </a:r>
          </a:p>
          <a:p>
            <a:pPr lvl="0" algn="ctr">
              <a:buClr>
                <a:srgbClr val="B13F9A"/>
              </a:buClr>
            </a:pPr>
            <a:r>
              <a:rPr lang="ru-RU" sz="6200" dirty="0"/>
              <a:t>1 класс.</a:t>
            </a:r>
          </a:p>
          <a:p>
            <a:pPr lvl="0" algn="ctr">
              <a:buClr>
                <a:srgbClr val="B13F9A"/>
              </a:buClr>
            </a:pPr>
            <a:r>
              <a:rPr lang="ru-RU" sz="6200" dirty="0"/>
              <a:t>МКОУ «СОШ №1»г. Николаевска</a:t>
            </a:r>
          </a:p>
          <a:p>
            <a:pPr lvl="0" algn="ctr">
              <a:buClr>
                <a:srgbClr val="B13F9A"/>
              </a:buClr>
            </a:pPr>
            <a:r>
              <a:rPr lang="ru-RU" sz="6200" dirty="0"/>
              <a:t>Волгоградской области</a:t>
            </a:r>
          </a:p>
          <a:p>
            <a:pPr lvl="0" algn="ctr">
              <a:buClr>
                <a:srgbClr val="B13F9A"/>
              </a:buClr>
            </a:pPr>
            <a:r>
              <a:rPr lang="ru-RU" sz="6200" dirty="0"/>
              <a:t>Учитель: Новикова Т. М</a:t>
            </a:r>
            <a:r>
              <a:rPr lang="ru-RU" sz="6200" dirty="0" smtClean="0"/>
              <a:t>.</a:t>
            </a:r>
          </a:p>
          <a:p>
            <a:pPr lvl="0" algn="ctr">
              <a:buClr>
                <a:srgbClr val="B13F9A"/>
              </a:buClr>
            </a:pPr>
            <a:r>
              <a:rPr lang="ru-RU" sz="6200" dirty="0" smtClean="0"/>
              <a:t>Январь 2012 г.</a:t>
            </a:r>
            <a:endParaRPr lang="ru-RU" sz="6200" dirty="0"/>
          </a:p>
          <a:p>
            <a:r>
              <a:rPr lang="ru-RU" dirty="0" smtClean="0"/>
              <a:t>Урок </a:t>
            </a:r>
            <a:endParaRPr lang="ru-RU" dirty="0"/>
          </a:p>
        </p:txBody>
      </p:sp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802567">
            <a:off x="107504" y="2496598"/>
            <a:ext cx="3548567" cy="248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74724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4624"/>
            <a:ext cx="7314056" cy="936104"/>
          </a:xfrm>
        </p:spPr>
        <p:txBody>
          <a:bodyPr/>
          <a:lstStyle/>
          <a:p>
            <a:r>
              <a:rPr lang="ru-RU" dirty="0" smtClean="0"/>
              <a:t>Как необходимо работать</a:t>
            </a: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4288" y="1516780"/>
            <a:ext cx="1700213" cy="190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700808"/>
            <a:ext cx="6576000" cy="493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451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332656"/>
            <a:ext cx="5897880" cy="741432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Подумайте…</a:t>
            </a:r>
            <a:endParaRPr lang="ru-RU" sz="40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2"/>
          </p:nvPr>
        </p:nvSpPr>
        <p:spPr>
          <a:xfrm>
            <a:off x="1403648" y="5877272"/>
            <a:ext cx="4951432" cy="792088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accent6"/>
                </a:solidFill>
              </a:rPr>
              <a:t>УДАЧИ!!!</a:t>
            </a:r>
            <a:endParaRPr lang="ru-RU" sz="4000" dirty="0">
              <a:solidFill>
                <a:schemeClr val="accent6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67544" y="1124744"/>
            <a:ext cx="7228656" cy="468052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У каждой группы свои идеи, свои архитектурные задумки.</a:t>
            </a:r>
          </a:p>
          <a:p>
            <a:r>
              <a:rPr lang="ru-RU" dirty="0" smtClean="0"/>
              <a:t>Подумайте, какой горд будет у вас, какие дома вы хотите видеть в своём городе, что ещё, кроме домов, вы хотите построить.</a:t>
            </a:r>
          </a:p>
          <a:p>
            <a:r>
              <a:rPr lang="ru-RU" dirty="0" smtClean="0"/>
              <a:t>Возьмите коробку из – под конфет – это будет территория вашего города.</a:t>
            </a:r>
          </a:p>
          <a:p>
            <a:r>
              <a:rPr lang="ru-RU" dirty="0" smtClean="0"/>
              <a:t>А может быть , рядом с домами вы расположите парк, в котором будут деревья, скамейки, …..</a:t>
            </a:r>
          </a:p>
          <a:p>
            <a:r>
              <a:rPr lang="ru-RU" dirty="0" smtClean="0"/>
              <a:t>Пофантазируйте и придумайте интересные детали к вашим домам.</a:t>
            </a:r>
            <a:endParaRPr lang="ru-RU" dirty="0"/>
          </a:p>
        </p:txBody>
      </p:sp>
      <p:pic>
        <p:nvPicPr>
          <p:cNvPr id="11" name="Объект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27581" y="4437112"/>
            <a:ext cx="2116419" cy="21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853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320040"/>
            <a:ext cx="7228656" cy="876712"/>
          </a:xfrm>
        </p:spPr>
        <p:txBody>
          <a:bodyPr/>
          <a:lstStyle/>
          <a:p>
            <a:pPr algn="ctr"/>
            <a:r>
              <a:rPr lang="ru-RU" dirty="0" smtClean="0"/>
              <a:t>Работа в группах</a:t>
            </a:r>
            <a:endParaRPr lang="ru-RU" dirty="0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640" y="1759088"/>
            <a:ext cx="2174743" cy="223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1720" y="4146525"/>
            <a:ext cx="2174743" cy="223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64748" y="4179898"/>
            <a:ext cx="2174743" cy="223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2120" y="1914525"/>
            <a:ext cx="2174743" cy="223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35896" y="1759088"/>
            <a:ext cx="2174743" cy="223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4" descr="http://klub-drug.ru/wp-content/uploads/2011/04/4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63888" y="3789040"/>
            <a:ext cx="685800" cy="895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http://klub-drug.ru/wp-content/uploads/2011/04/49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1967560"/>
            <a:ext cx="685800" cy="895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9678558">
            <a:off x="6737612" y="4295913"/>
            <a:ext cx="1116000" cy="111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583425">
            <a:off x="3286796" y="1489447"/>
            <a:ext cx="935938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9" descr="http://t2.gstatic.com/images?q=tbn:ANd9GcSjsbVgyg0-hMDBD8NN4fct_4bHFu8IJj-erc7lnSdQqFp_wbGxcQ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64288" y="1554525"/>
            <a:ext cx="961231" cy="7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http://t0.gstatic.com/images?q=tbn:ANd9GcR5-jz2guJX_XHYeSSqk73srg5_SLBGA8g4kfBUKYVm8eHsosnr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8247696">
            <a:off x="786342" y="4408682"/>
            <a:ext cx="2012540" cy="9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0760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Подведение итогов</a:t>
            </a:r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Презентация своих работ.</a:t>
            </a:r>
          </a:p>
          <a:p>
            <a:endParaRPr lang="ru-RU" dirty="0" smtClean="0"/>
          </a:p>
          <a:p>
            <a:endParaRPr lang="ru-RU" dirty="0"/>
          </a:p>
          <a:p>
            <a:r>
              <a:rPr lang="ru-RU" dirty="0" smtClean="0"/>
              <a:t>Что нового узнали на уроке?</a:t>
            </a:r>
          </a:p>
          <a:p>
            <a:endParaRPr lang="ru-RU" dirty="0"/>
          </a:p>
          <a:p>
            <a:r>
              <a:rPr lang="ru-RU" dirty="0" smtClean="0"/>
              <a:t>Ваше настроение:</a:t>
            </a:r>
          </a:p>
        </p:txBody>
      </p:sp>
      <p:pic>
        <p:nvPicPr>
          <p:cNvPr id="12294" name="Picture 6" descr="http://klub-drug.ru/wp-content/uploads/2011/04/6144484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32040" y="2060919"/>
            <a:ext cx="1722735" cy="129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20072" y="3573016"/>
            <a:ext cx="2496000" cy="18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Овал 14"/>
          <p:cNvSpPr/>
          <p:nvPr/>
        </p:nvSpPr>
        <p:spPr>
          <a:xfrm>
            <a:off x="683568" y="5495784"/>
            <a:ext cx="914400" cy="914400"/>
          </a:xfrm>
          <a:prstGeom prst="ellipse">
            <a:avLst/>
          </a:prstGeom>
          <a:solidFill>
            <a:srgbClr val="CCB400"/>
          </a:solidFill>
          <a:ln w="11429" cap="flat" cmpd="sng" algn="ctr">
            <a:solidFill>
              <a:srgbClr val="D16349">
                <a:shade val="50000"/>
              </a:srgbClr>
            </a:solidFill>
            <a:prstDash val="sys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2393141" y="5459777"/>
            <a:ext cx="914400" cy="914400"/>
          </a:xfrm>
          <a:prstGeom prst="ellipse">
            <a:avLst/>
          </a:prstGeom>
          <a:solidFill>
            <a:srgbClr val="00B050"/>
          </a:solidFill>
          <a:ln w="11429" cap="flat" cmpd="sng" algn="ctr">
            <a:solidFill>
              <a:srgbClr val="D16349">
                <a:shade val="50000"/>
              </a:srgbClr>
            </a:solidFill>
            <a:prstDash val="sysDash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Georgia"/>
              <a:ea typeface="+mn-ea"/>
              <a:cs typeface="+mn-cs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3851920" y="5432979"/>
            <a:ext cx="914400" cy="9144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2636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6000" dirty="0" smtClean="0"/>
              <a:t>МОЛОДЦЫ!</a:t>
            </a:r>
            <a:endParaRPr lang="ru-RU" sz="6000" dirty="0"/>
          </a:p>
        </p:txBody>
      </p:sp>
      <p:pic>
        <p:nvPicPr>
          <p:cNvPr id="3" name="Объект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55776" y="2002962"/>
            <a:ext cx="3658915" cy="36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038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/>
              <a:t>Используемые ресурсы:</a:t>
            </a:r>
            <a:br>
              <a:rPr lang="ru-RU" sz="4000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1600" dirty="0"/>
              <a:t>900igr.net › </a:t>
            </a:r>
            <a:r>
              <a:rPr lang="ru-RU" sz="1600" dirty="0"/>
              <a:t>Человек › Профессии 5.</a:t>
            </a:r>
            <a:r>
              <a:rPr lang="en-US" sz="1600" dirty="0" err="1" smtClean="0"/>
              <a:t>pps</a:t>
            </a:r>
            <a:endParaRPr lang="ru-RU" sz="1600" dirty="0" smtClean="0"/>
          </a:p>
          <a:p>
            <a:endParaRPr lang="ru-RU" sz="1600" dirty="0" smtClean="0">
              <a:hlinkClick r:id="rId2"/>
            </a:endParaRPr>
          </a:p>
          <a:p>
            <a:r>
              <a:rPr lang="en-US" sz="1600" dirty="0" smtClean="0">
                <a:hlinkClick r:id="rId2"/>
              </a:rPr>
              <a:t>www.krassota.com/goroda.htm</a:t>
            </a:r>
            <a:endParaRPr lang="ru-RU" sz="1600" dirty="0" smtClean="0"/>
          </a:p>
          <a:p>
            <a:endParaRPr lang="ru-RU" sz="1600" dirty="0" smtClean="0"/>
          </a:p>
          <a:p>
            <a:r>
              <a:rPr lang="en-US" sz="1600" dirty="0" smtClean="0"/>
              <a:t>poiskslov.com/</a:t>
            </a:r>
            <a:r>
              <a:rPr lang="en-US" sz="1600" b="1" dirty="0" smtClean="0"/>
              <a:t>word</a:t>
            </a:r>
            <a:r>
              <a:rPr lang="en-US" sz="1600" dirty="0" smtClean="0"/>
              <a:t>/</a:t>
            </a:r>
            <a:r>
              <a:rPr lang="ru-RU" sz="1600" b="1" dirty="0"/>
              <a:t>макет</a:t>
            </a:r>
            <a:r>
              <a:rPr lang="ru-RU" sz="1600" dirty="0" smtClean="0"/>
              <a:t>/</a:t>
            </a:r>
          </a:p>
          <a:p>
            <a:endParaRPr lang="ru-RU" sz="1600" dirty="0" smtClean="0">
              <a:hlinkClick r:id="rId3"/>
            </a:endParaRPr>
          </a:p>
          <a:p>
            <a:r>
              <a:rPr lang="en-US" sz="1600" dirty="0" smtClean="0">
                <a:hlinkClick r:id="rId3"/>
              </a:rPr>
              <a:t>www.newslab.ru/news/318720</a:t>
            </a:r>
            <a:endParaRPr lang="ru-RU" sz="1600" dirty="0" smtClean="0"/>
          </a:p>
          <a:p>
            <a:endParaRPr lang="ru-RU" sz="1600" dirty="0" smtClean="0">
              <a:hlinkClick r:id="rId4"/>
            </a:endParaRPr>
          </a:p>
          <a:p>
            <a:r>
              <a:rPr lang="en-US" sz="1600" dirty="0" smtClean="0">
                <a:hlinkClick r:id="rId4"/>
              </a:rPr>
              <a:t>www.labirint.ru/books/173446/</a:t>
            </a:r>
            <a:endParaRPr lang="ru-RU" sz="1600" dirty="0" smtClean="0"/>
          </a:p>
          <a:p>
            <a:endParaRPr lang="ru-RU" sz="1600" dirty="0" smtClean="0"/>
          </a:p>
          <a:p>
            <a:r>
              <a:rPr lang="en-US" sz="1600" dirty="0" smtClean="0">
                <a:hlinkClick r:id="rId5"/>
              </a:rPr>
              <a:t>www.labirint.ru/</a:t>
            </a:r>
            <a:r>
              <a:rPr lang="en-US" sz="1600" b="1" dirty="0" smtClean="0">
                <a:hlinkClick r:id="rId5"/>
              </a:rPr>
              <a:t>book</a:t>
            </a:r>
            <a:r>
              <a:rPr lang="en-US" sz="1600" dirty="0" smtClean="0">
                <a:hlinkClick r:id="rId5"/>
              </a:rPr>
              <a:t>s/248851/</a:t>
            </a:r>
            <a:endParaRPr lang="ru-RU" sz="1600" dirty="0" smtClean="0"/>
          </a:p>
          <a:p>
            <a:endParaRPr lang="ru-RU" sz="1600" dirty="0" smtClean="0"/>
          </a:p>
          <a:p>
            <a:r>
              <a:rPr lang="ru-RU" sz="1600" dirty="0" err="1"/>
              <a:t>Неменская</a:t>
            </a:r>
            <a:r>
              <a:rPr lang="ru-RU" sz="1600" dirty="0"/>
              <a:t> Л. А. Изобразительное искусство. Ты изображаешь, украшаешь и строишь. 1 </a:t>
            </a:r>
            <a:r>
              <a:rPr lang="ru-RU" sz="1600" dirty="0" err="1"/>
              <a:t>клас</a:t>
            </a:r>
            <a:r>
              <a:rPr lang="ru-RU" sz="1600" dirty="0"/>
              <a:t>: учеб. </a:t>
            </a:r>
            <a:r>
              <a:rPr lang="ru-RU" sz="1600" smtClean="0"/>
              <a:t>для </a:t>
            </a:r>
            <a:r>
              <a:rPr lang="ru-RU" sz="1600" dirty="0" err="1"/>
              <a:t>общеобразоват</a:t>
            </a:r>
            <a:r>
              <a:rPr lang="ru-RU" sz="1600" dirty="0"/>
              <a:t>. учреждений</a:t>
            </a:r>
            <a:r>
              <a:rPr lang="en-US" sz="1600" dirty="0"/>
              <a:t>/</a:t>
            </a:r>
            <a:r>
              <a:rPr lang="ru-RU" sz="1600" dirty="0"/>
              <a:t>М. : Просвещение, 2011.</a:t>
            </a:r>
          </a:p>
          <a:p>
            <a:endParaRPr lang="ru-RU" sz="1600" dirty="0"/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277669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Кто </a:t>
            </a:r>
            <a:r>
              <a:rPr lang="ru-RU" dirty="0"/>
              <a:t>такой архитектор?</a:t>
            </a:r>
            <a:br>
              <a:rPr lang="ru-RU" dirty="0"/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67544" y="1268760"/>
            <a:ext cx="7228656" cy="5186976"/>
          </a:xfrm>
        </p:spPr>
        <p:txBody>
          <a:bodyPr/>
          <a:lstStyle/>
          <a:p>
            <a:r>
              <a:rPr lang="ru-RU" dirty="0" smtClean="0"/>
              <a:t>АРХИТЕКТОР – специалист по сооружению     		        зданий.</a:t>
            </a:r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03648" y="2132856"/>
            <a:ext cx="5520000" cy="414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463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332656"/>
            <a:ext cx="6220544" cy="113038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  Что же мы будем делать на уроке</a:t>
            </a:r>
            <a:endParaRPr lang="ru-RU" dirty="0"/>
          </a:p>
        </p:txBody>
      </p:sp>
      <p:pic>
        <p:nvPicPr>
          <p:cNvPr id="4" name="Picture 2" descr="http://wiki.iteach.ru/images/5/54/%D0%97%D0%BD%D0%B0%D0%BA-%D0%B2%D0%BE%D0%BF%D1%80%D0%BE%D1%81%D0%B0-267x300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504" y="211562"/>
            <a:ext cx="1698120" cy="19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95936" y="1484784"/>
            <a:ext cx="4101159" cy="255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3356992"/>
            <a:ext cx="3549089" cy="266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5456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362351"/>
            <a:ext cx="7516688" cy="1992799"/>
          </a:xfrm>
        </p:spPr>
        <p:txBody>
          <a:bodyPr>
            <a:normAutofit/>
          </a:bodyPr>
          <a:lstStyle/>
          <a:p>
            <a:r>
              <a:rPr lang="ru-RU" dirty="0" smtClean="0"/>
              <a:t>Сможем ли мы</a:t>
            </a:r>
            <a:br>
              <a:rPr lang="ru-RU" dirty="0" smtClean="0"/>
            </a:br>
            <a:r>
              <a:rPr lang="ru-RU" dirty="0" smtClean="0"/>
              <a:t> построить </a:t>
            </a:r>
            <a:br>
              <a:rPr lang="ru-RU" dirty="0" smtClean="0"/>
            </a:br>
            <a:r>
              <a:rPr lang="ru-RU" dirty="0" smtClean="0"/>
              <a:t>настоящий город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2636912"/>
            <a:ext cx="7300664" cy="3818824"/>
          </a:xfrm>
        </p:spPr>
        <p:txBody>
          <a:bodyPr/>
          <a:lstStyle/>
          <a:p>
            <a:r>
              <a:rPr lang="ru-RU" dirty="0"/>
              <a:t>МАКЕТ - </a:t>
            </a:r>
            <a:r>
              <a:rPr lang="ru-RU" dirty="0" smtClean="0"/>
              <a:t>модель чего-либо, воспроизведенная </a:t>
            </a:r>
            <a:r>
              <a:rPr lang="ru-RU" dirty="0"/>
              <a:t>обычно в уменьшенном виде.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6136" y="404664"/>
            <a:ext cx="1700213" cy="190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02445" y="3609240"/>
            <a:ext cx="3548567" cy="248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6325" y="4030560"/>
            <a:ext cx="3544620" cy="1824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Объект 3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915816" y="5589240"/>
            <a:ext cx="2197734" cy="10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376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Какие сказочные</a:t>
            </a:r>
            <a:br>
              <a:rPr lang="ru-RU" dirty="0" smtClean="0"/>
            </a:br>
            <a:r>
              <a:rPr lang="ru-RU" dirty="0" smtClean="0"/>
              <a:t> города знаете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/>
              <a:t>СОЛНЕЧНЫЙ ГОРОД</a:t>
            </a:r>
          </a:p>
          <a:p>
            <a:pPr marL="0" indent="0">
              <a:buNone/>
            </a:pPr>
            <a:r>
              <a:rPr lang="ru-RU" dirty="0"/>
              <a:t>Художник  О. </a:t>
            </a:r>
            <a:r>
              <a:rPr lang="ru-RU" dirty="0" err="1"/>
              <a:t>Зобнина</a:t>
            </a:r>
            <a:r>
              <a:rPr lang="ru-RU" dirty="0"/>
              <a:t>.</a:t>
            </a:r>
          </a:p>
          <a:p>
            <a:endParaRPr lang="ru-RU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6136" y="404664"/>
            <a:ext cx="1700213" cy="190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87824" y="2745000"/>
            <a:ext cx="4272000" cy="320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2636912"/>
            <a:ext cx="2095500" cy="323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2668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395536" y="188640"/>
            <a:ext cx="6843464" cy="6267723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ИЗУМРУДНЫЙ ГОРОД</a:t>
            </a:r>
            <a:endParaRPr lang="ru-RU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9639" y="968325"/>
            <a:ext cx="2095500" cy="323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5524" y="2060848"/>
            <a:ext cx="5424000" cy="406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28184" y="14237"/>
            <a:ext cx="1700213" cy="190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2598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Из чего можно </a:t>
            </a:r>
            <a:br>
              <a:rPr lang="ru-RU" dirty="0" smtClean="0"/>
            </a:br>
            <a:r>
              <a:rPr lang="ru-RU" dirty="0" smtClean="0"/>
              <a:t>сделать</a:t>
            </a:r>
            <a:r>
              <a:rPr lang="ru-RU" dirty="0"/>
              <a:t> </a:t>
            </a:r>
            <a:r>
              <a:rPr lang="ru-RU" dirty="0" smtClean="0"/>
              <a:t>макет города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1844824"/>
            <a:ext cx="2266950" cy="2009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5536" y="4149080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78920" y="4805533"/>
            <a:ext cx="1728000" cy="172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3110" y="1700808"/>
            <a:ext cx="2265342" cy="1512000"/>
          </a:xfrm>
          <a:prstGeom prst="rect">
            <a:avLst/>
          </a:prstGeom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60597" y="2180129"/>
            <a:ext cx="190500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4168" y="4805533"/>
            <a:ext cx="1915962" cy="1800000"/>
          </a:xfrm>
          <a:prstGeom prst="rect">
            <a:avLst/>
          </a:prstGeom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84168" y="260648"/>
            <a:ext cx="1700213" cy="190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7" name="Picture 9" descr="http://t2.gstatic.com/images?q=tbn:ANd9GcSjsbVgyg0-hMDBD8NN4fct_4bHFu8IJj-erc7lnSdQqFp_wbGxcQ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93622" y="3628300"/>
            <a:ext cx="2466975" cy="18478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2154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        Город из пластилина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50" y="2348880"/>
            <a:ext cx="7520815" cy="4032448"/>
          </a:xfrm>
          <a:prstGeom prst="rect">
            <a:avLst/>
          </a:prstGeom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670873">
            <a:off x="179512" y="476672"/>
            <a:ext cx="1425603" cy="126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1852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7303712" cy="864096"/>
          </a:xfrm>
        </p:spPr>
        <p:txBody>
          <a:bodyPr/>
          <a:lstStyle/>
          <a:p>
            <a:pPr algn="ctr"/>
            <a:r>
              <a:rPr lang="ru-RU" dirty="0" smtClean="0"/>
              <a:t>Город из бумаги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044381">
            <a:off x="258523" y="1844951"/>
            <a:ext cx="4469205" cy="2304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27984" y="3354030"/>
            <a:ext cx="4436562" cy="3312000"/>
          </a:xfrm>
          <a:prstGeom prst="rect">
            <a:avLst/>
          </a:prstGeom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5736" y="4725144"/>
            <a:ext cx="1697018" cy="169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9836261">
            <a:off x="4669135" y="1293887"/>
            <a:ext cx="1332000" cy="133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3568" y="5607110"/>
            <a:ext cx="935938" cy="90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6176" y="1367043"/>
            <a:ext cx="1920875" cy="179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6683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194</TotalTime>
  <Words>234</Words>
  <Application>Microsoft Office PowerPoint</Application>
  <PresentationFormat>Экран (4:3)</PresentationFormat>
  <Paragraphs>53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Изящная</vt:lpstr>
      <vt:lpstr>СТРОИМ ГОРОД</vt:lpstr>
      <vt:lpstr> Кто такой архитектор? </vt:lpstr>
      <vt:lpstr>   Что же мы будем делать на уроке</vt:lpstr>
      <vt:lpstr>Сможем ли мы  построить  настоящий город</vt:lpstr>
      <vt:lpstr>Какие сказочные  города знаете</vt:lpstr>
      <vt:lpstr>Презентация PowerPoint</vt:lpstr>
      <vt:lpstr>Из чего можно  сделать макет города</vt:lpstr>
      <vt:lpstr>        Город из пластилина</vt:lpstr>
      <vt:lpstr>Город из бумаги</vt:lpstr>
      <vt:lpstr>Как необходимо работать</vt:lpstr>
      <vt:lpstr>Подумайте…</vt:lpstr>
      <vt:lpstr>Работа в группах</vt:lpstr>
      <vt:lpstr>Подведение итогов</vt:lpstr>
      <vt:lpstr>МОЛОДЦЫ!</vt:lpstr>
      <vt:lpstr>Используемые ресурсы: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21</cp:revision>
  <dcterms:created xsi:type="dcterms:W3CDTF">2012-02-07T16:27:53Z</dcterms:created>
  <dcterms:modified xsi:type="dcterms:W3CDTF">2012-03-31T22:03:47Z</dcterms:modified>
</cp:coreProperties>
</file>