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85" d="100"/>
          <a:sy n="85" d="100"/>
        </p:scale>
        <p:origin x="-71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3">
        <a:schemeClr val="bg1"/>
      </p:bgRef>
    </p:bg>
    <p:spTree>
      <p:nvGrpSpPr>
        <p:cNvPr id="1" name=""/>
        <p:cNvGrpSpPr/>
        <p:nvPr/>
      </p:nvGrpSpPr>
      <p:grpSpPr>
        <a:xfrm>
          <a:off x="0" y="0"/>
          <a:ext cx="0" cy="0"/>
          <a:chOff x="0" y="0"/>
          <a:chExt cx="0" cy="0"/>
        </a:xfrm>
      </p:grpSpPr>
      <p:sp>
        <p:nvSpPr>
          <p:cNvPr id="12" name="Прямоугольник 11"/>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3" name="Скругленный прямоугольник 12"/>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9" name="Подзаголовок 8"/>
          <p:cNvSpPr>
            <a:spLocks noGrp="1"/>
          </p:cNvSpPr>
          <p:nvPr>
            <p:ph type="subTitle" idx="1"/>
          </p:nvPr>
        </p:nvSpPr>
        <p:spPr>
          <a:xfrm>
            <a:off x="1295400" y="3200400"/>
            <a:ext cx="6400800" cy="1600200"/>
          </a:xfrm>
        </p:spPr>
        <p:txBody>
          <a:bodyPr/>
          <a:lstStyle>
            <a:lvl1pPr marL="0" indent="0" algn="ctr">
              <a:buNone/>
              <a:defRPr sz="26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24.03.2015</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lIns="0" tIns="0" rIns="0" bIns="0">
            <a:noAutofit/>
          </a:bodyPr>
          <a:lstStyle>
            <a:lvl1pPr>
              <a:defRPr sz="1400">
                <a:solidFill>
                  <a:srgbClr val="FFFFFF"/>
                </a:solidFill>
              </a:defRPr>
            </a:lvl1pPr>
          </a:lstStyle>
          <a:p>
            <a:fld id="{725C68B6-61C2-468F-89AB-4B9F7531AA68}" type="slidenum">
              <a:rPr lang="ru-RU" smtClean="0"/>
              <a:pPr/>
              <a:t>‹#›</a:t>
            </a:fld>
            <a:endParaRPr lang="ru-RU"/>
          </a:p>
        </p:txBody>
      </p:sp>
      <p:sp>
        <p:nvSpPr>
          <p:cNvPr id="7" name="Прямоугольник 6"/>
          <p:cNvSpPr/>
          <p:nvPr/>
        </p:nvSpPr>
        <p:spPr>
          <a:xfrm>
            <a:off x="62931" y="1449303"/>
            <a:ext cx="9021537" cy="1527349"/>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62931" y="1396720"/>
            <a:ext cx="9021537" cy="120580"/>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a:off x="62931" y="2976649"/>
            <a:ext cx="9021537" cy="110532"/>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1505930"/>
            <a:ext cx="8229600" cy="1470025"/>
          </a:xfrm>
        </p:spPr>
        <p:txBody>
          <a:bodyPr anchor="ctr"/>
          <a:lstStyle>
            <a:lvl1pPr algn="ctr">
              <a:defRPr lang="en-US" dirty="0">
                <a:solidFill>
                  <a:srgbClr val="FFFFFF"/>
                </a:solidFill>
              </a:defRPr>
            </a:lvl1pPr>
          </a:lstStyle>
          <a:p>
            <a:r>
              <a:rPr kumimoji="0" lang="ru-RU" smtClean="0"/>
              <a:t>Образец заголовка</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41"/>
            <a:ext cx="201168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914400" y="274640"/>
            <a:ext cx="55626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24.03.2015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
        <p:nvSpPr>
          <p:cNvPr id="8" name="Содержимое 7"/>
          <p:cNvSpPr>
            <a:spLocks noGrp="1"/>
          </p:cNvSpPr>
          <p:nvPr>
            <p:ph sz="quarter" idx="1"/>
          </p:nvPr>
        </p:nvSpPr>
        <p:spPr>
          <a:xfrm>
            <a:off x="914400" y="1447800"/>
            <a:ext cx="777240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1"/>
      </p:bgRef>
    </p:bg>
    <p:spTree>
      <p:nvGrpSpPr>
        <p:cNvPr id="1" name=""/>
        <p:cNvGrpSpPr/>
        <p:nvPr/>
      </p:nvGrpSpPr>
      <p:grpSpPr>
        <a:xfrm>
          <a:off x="0" y="0"/>
          <a:ext cx="0" cy="0"/>
          <a:chOff x="0" y="0"/>
          <a:chExt cx="0" cy="0"/>
        </a:xfrm>
      </p:grpSpPr>
      <p:sp>
        <p:nvSpPr>
          <p:cNvPr id="11" name="Прямоугольник 10"/>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10" name="Скругленный прямоугольник 9"/>
          <p:cNvSpPr/>
          <p:nvPr/>
        </p:nvSpPr>
        <p:spPr>
          <a:xfrm>
            <a:off x="65313" y="69755"/>
            <a:ext cx="9013372" cy="6692201"/>
          </a:xfrm>
          <a:prstGeom prst="roundRect">
            <a:avLst>
              <a:gd name="adj" fmla="val 4929"/>
            </a:avLst>
          </a:prstGeom>
          <a:ln w="6350" cap="sq" cmpd="sng" algn="ctr">
            <a:solidFill>
              <a:schemeClr val="tx1">
                <a:alpha val="100000"/>
              </a:schemeClr>
            </a:solidFill>
            <a:prstDash val="solid"/>
          </a:ln>
          <a:effectLst/>
        </p:spPr>
        <p:style>
          <a:lnRef idx="3">
            <a:schemeClr val="lt1"/>
          </a:lnRef>
          <a:fillRef idx="1003">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722313" y="952500"/>
            <a:ext cx="7772400" cy="1362075"/>
          </a:xfrm>
        </p:spPr>
        <p:txBody>
          <a:bodyPr anchor="b" anchorCtr="0"/>
          <a:lstStyle>
            <a:lvl1pPr algn="l">
              <a:buNone/>
              <a:defRPr sz="4000" b="0" cap="none"/>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2547938"/>
            <a:ext cx="7772400" cy="1338262"/>
          </a:xfrm>
        </p:spPr>
        <p:txBody>
          <a:bodyPr anchor="t" anchorCtr="0"/>
          <a:lstStyle>
            <a:lvl1pPr marL="0" indent="0">
              <a:buNone/>
              <a:defRPr sz="24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24.03.2015</a:t>
            </a:fld>
            <a:endParaRPr lang="ru-RU"/>
          </a:p>
        </p:txBody>
      </p:sp>
      <p:sp>
        <p:nvSpPr>
          <p:cNvPr id="5" name="Нижний колонтитул 4"/>
          <p:cNvSpPr>
            <a:spLocks noGrp="1"/>
          </p:cNvSpPr>
          <p:nvPr>
            <p:ph type="ftr" sz="quarter" idx="11"/>
          </p:nvPr>
        </p:nvSpPr>
        <p:spPr>
          <a:xfrm>
            <a:off x="800100" y="6172200"/>
            <a:ext cx="4000500" cy="457200"/>
          </a:xfrm>
        </p:spPr>
        <p:txBody>
          <a:bodyPr/>
          <a:lstStyle/>
          <a:p>
            <a:endParaRPr lang="ru-RU"/>
          </a:p>
        </p:txBody>
      </p:sp>
      <p:sp>
        <p:nvSpPr>
          <p:cNvPr id="7" name="Прямоугольник 6"/>
          <p:cNvSpPr/>
          <p:nvPr/>
        </p:nvSpPr>
        <p:spPr>
          <a:xfrm flipV="1">
            <a:off x="69412" y="2376830"/>
            <a:ext cx="9013515"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Прямоугольник 7"/>
          <p:cNvSpPr/>
          <p:nvPr/>
        </p:nvSpPr>
        <p:spPr>
          <a:xfrm>
            <a:off x="69146" y="2341475"/>
            <a:ext cx="9013781"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Прямоугольник 8"/>
          <p:cNvSpPr/>
          <p:nvPr/>
        </p:nvSpPr>
        <p:spPr>
          <a:xfrm>
            <a:off x="68306" y="2468880"/>
            <a:ext cx="9014621" cy="45720"/>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Номер слайда 5"/>
          <p:cNvSpPr>
            <a:spLocks noGrp="1"/>
          </p:cNvSpPr>
          <p:nvPr>
            <p:ph type="sldNum" sz="quarter" idx="12"/>
          </p:nvPr>
        </p:nvSpPr>
        <p:spPr>
          <a:xfrm>
            <a:off x="146304" y="6208776"/>
            <a:ext cx="457200" cy="457200"/>
          </a:xfrm>
        </p:spPr>
        <p:txBody>
          <a:bodyPr/>
          <a:lstStyle/>
          <a:p>
            <a:fld id="{725C68B6-61C2-468F-89AB-4B9F7531AA68}"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24.03.2015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9" name="Содержимое 8"/>
          <p:cNvSpPr>
            <a:spLocks noGrp="1"/>
          </p:cNvSpPr>
          <p:nvPr>
            <p:ph sz="quarter" idx="1"/>
          </p:nvPr>
        </p:nvSpPr>
        <p:spPr>
          <a:xfrm>
            <a:off x="91440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1" name="Содержимое 10"/>
          <p:cNvSpPr>
            <a:spLocks noGrp="1"/>
          </p:cNvSpPr>
          <p:nvPr>
            <p:ph sz="quarter" idx="2"/>
          </p:nvPr>
        </p:nvSpPr>
        <p:spPr>
          <a:xfrm>
            <a:off x="4933950" y="1447800"/>
            <a:ext cx="3749040" cy="45720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73050"/>
            <a:ext cx="7772400" cy="1143000"/>
          </a:xfrm>
        </p:spPr>
        <p:txBody>
          <a:bodyPr anchor="b" anchorCtr="0"/>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9144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953000" y="1447800"/>
            <a:ext cx="3733800" cy="762000"/>
          </a:xfrm>
          <a:noFill/>
          <a:ln w="12700" cap="sq" cmpd="sng" algn="ctr">
            <a:noFill/>
            <a:prstDash val="solid"/>
          </a:ln>
        </p:spPr>
        <p:txBody>
          <a:bodyPr lIns="91440" anchor="b" anchorCtr="0">
            <a:noAutofit/>
          </a:bodyPr>
          <a:lstStyle>
            <a:lvl1pPr marL="0" indent="0">
              <a:buNone/>
              <a:defRPr sz="2400" b="1">
                <a:solidFill>
                  <a:schemeClr val="accent1"/>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7" name="Дата 6"/>
          <p:cNvSpPr>
            <a:spLocks noGrp="1"/>
          </p:cNvSpPr>
          <p:nvPr>
            <p:ph type="dt" sz="half" idx="10"/>
          </p:nvPr>
        </p:nvSpPr>
        <p:spPr/>
        <p:txBody>
          <a:bodyPr/>
          <a:lstStyle/>
          <a:p>
            <a:fld id="{5B106E36-FD25-4E2D-B0AA-010F637433A0}" type="datetimeFigureOut">
              <a:rPr lang="ru-RU" smtClean="0"/>
              <a:pPr/>
              <a:t>24.03.2015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
        <p:nvSpPr>
          <p:cNvPr id="11" name="Содержимое 10"/>
          <p:cNvSpPr>
            <a:spLocks noGrp="1"/>
          </p:cNvSpPr>
          <p:nvPr>
            <p:ph sz="half" idx="2"/>
          </p:nvPr>
        </p:nvSpPr>
        <p:spPr>
          <a:xfrm>
            <a:off x="9144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4"/>
          </p:nvPr>
        </p:nvSpPr>
        <p:spPr>
          <a:xfrm>
            <a:off x="4953000" y="2247900"/>
            <a:ext cx="3733800" cy="38862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24.03.2015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24.03.2015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Прямоугольник 7"/>
          <p:cNvSpPr/>
          <p:nvPr/>
        </p:nvSpPr>
        <p:spPr>
          <a:xfrm>
            <a:off x="0" y="0"/>
            <a:ext cx="9144000" cy="6858000"/>
          </a:xfrm>
          <a:prstGeom prst="rect">
            <a:avLst/>
          </a:prstGeom>
          <a:solidFill>
            <a:srgbClr val="FFFFFF"/>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9" name="Скругленный прямоугольник 8"/>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 name="Заголовок 1"/>
          <p:cNvSpPr>
            <a:spLocks noGrp="1"/>
          </p:cNvSpPr>
          <p:nvPr>
            <p:ph type="title"/>
          </p:nvPr>
        </p:nvSpPr>
        <p:spPr>
          <a:xfrm>
            <a:off x="914400" y="273050"/>
            <a:ext cx="7772400" cy="1143000"/>
          </a:xfrm>
        </p:spPr>
        <p:txBody>
          <a:bodyPr anchor="b" anchorCtr="0"/>
          <a:lstStyle>
            <a:lvl1pPr algn="l">
              <a:buNone/>
              <a:defRPr sz="4000" b="0"/>
            </a:lvl1pPr>
          </a:lstStyle>
          <a:p>
            <a:r>
              <a:rPr kumimoji="0" lang="ru-RU" smtClean="0"/>
              <a:t>Образец заголовка</a:t>
            </a:r>
            <a:endParaRPr kumimoji="0" lang="en-US"/>
          </a:p>
        </p:txBody>
      </p:sp>
      <p:sp>
        <p:nvSpPr>
          <p:cNvPr id="3" name="Текст 2"/>
          <p:cNvSpPr>
            <a:spLocks noGrp="1"/>
          </p:cNvSpPr>
          <p:nvPr>
            <p:ph type="body" idx="2"/>
          </p:nvPr>
        </p:nvSpPr>
        <p:spPr>
          <a:xfrm>
            <a:off x="914400" y="1600200"/>
            <a:ext cx="1905000" cy="4495800"/>
          </a:xfrm>
        </p:spPr>
        <p:txBody>
          <a:bodyPr/>
          <a:lstStyle>
            <a:lvl1pPr marL="0" indent="0">
              <a:buNone/>
              <a:defRPr sz="18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24.03.2015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
        <p:nvSpPr>
          <p:cNvPr id="11" name="Содержимое 10"/>
          <p:cNvSpPr>
            <a:spLocks noGrp="1"/>
          </p:cNvSpPr>
          <p:nvPr>
            <p:ph sz="quarter" idx="1"/>
          </p:nvPr>
        </p:nvSpPr>
        <p:spPr>
          <a:xfrm>
            <a:off x="2971800" y="1600200"/>
            <a:ext cx="5715000" cy="4495800"/>
          </a:xfrm>
        </p:spPr>
        <p:txBody>
          <a:bodyPr vert="horz"/>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900550"/>
            <a:ext cx="7315200" cy="522288"/>
          </a:xfrm>
        </p:spPr>
        <p:txBody>
          <a:bodyPr anchor="ctr">
            <a:noAutofit/>
          </a:bodyPr>
          <a:lstStyle>
            <a:lvl1pPr algn="l">
              <a:buNone/>
              <a:defRPr sz="2800" b="0"/>
            </a:lvl1pPr>
          </a:lstStyle>
          <a:p>
            <a:r>
              <a:rPr kumimoji="0" lang="ru-RU" smtClean="0"/>
              <a:t>Образец заголовка</a:t>
            </a:r>
            <a:endParaRPr kumimoji="0" lang="en-US"/>
          </a:p>
        </p:txBody>
      </p:sp>
      <p:sp>
        <p:nvSpPr>
          <p:cNvPr id="4" name="Текст 3"/>
          <p:cNvSpPr>
            <a:spLocks noGrp="1"/>
          </p:cNvSpPr>
          <p:nvPr>
            <p:ph type="body" sz="half" idx="2"/>
          </p:nvPr>
        </p:nvSpPr>
        <p:spPr>
          <a:xfrm>
            <a:off x="914400" y="5445825"/>
            <a:ext cx="7315200" cy="685800"/>
          </a:xfrm>
        </p:spPr>
        <p:txBody>
          <a:bodyPr/>
          <a:lstStyle>
            <a:lvl1pPr marL="0" indent="0">
              <a:buFontTx/>
              <a:buNone/>
              <a:defRPr sz="16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24.03.2015</a:t>
            </a:fld>
            <a:endParaRPr lang="ru-RU"/>
          </a:p>
        </p:txBody>
      </p:sp>
      <p:sp>
        <p:nvSpPr>
          <p:cNvPr id="6" name="Нижний колонтитул 5"/>
          <p:cNvSpPr>
            <a:spLocks noGrp="1"/>
          </p:cNvSpPr>
          <p:nvPr>
            <p:ph type="ftr" sz="quarter" idx="11"/>
          </p:nvPr>
        </p:nvSpPr>
        <p:spPr>
          <a:xfrm>
            <a:off x="914400" y="6172200"/>
            <a:ext cx="3886200" cy="457200"/>
          </a:xfrm>
        </p:spPr>
        <p:txBody>
          <a:bodyPr/>
          <a:lstStyle/>
          <a:p>
            <a:endParaRPr lang="ru-RU"/>
          </a:p>
        </p:txBody>
      </p:sp>
      <p:sp>
        <p:nvSpPr>
          <p:cNvPr id="7" name="Номер слайда 6"/>
          <p:cNvSpPr>
            <a:spLocks noGrp="1"/>
          </p:cNvSpPr>
          <p:nvPr>
            <p:ph type="sldNum" sz="quarter" idx="12"/>
          </p:nvPr>
        </p:nvSpPr>
        <p:spPr>
          <a:xfrm>
            <a:off x="146304" y="6208776"/>
            <a:ext cx="457200" cy="457200"/>
          </a:xfrm>
        </p:spPr>
        <p:txBody>
          <a:bodyPr/>
          <a:lstStyle/>
          <a:p>
            <a:fld id="{725C68B6-61C2-468F-89AB-4B9F7531AA68}" type="slidenum">
              <a:rPr lang="ru-RU" smtClean="0"/>
              <a:pPr/>
              <a:t>‹#›</a:t>
            </a:fld>
            <a:endParaRPr lang="ru-RU"/>
          </a:p>
        </p:txBody>
      </p:sp>
      <p:sp>
        <p:nvSpPr>
          <p:cNvPr id="11" name="Прямоугольник 10"/>
          <p:cNvSpPr/>
          <p:nvPr/>
        </p:nvSpPr>
        <p:spPr>
          <a:xfrm flipV="1">
            <a:off x="68307" y="4683555"/>
            <a:ext cx="9006840" cy="91440"/>
          </a:xfrm>
          <a:prstGeom prst="rect">
            <a:avLst/>
          </a:prstGeom>
          <a:solidFill>
            <a:schemeClr val="accent1">
              <a:alpha val="10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Прямоугольник 11"/>
          <p:cNvSpPr/>
          <p:nvPr/>
        </p:nvSpPr>
        <p:spPr>
          <a:xfrm>
            <a:off x="68508" y="4650474"/>
            <a:ext cx="9006639" cy="45719"/>
          </a:xfrm>
          <a:prstGeom prst="rect">
            <a:avLst/>
          </a:prstGeom>
          <a:solidFill>
            <a:schemeClr val="accent1">
              <a:tint val="60000"/>
            </a:schemeClr>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Прямоугольник 12"/>
          <p:cNvSpPr/>
          <p:nvPr/>
        </p:nvSpPr>
        <p:spPr>
          <a:xfrm>
            <a:off x="68510" y="4773224"/>
            <a:ext cx="9006637" cy="48807"/>
          </a:xfrm>
          <a:prstGeom prst="rect">
            <a:avLst/>
          </a:prstGeom>
          <a:solidFill>
            <a:schemeClr val="accent5"/>
          </a:solidFill>
          <a:ln w="190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 name="Рисунок 2"/>
          <p:cNvSpPr>
            <a:spLocks noGrp="1"/>
          </p:cNvSpPr>
          <p:nvPr>
            <p:ph type="pic" idx="1"/>
          </p:nvPr>
        </p:nvSpPr>
        <p:spPr>
          <a:xfrm>
            <a:off x="68308" y="66675"/>
            <a:ext cx="9001873" cy="4581525"/>
          </a:xfrm>
          <a:prstGeom prst="round2SameRect">
            <a:avLst>
              <a:gd name="adj1" fmla="val 7101"/>
              <a:gd name="adj2" fmla="val 0"/>
            </a:avLst>
          </a:prstGeom>
          <a:solidFill>
            <a:schemeClr val="bg2"/>
          </a:solidFill>
          <a:ln w="6350">
            <a:solidFill>
              <a:schemeClr val="tx1"/>
            </a:solidFill>
          </a:ln>
        </p:spPr>
        <p:txBody>
          <a:bodyPr/>
          <a:lstStyle>
            <a:lvl1pPr marL="0" indent="0">
              <a:buNone/>
              <a:defRPr sz="3200"/>
            </a:lvl1pPr>
          </a:lstStyle>
          <a:p>
            <a:r>
              <a:rPr kumimoji="0" lang="ru-RU" smtClean="0"/>
              <a:t>Вставка рисунка</a:t>
            </a:r>
            <a:endParaRPr kumimoji="0"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a:off x="0" y="0"/>
            <a:ext cx="9144000" cy="6858000"/>
          </a:xfrm>
          <a:prstGeom prst="rect">
            <a:avLst/>
          </a:prstGeom>
          <a:solidFill>
            <a:srgbClr val="FFFFFF"/>
          </a:solidFill>
          <a:ln w="1270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useBgFill="1">
        <p:nvSpPr>
          <p:cNvPr id="8" name="Скругленный прямоугольник 7"/>
          <p:cNvSpPr/>
          <p:nvPr/>
        </p:nvSpPr>
        <p:spPr>
          <a:xfrm>
            <a:off x="64008" y="69755"/>
            <a:ext cx="9013372" cy="6693408"/>
          </a:xfrm>
          <a:prstGeom prst="roundRect">
            <a:avLst>
              <a:gd name="adj" fmla="val 4929"/>
            </a:avLst>
          </a:prstGeom>
          <a:ln w="6350" cap="sq" cmpd="sng" algn="ctr">
            <a:solidFill>
              <a:schemeClr val="tx1">
                <a:alpha val="100000"/>
              </a:schemeClr>
            </a:solidFill>
            <a:prstDash val="solid"/>
          </a:ln>
          <a:effectLst/>
        </p:spPr>
        <p:style>
          <a:lnRef idx="3">
            <a:schemeClr val="lt1"/>
          </a:lnRef>
          <a:fillRef idx="1001">
            <a:schemeClr val="lt1"/>
          </a:fillRef>
          <a:effectRef idx="1">
            <a:schemeClr val="accent1"/>
          </a:effectRef>
          <a:fontRef idx="minor">
            <a:schemeClr val="lt1"/>
          </a:fontRef>
        </p:style>
        <p:txBody>
          <a:bodyPr anchor="ctr"/>
          <a:lstStyle/>
          <a:p>
            <a:pPr algn="ctr" eaLnBrk="1" latinLnBrk="0" hangingPunct="1"/>
            <a:endParaRPr kumimoji="0" lang="en-US"/>
          </a:p>
        </p:txBody>
      </p:sp>
      <p:sp>
        <p:nvSpPr>
          <p:cNvPr id="22" name="Заголовок 21"/>
          <p:cNvSpPr>
            <a:spLocks noGrp="1"/>
          </p:cNvSpPr>
          <p:nvPr>
            <p:ph type="title"/>
          </p:nvPr>
        </p:nvSpPr>
        <p:spPr>
          <a:xfrm>
            <a:off x="914400" y="274638"/>
            <a:ext cx="7772400" cy="1143000"/>
          </a:xfrm>
          <a:prstGeom prst="rect">
            <a:avLst/>
          </a:prstGeom>
        </p:spPr>
        <p:txBody>
          <a:bodyPr bIns="91440" anchor="b" anchorCtr="0">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914400" y="1447800"/>
            <a:ext cx="7772400" cy="4572000"/>
          </a:xfrm>
          <a:prstGeom prst="rect">
            <a:avLst/>
          </a:prstGeom>
        </p:spPr>
        <p:txBody>
          <a:bodyPr>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172200" y="6191250"/>
            <a:ext cx="2476500" cy="476250"/>
          </a:xfrm>
          <a:prstGeom prst="rect">
            <a:avLst/>
          </a:prstGeom>
        </p:spPr>
        <p:txBody>
          <a:bodyPr anchor="ctr" anchorCtr="0"/>
          <a:lstStyle>
            <a:lvl1pPr algn="r" eaLnBrk="1" latinLnBrk="0" hangingPunct="1">
              <a:defRPr kumimoji="0" sz="1400">
                <a:solidFill>
                  <a:schemeClr val="tx2"/>
                </a:solidFill>
              </a:defRPr>
            </a:lvl1pPr>
          </a:lstStyle>
          <a:p>
            <a:fld id="{5B106E36-FD25-4E2D-B0AA-010F637433A0}" type="datetimeFigureOut">
              <a:rPr lang="ru-RU" smtClean="0"/>
              <a:pPr/>
              <a:t>24.03.2015</a:t>
            </a:fld>
            <a:endParaRPr lang="ru-RU"/>
          </a:p>
        </p:txBody>
      </p:sp>
      <p:sp>
        <p:nvSpPr>
          <p:cNvPr id="3" name="Нижний колонтитул 2"/>
          <p:cNvSpPr>
            <a:spLocks noGrp="1"/>
          </p:cNvSpPr>
          <p:nvPr>
            <p:ph type="ftr" sz="quarter" idx="3"/>
          </p:nvPr>
        </p:nvSpPr>
        <p:spPr>
          <a:xfrm>
            <a:off x="914400" y="6172200"/>
            <a:ext cx="3962400" cy="457200"/>
          </a:xfrm>
          <a:prstGeom prst="rect">
            <a:avLst/>
          </a:prstGeom>
        </p:spPr>
        <p:txBody>
          <a:bodyPr anchor="ctr" anchorCtr="0"/>
          <a:lstStyle>
            <a:lvl1pPr eaLnBrk="1" latinLnBrk="0" hangingPunct="1">
              <a:defRPr kumimoji="0" sz="1400">
                <a:solidFill>
                  <a:schemeClr val="tx2"/>
                </a:solidFill>
              </a:defRPr>
            </a:lvl1pPr>
          </a:lstStyle>
          <a:p>
            <a:endParaRPr lang="ru-RU"/>
          </a:p>
        </p:txBody>
      </p:sp>
      <p:sp>
        <p:nvSpPr>
          <p:cNvPr id="23" name="Номер слайда 22"/>
          <p:cNvSpPr>
            <a:spLocks noGrp="1"/>
          </p:cNvSpPr>
          <p:nvPr>
            <p:ph type="sldNum" sz="quarter" idx="4"/>
          </p:nvPr>
        </p:nvSpPr>
        <p:spPr>
          <a:xfrm>
            <a:off x="146304" y="6210300"/>
            <a:ext cx="457200" cy="457200"/>
          </a:xfrm>
          <a:prstGeom prst="ellipse">
            <a:avLst/>
          </a:prstGeom>
          <a:solidFill>
            <a:schemeClr val="accent1"/>
          </a:solidFill>
        </p:spPr>
        <p:txBody>
          <a:bodyPr wrap="none" lIns="0" tIns="0" rIns="0" bIns="0" anchor="ctr" anchorCtr="1">
            <a:noAutofit/>
          </a:bodyPr>
          <a:lstStyle>
            <a:lvl1pPr algn="ctr" eaLnBrk="1" latinLnBrk="0" hangingPunct="1">
              <a:defRPr kumimoji="0" sz="1400">
                <a:solidFill>
                  <a:srgbClr val="FFFFFF"/>
                </a:solidFill>
                <a:latin typeface="+mj-lt"/>
                <a:ea typeface="+mj-ea"/>
                <a:cs typeface="+mj-cs"/>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274320" indent="-274320" algn="l" rtl="0" eaLnBrk="1" latinLnBrk="0" hangingPunct="1">
        <a:spcBef>
          <a:spcPts val="580"/>
        </a:spcBef>
        <a:buClr>
          <a:schemeClr val="accent1"/>
        </a:buClr>
        <a:buSzPct val="85000"/>
        <a:buFont typeface="Wingdings 2"/>
        <a:buChar char=""/>
        <a:defRPr kumimoji="0" sz="2600" kern="1200">
          <a:solidFill>
            <a:schemeClr val="tx1"/>
          </a:solidFill>
          <a:latin typeface="+mn-lt"/>
          <a:ea typeface="+mn-ea"/>
          <a:cs typeface="+mn-cs"/>
        </a:defRPr>
      </a:lvl1pPr>
      <a:lvl2pPr marL="548640" indent="-228600" algn="l" rtl="0" eaLnBrk="1" latinLnBrk="0" hangingPunct="1">
        <a:spcBef>
          <a:spcPts val="370"/>
        </a:spcBef>
        <a:buClr>
          <a:schemeClr val="accent2"/>
        </a:buClr>
        <a:buSzPct val="85000"/>
        <a:buFont typeface="Wingdings 2"/>
        <a:buChar char=""/>
        <a:defRPr kumimoji="0" sz="2400" kern="1200">
          <a:solidFill>
            <a:schemeClr val="tx1"/>
          </a:solidFill>
          <a:latin typeface="+mn-lt"/>
          <a:ea typeface="+mn-ea"/>
          <a:cs typeface="+mn-cs"/>
        </a:defRPr>
      </a:lvl2pPr>
      <a:lvl3pPr marL="822960" indent="-228600" algn="l" rtl="0" eaLnBrk="1" latinLnBrk="0" hangingPunct="1">
        <a:spcBef>
          <a:spcPts val="370"/>
        </a:spcBef>
        <a:buClr>
          <a:schemeClr val="accent1">
            <a:tint val="60000"/>
          </a:schemeClr>
        </a:buClr>
        <a:buSzPct val="8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ts val="370"/>
        </a:spcBef>
        <a:buClr>
          <a:schemeClr val="accent3"/>
        </a:buClr>
        <a:buSzPct val="80000"/>
        <a:buFont typeface="Wingdings 2"/>
        <a:buChar char=""/>
        <a:defRPr kumimoji="0" sz="2000" kern="1200">
          <a:solidFill>
            <a:schemeClr val="tx1"/>
          </a:solidFill>
          <a:latin typeface="+mn-lt"/>
          <a:ea typeface="+mn-ea"/>
          <a:cs typeface="+mn-cs"/>
        </a:defRPr>
      </a:lvl4pPr>
      <a:lvl5pPr marL="1371600" indent="-228600" algn="l" rtl="0" eaLnBrk="1" latinLnBrk="0" hangingPunct="1">
        <a:spcBef>
          <a:spcPts val="370"/>
        </a:spcBef>
        <a:buClr>
          <a:schemeClr val="accent3"/>
        </a:buClr>
        <a:buFontTx/>
        <a:buChar char="o"/>
        <a:defRPr kumimoji="0" sz="2000" kern="1200">
          <a:solidFill>
            <a:schemeClr val="tx1"/>
          </a:solidFill>
          <a:latin typeface="+mn-lt"/>
          <a:ea typeface="+mn-ea"/>
          <a:cs typeface="+mn-cs"/>
        </a:defRPr>
      </a:lvl5pPr>
      <a:lvl6pPr marL="1645920" indent="-228600" algn="l" rtl="0" eaLnBrk="1" latinLnBrk="0" hangingPunct="1">
        <a:spcBef>
          <a:spcPts val="370"/>
        </a:spcBef>
        <a:buClr>
          <a:schemeClr val="accent3"/>
        </a:buClr>
        <a:buChar char="•"/>
        <a:defRPr kumimoji="0" sz="1800" kern="1200" baseline="0">
          <a:solidFill>
            <a:schemeClr val="tx1"/>
          </a:solidFill>
          <a:latin typeface="+mn-lt"/>
          <a:ea typeface="+mn-ea"/>
          <a:cs typeface="+mn-cs"/>
        </a:defRPr>
      </a:lvl6pPr>
      <a:lvl7pPr marL="1920240" indent="-228600" algn="l" rtl="0" eaLnBrk="1" latinLnBrk="0" hangingPunct="1">
        <a:spcBef>
          <a:spcPts val="370"/>
        </a:spcBef>
        <a:buClr>
          <a:schemeClr val="accent2"/>
        </a:buClr>
        <a:buChar char="•"/>
        <a:defRPr kumimoji="0" sz="1800" kern="1200">
          <a:solidFill>
            <a:schemeClr val="tx1"/>
          </a:solidFill>
          <a:latin typeface="+mn-lt"/>
          <a:ea typeface="+mn-ea"/>
          <a:cs typeface="+mn-cs"/>
        </a:defRPr>
      </a:lvl7pPr>
      <a:lvl8pPr marL="2194560" indent="-228600" algn="l" rtl="0" eaLnBrk="1" latinLnBrk="0" hangingPunct="1">
        <a:spcBef>
          <a:spcPts val="370"/>
        </a:spcBef>
        <a:buClr>
          <a:schemeClr val="accent1">
            <a:tint val="60000"/>
          </a:schemeClr>
        </a:buClr>
        <a:buChar char="•"/>
        <a:defRPr kumimoji="0" sz="1800" kern="1200">
          <a:solidFill>
            <a:schemeClr val="tx1"/>
          </a:solidFill>
          <a:latin typeface="+mn-lt"/>
          <a:ea typeface="+mn-ea"/>
          <a:cs typeface="+mn-cs"/>
        </a:defRPr>
      </a:lvl8pPr>
      <a:lvl9pPr marL="2468880" indent="-228600" algn="l" rtl="0" eaLnBrk="1" latinLnBrk="0" hangingPunct="1">
        <a:spcBef>
          <a:spcPts val="370"/>
        </a:spcBef>
        <a:buClr>
          <a:schemeClr val="accent2">
            <a:tint val="60000"/>
          </a:schemeClr>
        </a:buClr>
        <a:buChar char="•"/>
        <a:defRPr kumimoji="0" sz="18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r>
              <a:rPr lang="en-US" dirty="0" smtClean="0"/>
              <a:t>Presentation Lesson 2A</a:t>
            </a:r>
          </a:p>
          <a:p>
            <a:r>
              <a:rPr lang="en-US" dirty="0" smtClean="0"/>
              <a:t>Made by </a:t>
            </a:r>
            <a:r>
              <a:rPr lang="en-US" smtClean="0"/>
              <a:t>Galashkina</a:t>
            </a:r>
            <a:r>
              <a:rPr lang="en-US" dirty="0" smtClean="0"/>
              <a:t> M</a:t>
            </a:r>
            <a:r>
              <a:rPr lang="en-US" dirty="0" smtClean="0"/>
              <a:t>.</a:t>
            </a:r>
            <a:r>
              <a:rPr lang="en-US" dirty="0" smtClean="0"/>
              <a:t>B.</a:t>
            </a:r>
            <a:endParaRPr lang="ru-RU" dirty="0"/>
          </a:p>
        </p:txBody>
      </p:sp>
      <p:sp>
        <p:nvSpPr>
          <p:cNvPr id="2" name="Заголовок 1"/>
          <p:cNvSpPr>
            <a:spLocks noGrp="1"/>
          </p:cNvSpPr>
          <p:nvPr>
            <p:ph type="ctrTitle"/>
          </p:nvPr>
        </p:nvSpPr>
        <p:spPr/>
        <p:txBody>
          <a:bodyPr>
            <a:normAutofit/>
          </a:bodyPr>
          <a:lstStyle/>
          <a:p>
            <a:r>
              <a:rPr lang="en-US" sz="5400" dirty="0" smtClean="0"/>
              <a:t>«St. Valentine’s Day»</a:t>
            </a:r>
            <a:endParaRPr lang="ru-RU" sz="5400" dirty="0"/>
          </a:p>
        </p:txBody>
      </p:sp>
      <p:pic>
        <p:nvPicPr>
          <p:cNvPr id="2050" name="Picture 2"/>
          <p:cNvPicPr>
            <a:picLocks noChangeAspect="1" noChangeArrowheads="1"/>
          </p:cNvPicPr>
          <p:nvPr/>
        </p:nvPicPr>
        <p:blipFill>
          <a:blip r:embed="rId2"/>
          <a:srcRect/>
          <a:stretch>
            <a:fillRect/>
          </a:stretch>
        </p:blipFill>
        <p:spPr bwMode="auto">
          <a:xfrm>
            <a:off x="3214678" y="4286256"/>
            <a:ext cx="2714634" cy="2063122"/>
          </a:xfrm>
          <a:prstGeom prst="rect">
            <a:avLst/>
          </a:prstGeom>
          <a:noFill/>
          <a:ln w="9525">
            <a:noFill/>
            <a:miter lim="800000"/>
            <a:headEnd/>
            <a:tailEnd/>
          </a:ln>
          <a:effectLst>
            <a:glow rad="228600">
              <a:schemeClr val="accent2">
                <a:satMod val="175000"/>
                <a:alpha val="40000"/>
              </a:schemeClr>
            </a:glow>
            <a:softEdge rad="63500"/>
          </a:effectLst>
        </p:spPr>
      </p:pic>
      <p:pic>
        <p:nvPicPr>
          <p:cNvPr id="2052" name="Picture 4"/>
          <p:cNvPicPr>
            <a:picLocks noChangeAspect="1" noChangeArrowheads="1"/>
          </p:cNvPicPr>
          <p:nvPr/>
        </p:nvPicPr>
        <p:blipFill>
          <a:blip r:embed="rId3"/>
          <a:srcRect/>
          <a:stretch>
            <a:fillRect/>
          </a:stretch>
        </p:blipFill>
        <p:spPr bwMode="auto">
          <a:xfrm>
            <a:off x="7500958" y="214290"/>
            <a:ext cx="1428750" cy="1076325"/>
          </a:xfrm>
          <a:prstGeom prst="rect">
            <a:avLst/>
          </a:prstGeom>
          <a:noFill/>
          <a:ln w="9525">
            <a:noFill/>
            <a:miter lim="800000"/>
            <a:headEnd/>
            <a:tailEnd/>
          </a:ln>
          <a:effectLst/>
        </p:spPr>
      </p:pic>
      <p:pic>
        <p:nvPicPr>
          <p:cNvPr id="8" name="Picture 4"/>
          <p:cNvPicPr>
            <a:picLocks noChangeAspect="1" noChangeArrowheads="1"/>
          </p:cNvPicPr>
          <p:nvPr/>
        </p:nvPicPr>
        <p:blipFill>
          <a:blip r:embed="rId3"/>
          <a:srcRect/>
          <a:stretch>
            <a:fillRect/>
          </a:stretch>
        </p:blipFill>
        <p:spPr bwMode="auto">
          <a:xfrm>
            <a:off x="357158" y="214290"/>
            <a:ext cx="1428750" cy="1076325"/>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«The best Valentine card»</a:t>
            </a:r>
            <a:endParaRPr lang="ru-RU" dirty="0"/>
          </a:p>
        </p:txBody>
      </p:sp>
      <p:sp>
        <p:nvSpPr>
          <p:cNvPr id="3" name="Содержимое 2"/>
          <p:cNvSpPr>
            <a:spLocks noGrp="1"/>
          </p:cNvSpPr>
          <p:nvPr>
            <p:ph sz="quarter" idx="1"/>
          </p:nvPr>
        </p:nvSpPr>
        <p:spPr>
          <a:xfrm>
            <a:off x="914400" y="1447800"/>
            <a:ext cx="7772400" cy="766754"/>
          </a:xfrm>
        </p:spPr>
        <p:txBody>
          <a:bodyPr/>
          <a:lstStyle/>
          <a:p>
            <a:r>
              <a:rPr lang="en-US" dirty="0" smtClean="0"/>
              <a:t>Make a Valentine card.</a:t>
            </a:r>
            <a:endParaRPr lang="ru-RU" dirty="0" smtClean="0"/>
          </a:p>
          <a:p>
            <a:endParaRPr lang="ru-RU" dirty="0"/>
          </a:p>
        </p:txBody>
      </p:sp>
      <p:pic>
        <p:nvPicPr>
          <p:cNvPr id="1027" name="Picture 3"/>
          <p:cNvPicPr>
            <a:picLocks noChangeAspect="1" noChangeArrowheads="1"/>
          </p:cNvPicPr>
          <p:nvPr/>
        </p:nvPicPr>
        <p:blipFill>
          <a:blip r:embed="rId2"/>
          <a:srcRect/>
          <a:stretch>
            <a:fillRect/>
          </a:stretch>
        </p:blipFill>
        <p:spPr bwMode="auto">
          <a:xfrm>
            <a:off x="785785" y="2428868"/>
            <a:ext cx="2431293" cy="19288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8" name="Picture 4"/>
          <p:cNvPicPr>
            <a:picLocks noChangeAspect="1" noChangeArrowheads="1"/>
          </p:cNvPicPr>
          <p:nvPr/>
        </p:nvPicPr>
        <p:blipFill>
          <a:blip r:embed="rId3"/>
          <a:srcRect/>
          <a:stretch>
            <a:fillRect/>
          </a:stretch>
        </p:blipFill>
        <p:spPr bwMode="auto">
          <a:xfrm>
            <a:off x="2928926" y="3143248"/>
            <a:ext cx="2688320" cy="13620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9" name="Picture 5"/>
          <p:cNvPicPr>
            <a:picLocks noChangeAspect="1" noChangeArrowheads="1"/>
          </p:cNvPicPr>
          <p:nvPr/>
        </p:nvPicPr>
        <p:blipFill>
          <a:blip r:embed="rId4"/>
          <a:srcRect/>
          <a:stretch>
            <a:fillRect/>
          </a:stretch>
        </p:blipFill>
        <p:spPr bwMode="auto">
          <a:xfrm>
            <a:off x="5143504" y="3500438"/>
            <a:ext cx="2286016" cy="22860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Compliments</a:t>
            </a:r>
            <a:endParaRPr lang="ru-RU" dirty="0"/>
          </a:p>
        </p:txBody>
      </p:sp>
      <p:sp>
        <p:nvSpPr>
          <p:cNvPr id="3" name="Содержимое 2"/>
          <p:cNvSpPr>
            <a:spLocks noGrp="1"/>
          </p:cNvSpPr>
          <p:nvPr>
            <p:ph sz="quarter" idx="1"/>
          </p:nvPr>
        </p:nvSpPr>
        <p:spPr>
          <a:xfrm>
            <a:off x="914400" y="1447800"/>
            <a:ext cx="7772400" cy="838192"/>
          </a:xfrm>
        </p:spPr>
        <p:txBody>
          <a:bodyPr/>
          <a:lstStyle/>
          <a:p>
            <a:r>
              <a:rPr lang="en-US" dirty="0" smtClean="0"/>
              <a:t>Let’s tell compliments to each other</a:t>
            </a:r>
            <a:endParaRPr lang="ru-RU" dirty="0"/>
          </a:p>
        </p:txBody>
      </p:sp>
      <p:pic>
        <p:nvPicPr>
          <p:cNvPr id="2050" name="Picture 2"/>
          <p:cNvPicPr>
            <a:picLocks noChangeAspect="1" noChangeArrowheads="1"/>
          </p:cNvPicPr>
          <p:nvPr/>
        </p:nvPicPr>
        <p:blipFill>
          <a:blip r:embed="rId2"/>
          <a:srcRect/>
          <a:stretch>
            <a:fillRect/>
          </a:stretch>
        </p:blipFill>
        <p:spPr bwMode="auto">
          <a:xfrm>
            <a:off x="5214942" y="2357430"/>
            <a:ext cx="2857515" cy="1905010"/>
          </a:xfrm>
          <a:prstGeom prst="rect">
            <a:avLst/>
          </a:prstGeom>
          <a:solidFill>
            <a:srgbClr val="FFFFFF">
              <a:shade val="85000"/>
            </a:srgbClr>
          </a:solidFill>
          <a:ln w="88900" cap="sq">
            <a:solidFill>
              <a:srgbClr val="FFFFFF"/>
            </a:solidFill>
            <a:miter lim="800000"/>
          </a:ln>
          <a:effectLst>
            <a:outerShdw blurRad="50800" dist="38100" dir="18900000" algn="bl" rotWithShape="0">
              <a:prstClr val="black">
                <a:alpha val="40000"/>
              </a:prstClr>
            </a:outerShdw>
          </a:effectLst>
          <a:scene3d>
            <a:camera prst="orthographicFront"/>
            <a:lightRig rig="twoPt" dir="t">
              <a:rot lat="0" lon="0" rev="7200000"/>
            </a:lightRig>
          </a:scene3d>
          <a:sp3d>
            <a:bevelT w="25400" h="19050"/>
            <a:contourClr>
              <a:srgbClr val="FFFFFF"/>
            </a:contourClr>
          </a:sp3d>
        </p:spPr>
      </p:pic>
      <p:pic>
        <p:nvPicPr>
          <p:cNvPr id="2051" name="Picture 3"/>
          <p:cNvPicPr>
            <a:picLocks noChangeAspect="1" noChangeArrowheads="1"/>
          </p:cNvPicPr>
          <p:nvPr/>
        </p:nvPicPr>
        <p:blipFill>
          <a:blip r:embed="rId3"/>
          <a:srcRect/>
          <a:stretch>
            <a:fillRect/>
          </a:stretch>
        </p:blipFill>
        <p:spPr bwMode="auto">
          <a:xfrm>
            <a:off x="928662" y="3795708"/>
            <a:ext cx="2857520" cy="2266965"/>
          </a:xfrm>
          <a:prstGeom prst="rect">
            <a:avLst/>
          </a:prstGeom>
          <a:solidFill>
            <a:srgbClr val="FFFFFF">
              <a:shade val="85000"/>
            </a:srgbClr>
          </a:solidFill>
          <a:ln w="88900" cap="sq">
            <a:solidFill>
              <a:srgbClr val="FFFFFF"/>
            </a:solidFill>
            <a:miter lim="800000"/>
          </a:ln>
          <a:effectLst>
            <a:outerShdw blurRad="50800" dist="38100" dir="18900000" algn="bl" rotWithShape="0">
              <a:prstClr val="black">
                <a:alpha val="40000"/>
              </a:prst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Let’s dance </a:t>
            </a:r>
            <a:endParaRPr lang="ru-RU" dirty="0"/>
          </a:p>
        </p:txBody>
      </p:sp>
      <p:sp>
        <p:nvSpPr>
          <p:cNvPr id="3" name="Содержимое 2"/>
          <p:cNvSpPr>
            <a:spLocks noGrp="1"/>
          </p:cNvSpPr>
          <p:nvPr>
            <p:ph sz="quarter" idx="1"/>
          </p:nvPr>
        </p:nvSpPr>
        <p:spPr>
          <a:xfrm>
            <a:off x="914400" y="1447800"/>
            <a:ext cx="7772400" cy="838192"/>
          </a:xfrm>
        </p:spPr>
        <p:txBody>
          <a:bodyPr/>
          <a:lstStyle/>
          <a:p>
            <a:r>
              <a:rPr lang="en-US" dirty="0" smtClean="0"/>
              <a:t>«The third is not necessary».</a:t>
            </a:r>
            <a:endParaRPr lang="ru-RU" dirty="0"/>
          </a:p>
        </p:txBody>
      </p:sp>
      <p:pic>
        <p:nvPicPr>
          <p:cNvPr id="3074" name="Picture 2"/>
          <p:cNvPicPr>
            <a:picLocks noChangeAspect="1" noChangeArrowheads="1"/>
          </p:cNvPicPr>
          <p:nvPr/>
        </p:nvPicPr>
        <p:blipFill>
          <a:blip r:embed="rId2"/>
          <a:srcRect/>
          <a:stretch>
            <a:fillRect/>
          </a:stretch>
        </p:blipFill>
        <p:spPr bwMode="auto">
          <a:xfrm>
            <a:off x="3571868" y="2143116"/>
            <a:ext cx="2143136" cy="267892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5" name="Picture 3"/>
          <p:cNvPicPr>
            <a:picLocks noChangeAspect="1" noChangeArrowheads="1"/>
          </p:cNvPicPr>
          <p:nvPr/>
        </p:nvPicPr>
        <p:blipFill>
          <a:blip r:embed="rId3"/>
          <a:srcRect/>
          <a:stretch>
            <a:fillRect/>
          </a:stretch>
        </p:blipFill>
        <p:spPr bwMode="auto">
          <a:xfrm>
            <a:off x="285720" y="2000240"/>
            <a:ext cx="1728793" cy="26019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6" name="Picture 4"/>
          <p:cNvPicPr>
            <a:picLocks noChangeAspect="1" noChangeArrowheads="1"/>
          </p:cNvPicPr>
          <p:nvPr/>
        </p:nvPicPr>
        <p:blipFill>
          <a:blip r:embed="rId4"/>
          <a:srcRect/>
          <a:stretch>
            <a:fillRect/>
          </a:stretch>
        </p:blipFill>
        <p:spPr bwMode="auto">
          <a:xfrm>
            <a:off x="5357818" y="3500438"/>
            <a:ext cx="2008837" cy="26432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7" name="Picture 5"/>
          <p:cNvPicPr>
            <a:picLocks noChangeAspect="1" noChangeArrowheads="1"/>
          </p:cNvPicPr>
          <p:nvPr/>
        </p:nvPicPr>
        <p:blipFill>
          <a:blip r:embed="rId5"/>
          <a:srcRect/>
          <a:stretch>
            <a:fillRect/>
          </a:stretch>
        </p:blipFill>
        <p:spPr bwMode="auto">
          <a:xfrm>
            <a:off x="1785918" y="3488426"/>
            <a:ext cx="2000264" cy="26552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«Balloons with wishes»</a:t>
            </a:r>
            <a:endParaRPr lang="ru-RU" dirty="0"/>
          </a:p>
        </p:txBody>
      </p:sp>
      <p:sp>
        <p:nvSpPr>
          <p:cNvPr id="3" name="Содержимое 2"/>
          <p:cNvSpPr>
            <a:spLocks noGrp="1"/>
          </p:cNvSpPr>
          <p:nvPr>
            <p:ph sz="quarter" idx="1"/>
          </p:nvPr>
        </p:nvSpPr>
        <p:spPr>
          <a:xfrm>
            <a:off x="914400" y="1447800"/>
            <a:ext cx="7772400" cy="981068"/>
          </a:xfrm>
        </p:spPr>
        <p:txBody>
          <a:bodyPr/>
          <a:lstStyle/>
          <a:p>
            <a:r>
              <a:rPr lang="en-US" dirty="0" smtClean="0"/>
              <a:t>You should break off your balloon which you will catch. You will find a wish. Read it.</a:t>
            </a:r>
          </a:p>
          <a:p>
            <a:endParaRPr lang="ru-RU" dirty="0" smtClean="0"/>
          </a:p>
          <a:p>
            <a:endParaRPr lang="ru-RU" dirty="0"/>
          </a:p>
        </p:txBody>
      </p:sp>
      <p:pic>
        <p:nvPicPr>
          <p:cNvPr id="4098" name="Picture 2"/>
          <p:cNvPicPr>
            <a:picLocks noChangeAspect="1" noChangeArrowheads="1"/>
          </p:cNvPicPr>
          <p:nvPr/>
        </p:nvPicPr>
        <p:blipFill>
          <a:blip r:embed="rId2"/>
          <a:srcRect/>
          <a:stretch>
            <a:fillRect/>
          </a:stretch>
        </p:blipFill>
        <p:spPr bwMode="auto">
          <a:xfrm>
            <a:off x="6614620" y="1643050"/>
            <a:ext cx="2529380" cy="3357586"/>
          </a:xfrm>
          <a:prstGeom prst="rect">
            <a:avLst/>
          </a:prstGeom>
          <a:ln>
            <a:noFill/>
          </a:ln>
          <a:effectLst>
            <a:softEdge rad="112500"/>
          </a:effectLst>
        </p:spPr>
      </p:pic>
      <p:pic>
        <p:nvPicPr>
          <p:cNvPr id="4102" name="Picture 6"/>
          <p:cNvPicPr>
            <a:picLocks noChangeAspect="1" noChangeArrowheads="1"/>
          </p:cNvPicPr>
          <p:nvPr/>
        </p:nvPicPr>
        <p:blipFill>
          <a:blip r:embed="rId3"/>
          <a:srcRect/>
          <a:stretch>
            <a:fillRect/>
          </a:stretch>
        </p:blipFill>
        <p:spPr bwMode="auto">
          <a:xfrm>
            <a:off x="7643802" y="214290"/>
            <a:ext cx="1500198" cy="1269398"/>
          </a:xfrm>
          <a:prstGeom prst="rect">
            <a:avLst/>
          </a:prstGeom>
          <a:ln>
            <a:noFill/>
          </a:ln>
          <a:effectLst>
            <a:softEdge rad="112500"/>
          </a:effectLst>
        </p:spPr>
      </p:pic>
      <p:pic>
        <p:nvPicPr>
          <p:cNvPr id="4103" name="Picture 7"/>
          <p:cNvPicPr>
            <a:picLocks noChangeAspect="1" noChangeArrowheads="1"/>
          </p:cNvPicPr>
          <p:nvPr/>
        </p:nvPicPr>
        <p:blipFill>
          <a:blip r:embed="rId4"/>
          <a:srcRect/>
          <a:stretch>
            <a:fillRect/>
          </a:stretch>
        </p:blipFill>
        <p:spPr bwMode="auto">
          <a:xfrm>
            <a:off x="3428992" y="3071810"/>
            <a:ext cx="2160285" cy="3000396"/>
          </a:xfrm>
          <a:prstGeom prst="rect">
            <a:avLst/>
          </a:prstGeom>
          <a:noFill/>
          <a:ln w="9525">
            <a:noFill/>
            <a:miter lim="800000"/>
            <a:headEnd/>
            <a:tailEnd/>
          </a:ln>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The aim of the lesson</a:t>
            </a:r>
            <a:endParaRPr lang="ru-RU" dirty="0"/>
          </a:p>
        </p:txBody>
      </p:sp>
      <p:sp>
        <p:nvSpPr>
          <p:cNvPr id="3" name="Содержимое 2"/>
          <p:cNvSpPr>
            <a:spLocks noGrp="1"/>
          </p:cNvSpPr>
          <p:nvPr>
            <p:ph sz="quarter" idx="1"/>
          </p:nvPr>
        </p:nvSpPr>
        <p:spPr>
          <a:xfrm>
            <a:off x="914400" y="1447800"/>
            <a:ext cx="7772400" cy="2124076"/>
          </a:xfrm>
        </p:spPr>
        <p:txBody>
          <a:bodyPr/>
          <a:lstStyle/>
          <a:p>
            <a:r>
              <a:rPr lang="en-US" dirty="0" smtClean="0"/>
              <a:t>Today our lesson is devoted to St. Valentine’s Day. We are going to learn some facts about the history of the holiday, </a:t>
            </a:r>
          </a:p>
          <a:p>
            <a:r>
              <a:rPr lang="en-US" dirty="0" smtClean="0"/>
              <a:t>have different contests </a:t>
            </a:r>
          </a:p>
          <a:p>
            <a:r>
              <a:rPr lang="en-US" dirty="0" smtClean="0"/>
              <a:t>and choose the best pair.</a:t>
            </a:r>
            <a:endParaRPr lang="ru-RU" dirty="0" smtClean="0"/>
          </a:p>
          <a:p>
            <a:endParaRPr lang="ru-RU" dirty="0"/>
          </a:p>
        </p:txBody>
      </p:sp>
      <p:pic>
        <p:nvPicPr>
          <p:cNvPr id="5" name="Picture 2"/>
          <p:cNvPicPr>
            <a:picLocks noChangeAspect="1" noChangeArrowheads="1"/>
          </p:cNvPicPr>
          <p:nvPr/>
        </p:nvPicPr>
        <p:blipFill>
          <a:blip r:embed="rId2" cstate="print"/>
          <a:srcRect/>
          <a:stretch>
            <a:fillRect/>
          </a:stretch>
        </p:blipFill>
        <p:spPr bwMode="auto">
          <a:xfrm>
            <a:off x="4429124" y="3500438"/>
            <a:ext cx="3667150" cy="2750363"/>
          </a:xfrm>
          <a:prstGeom prst="rect">
            <a:avLst/>
          </a:prstGeom>
          <a:noFill/>
          <a:ln w="9525">
            <a:solidFill>
              <a:schemeClr val="accent2">
                <a:lumMod val="40000"/>
                <a:lumOff val="60000"/>
              </a:schemeClr>
            </a:solidFill>
            <a:miter lim="800000"/>
            <a:headEnd/>
            <a:tailEnd/>
          </a:ln>
          <a:effectLst>
            <a:softEdge rad="12700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smtClean="0"/>
              <a:t>The history of the holiday.</a:t>
            </a:r>
            <a:endParaRPr lang="ru-RU" dirty="0"/>
          </a:p>
        </p:txBody>
      </p:sp>
      <p:sp>
        <p:nvSpPr>
          <p:cNvPr id="5" name="Содержимое 4"/>
          <p:cNvSpPr>
            <a:spLocks noGrp="1"/>
          </p:cNvSpPr>
          <p:nvPr>
            <p:ph sz="quarter" idx="1"/>
          </p:nvPr>
        </p:nvSpPr>
        <p:spPr/>
        <p:txBody>
          <a:bodyPr>
            <a:normAutofit lnSpcReduction="10000"/>
          </a:bodyPr>
          <a:lstStyle/>
          <a:p>
            <a:r>
              <a:rPr lang="en-US" dirty="0" smtClean="0"/>
              <a:t>St. Valentine’s Day is a religious holiday, which is celebrated in Great Britain, in many European countries and in the USA. St. Valentine’s Day has roots in several legends. One of the early symbols of love is Cupid, the Roman God of Love, who is represented by the image of a young boy with bow and arrow. Valentine was a Christian priest in Roman Empire three hundred years after the death of Jesus Christ. He had been thrown in prison for his teaching. On February 14, Valentine was beheaded, not only because he performed a miracle – he cured the jailer’s daughter from her blindness the night before he was executed – but he wrote a letter to the girl, signing «From your Valentine».</a:t>
            </a:r>
            <a:endParaRPr lang="ru-RU" dirty="0"/>
          </a:p>
        </p:txBody>
      </p:sp>
      <p:pic>
        <p:nvPicPr>
          <p:cNvPr id="6" name="Picture 2"/>
          <p:cNvPicPr>
            <a:picLocks noChangeAspect="1" noChangeArrowheads="1"/>
          </p:cNvPicPr>
          <p:nvPr/>
        </p:nvPicPr>
        <p:blipFill>
          <a:blip r:embed="rId2"/>
          <a:srcRect/>
          <a:stretch>
            <a:fillRect/>
          </a:stretch>
        </p:blipFill>
        <p:spPr bwMode="auto">
          <a:xfrm>
            <a:off x="6929454" y="70454"/>
            <a:ext cx="1928826" cy="1453049"/>
          </a:xfrm>
          <a:prstGeom prst="rect">
            <a:avLst/>
          </a:prstGeom>
          <a:noFill/>
          <a:ln w="9525">
            <a:noFill/>
            <a:miter lim="800000"/>
            <a:headEnd/>
            <a:tailEnd/>
          </a:ln>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Let`s play a little. </a:t>
            </a:r>
            <a:endParaRPr lang="ru-RU" dirty="0"/>
          </a:p>
        </p:txBody>
      </p:sp>
      <p:sp>
        <p:nvSpPr>
          <p:cNvPr id="3" name="Содержимое 2"/>
          <p:cNvSpPr>
            <a:spLocks noGrp="1"/>
          </p:cNvSpPr>
          <p:nvPr>
            <p:ph sz="quarter" idx="1"/>
          </p:nvPr>
        </p:nvSpPr>
        <p:spPr>
          <a:xfrm>
            <a:off x="914400" y="1447800"/>
            <a:ext cx="7772400" cy="1838324"/>
          </a:xfrm>
        </p:spPr>
        <p:txBody>
          <a:bodyPr/>
          <a:lstStyle/>
          <a:p>
            <a:r>
              <a:rPr lang="en-US" dirty="0" smtClean="0"/>
              <a:t>Task 1 </a:t>
            </a:r>
          </a:p>
          <a:p>
            <a:pPr lvl="0">
              <a:buNone/>
            </a:pPr>
            <a:r>
              <a:rPr lang="en-US" dirty="0" smtClean="0"/>
              <a:t>I have 3 envelopes. You will find some letters in them. You must make as many words as you can.</a:t>
            </a:r>
          </a:p>
          <a:p>
            <a:pPr lvl="0">
              <a:buNone/>
            </a:pPr>
            <a:endParaRPr lang="ru-RU" dirty="0" smtClean="0"/>
          </a:p>
          <a:p>
            <a:endParaRPr lang="ru-RU" dirty="0"/>
          </a:p>
        </p:txBody>
      </p:sp>
      <p:pic>
        <p:nvPicPr>
          <p:cNvPr id="4100" name="Picture 4"/>
          <p:cNvPicPr>
            <a:picLocks noChangeAspect="1" noChangeArrowheads="1"/>
          </p:cNvPicPr>
          <p:nvPr/>
        </p:nvPicPr>
        <p:blipFill>
          <a:blip r:embed="rId2"/>
          <a:srcRect/>
          <a:stretch>
            <a:fillRect/>
          </a:stretch>
        </p:blipFill>
        <p:spPr bwMode="auto">
          <a:xfrm>
            <a:off x="5143504" y="3071810"/>
            <a:ext cx="2428892" cy="2283158"/>
          </a:xfrm>
          <a:prstGeom prst="rect">
            <a:avLst/>
          </a:prstGeom>
          <a:noFill/>
          <a:ln w="9525">
            <a:noFill/>
            <a:miter lim="800000"/>
            <a:headEnd/>
            <a:tailEnd/>
          </a:ln>
          <a:effectLst/>
        </p:spPr>
      </p:pic>
      <p:pic>
        <p:nvPicPr>
          <p:cNvPr id="4101" name="Picture 5"/>
          <p:cNvPicPr>
            <a:picLocks noChangeAspect="1" noChangeArrowheads="1"/>
          </p:cNvPicPr>
          <p:nvPr/>
        </p:nvPicPr>
        <p:blipFill>
          <a:blip r:embed="rId3"/>
          <a:srcRect/>
          <a:stretch>
            <a:fillRect/>
          </a:stretch>
        </p:blipFill>
        <p:spPr bwMode="auto">
          <a:xfrm>
            <a:off x="571472" y="3041338"/>
            <a:ext cx="2428892" cy="3230885"/>
          </a:xfrm>
          <a:prstGeom prst="rect">
            <a:avLst/>
          </a:prstGeom>
          <a:noFill/>
          <a:ln w="9525">
            <a:noFill/>
            <a:miter lim="800000"/>
            <a:headEnd/>
            <a:tailEnd/>
          </a:ln>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Let`s play a little. </a:t>
            </a:r>
            <a:endParaRPr lang="ru-RU" dirty="0"/>
          </a:p>
        </p:txBody>
      </p:sp>
      <p:sp>
        <p:nvSpPr>
          <p:cNvPr id="3" name="Содержимое 2"/>
          <p:cNvSpPr>
            <a:spLocks noGrp="1"/>
          </p:cNvSpPr>
          <p:nvPr>
            <p:ph sz="quarter" idx="1"/>
          </p:nvPr>
        </p:nvSpPr>
        <p:spPr>
          <a:xfrm>
            <a:off x="914400" y="1447800"/>
            <a:ext cx="7772400" cy="1409696"/>
          </a:xfrm>
        </p:spPr>
        <p:txBody>
          <a:bodyPr/>
          <a:lstStyle/>
          <a:p>
            <a:r>
              <a:rPr lang="en-US" dirty="0" smtClean="0"/>
              <a:t>Task 2</a:t>
            </a:r>
          </a:p>
          <a:p>
            <a:pPr lvl="0">
              <a:buNone/>
            </a:pPr>
            <a:r>
              <a:rPr lang="en-US" dirty="0" smtClean="0"/>
              <a:t>Then we’ll listen to the song. You’ll tell me what this song is about?</a:t>
            </a:r>
          </a:p>
          <a:p>
            <a:pPr lvl="0">
              <a:buNone/>
            </a:pPr>
            <a:endParaRPr lang="ru-RU" dirty="0" smtClean="0"/>
          </a:p>
          <a:p>
            <a:endParaRPr lang="ru-RU" dirty="0"/>
          </a:p>
        </p:txBody>
      </p:sp>
      <p:pic>
        <p:nvPicPr>
          <p:cNvPr id="5123" name="Picture 3"/>
          <p:cNvPicPr>
            <a:picLocks noChangeAspect="1" noChangeArrowheads="1"/>
          </p:cNvPicPr>
          <p:nvPr/>
        </p:nvPicPr>
        <p:blipFill>
          <a:blip r:embed="rId2"/>
          <a:srcRect/>
          <a:stretch>
            <a:fillRect/>
          </a:stretch>
        </p:blipFill>
        <p:spPr bwMode="auto">
          <a:xfrm>
            <a:off x="6429388" y="3786190"/>
            <a:ext cx="2072655" cy="2428892"/>
          </a:xfrm>
          <a:prstGeom prst="rect">
            <a:avLst/>
          </a:prstGeom>
          <a:noFill/>
          <a:ln w="9525">
            <a:noFill/>
            <a:miter lim="800000"/>
            <a:headEnd/>
            <a:tailEnd/>
          </a:ln>
          <a:effectLst/>
        </p:spPr>
      </p:pic>
      <p:pic>
        <p:nvPicPr>
          <p:cNvPr id="5124" name="Picture 4"/>
          <p:cNvPicPr>
            <a:picLocks noChangeAspect="1" noChangeArrowheads="1"/>
          </p:cNvPicPr>
          <p:nvPr/>
        </p:nvPicPr>
        <p:blipFill>
          <a:blip r:embed="rId3"/>
          <a:srcRect/>
          <a:stretch>
            <a:fillRect/>
          </a:stretch>
        </p:blipFill>
        <p:spPr bwMode="auto">
          <a:xfrm>
            <a:off x="1785918" y="3000372"/>
            <a:ext cx="2643206" cy="266094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Let`s play a little. </a:t>
            </a:r>
            <a:endParaRPr lang="ru-RU" dirty="0"/>
          </a:p>
        </p:txBody>
      </p:sp>
      <p:sp>
        <p:nvSpPr>
          <p:cNvPr id="3" name="Содержимое 2"/>
          <p:cNvSpPr>
            <a:spLocks noGrp="1"/>
          </p:cNvSpPr>
          <p:nvPr>
            <p:ph sz="quarter" idx="1"/>
          </p:nvPr>
        </p:nvSpPr>
        <p:spPr>
          <a:xfrm>
            <a:off x="914400" y="1447800"/>
            <a:ext cx="7772400" cy="3767150"/>
          </a:xfrm>
        </p:spPr>
        <p:txBody>
          <a:bodyPr>
            <a:normAutofit lnSpcReduction="10000"/>
          </a:bodyPr>
          <a:lstStyle/>
          <a:p>
            <a:r>
              <a:rPr lang="en-US" dirty="0" smtClean="0"/>
              <a:t>Task 3</a:t>
            </a:r>
          </a:p>
          <a:p>
            <a:pPr>
              <a:buNone/>
            </a:pPr>
            <a:r>
              <a:rPr lang="en-US" dirty="0" smtClean="0"/>
              <a:t>The third game is «Poems». You must read a poem wonderfully.</a:t>
            </a:r>
          </a:p>
          <a:p>
            <a:pPr>
              <a:buNone/>
            </a:pPr>
            <a:endParaRPr lang="ru-RU" dirty="0" smtClean="0"/>
          </a:p>
          <a:p>
            <a:pPr>
              <a:buNone/>
            </a:pPr>
            <a:r>
              <a:rPr lang="en-US" dirty="0" smtClean="0"/>
              <a:t>***</a:t>
            </a:r>
            <a:endParaRPr lang="ru-RU" dirty="0" smtClean="0"/>
          </a:p>
          <a:p>
            <a:r>
              <a:rPr lang="en-US" dirty="0" smtClean="0"/>
              <a:t>I love all kinds of animals,</a:t>
            </a:r>
            <a:endParaRPr lang="ru-RU" dirty="0" smtClean="0"/>
          </a:p>
          <a:p>
            <a:r>
              <a:rPr lang="en-US" dirty="0" smtClean="0"/>
              <a:t>Dogs and cats, and rabbits.</a:t>
            </a:r>
            <a:endParaRPr lang="ru-RU" dirty="0" smtClean="0"/>
          </a:p>
          <a:p>
            <a:r>
              <a:rPr lang="en-US" dirty="0" smtClean="0"/>
              <a:t>I love all kind of animals,</a:t>
            </a:r>
            <a:endParaRPr lang="ru-RU" dirty="0" smtClean="0"/>
          </a:p>
          <a:p>
            <a:r>
              <a:rPr lang="en-US" dirty="0" smtClean="0"/>
              <a:t>Despite their little habits.</a:t>
            </a:r>
            <a:endParaRPr lang="ru-RU" dirty="0" smtClean="0"/>
          </a:p>
          <a:p>
            <a:endParaRPr lang="ru-RU" dirty="0"/>
          </a:p>
        </p:txBody>
      </p:sp>
      <p:pic>
        <p:nvPicPr>
          <p:cNvPr id="6146" name="Picture 2"/>
          <p:cNvPicPr>
            <a:picLocks noChangeAspect="1" noChangeArrowheads="1"/>
          </p:cNvPicPr>
          <p:nvPr/>
        </p:nvPicPr>
        <p:blipFill>
          <a:blip r:embed="rId2"/>
          <a:srcRect/>
          <a:stretch>
            <a:fillRect/>
          </a:stretch>
        </p:blipFill>
        <p:spPr bwMode="auto">
          <a:xfrm>
            <a:off x="5357817" y="3857628"/>
            <a:ext cx="3108511" cy="2341745"/>
          </a:xfrm>
          <a:prstGeom prst="rect">
            <a:avLst/>
          </a:prstGeom>
          <a:noFill/>
          <a:ln w="9525">
            <a:noFill/>
            <a:miter lim="800000"/>
            <a:headEnd/>
            <a:tailEnd/>
          </a:ln>
          <a:effectLst>
            <a:softEdge rad="635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«Poems»</a:t>
            </a:r>
            <a:endParaRPr lang="ru-RU" dirty="0"/>
          </a:p>
        </p:txBody>
      </p:sp>
      <p:sp>
        <p:nvSpPr>
          <p:cNvPr id="3" name="Содержимое 2"/>
          <p:cNvSpPr>
            <a:spLocks noGrp="1"/>
          </p:cNvSpPr>
          <p:nvPr>
            <p:ph sz="quarter" idx="1"/>
          </p:nvPr>
        </p:nvSpPr>
        <p:spPr>
          <a:xfrm>
            <a:off x="914400" y="1447800"/>
            <a:ext cx="7772400" cy="2481266"/>
          </a:xfrm>
        </p:spPr>
        <p:txBody>
          <a:bodyPr/>
          <a:lstStyle/>
          <a:p>
            <a:pPr>
              <a:buNone/>
            </a:pPr>
            <a:r>
              <a:rPr lang="en-US" dirty="0" smtClean="0"/>
              <a:t>***</a:t>
            </a:r>
            <a:endParaRPr lang="ru-RU" dirty="0" smtClean="0"/>
          </a:p>
          <a:p>
            <a:r>
              <a:rPr lang="en-US" dirty="0" smtClean="0"/>
              <a:t>Roses are red,</a:t>
            </a:r>
            <a:endParaRPr lang="ru-RU" dirty="0" smtClean="0"/>
          </a:p>
          <a:p>
            <a:r>
              <a:rPr lang="en-US" dirty="0" smtClean="0"/>
              <a:t>Violets are blue,</a:t>
            </a:r>
            <a:endParaRPr lang="ru-RU" dirty="0" smtClean="0"/>
          </a:p>
          <a:p>
            <a:r>
              <a:rPr lang="en-US" dirty="0" smtClean="0"/>
              <a:t>Sugar is sweet</a:t>
            </a:r>
            <a:endParaRPr lang="ru-RU" dirty="0" smtClean="0"/>
          </a:p>
          <a:p>
            <a:r>
              <a:rPr lang="en-US" dirty="0" smtClean="0"/>
              <a:t>And so are you.</a:t>
            </a:r>
            <a:endParaRPr lang="ru-RU" dirty="0" smtClean="0"/>
          </a:p>
          <a:p>
            <a:endParaRPr lang="ru-RU" dirty="0" smtClean="0"/>
          </a:p>
          <a:p>
            <a:endParaRPr lang="ru-RU" dirty="0"/>
          </a:p>
        </p:txBody>
      </p:sp>
      <p:pic>
        <p:nvPicPr>
          <p:cNvPr id="19459" name="Picture 3"/>
          <p:cNvPicPr>
            <a:picLocks noChangeAspect="1" noChangeArrowheads="1"/>
          </p:cNvPicPr>
          <p:nvPr/>
        </p:nvPicPr>
        <p:blipFill>
          <a:blip r:embed="rId2"/>
          <a:srcRect/>
          <a:stretch>
            <a:fillRect/>
          </a:stretch>
        </p:blipFill>
        <p:spPr bwMode="auto">
          <a:xfrm>
            <a:off x="4500562" y="2786058"/>
            <a:ext cx="3255160" cy="2452221"/>
          </a:xfrm>
          <a:prstGeom prst="roundRect">
            <a:avLst>
              <a:gd name="adj" fmla="val 8594"/>
            </a:avLst>
          </a:prstGeom>
          <a:solidFill>
            <a:srgbClr val="FFFFFF">
              <a:shade val="85000"/>
            </a:srgbClr>
          </a:solidFill>
          <a:ln>
            <a:noFill/>
          </a:ln>
          <a:effectLst>
            <a:reflection blurRad="12700" stA="38000" endPos="28000" dist="5000" dir="5400000" sy="-100000" algn="bl" rotWithShape="0"/>
            <a:softEdge rad="63500"/>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«Poems»</a:t>
            </a:r>
            <a:endParaRPr lang="ru-RU" dirty="0"/>
          </a:p>
        </p:txBody>
      </p:sp>
      <p:sp>
        <p:nvSpPr>
          <p:cNvPr id="3" name="Содержимое 2"/>
          <p:cNvSpPr>
            <a:spLocks noGrp="1"/>
          </p:cNvSpPr>
          <p:nvPr>
            <p:ph sz="quarter" idx="1"/>
          </p:nvPr>
        </p:nvSpPr>
        <p:spPr>
          <a:xfrm>
            <a:off x="857224" y="1357298"/>
            <a:ext cx="7772400" cy="2500330"/>
          </a:xfrm>
        </p:spPr>
        <p:txBody>
          <a:bodyPr/>
          <a:lstStyle/>
          <a:p>
            <a:pPr>
              <a:buNone/>
            </a:pPr>
            <a:r>
              <a:rPr lang="en-US" dirty="0" smtClean="0"/>
              <a:t>***</a:t>
            </a:r>
            <a:endParaRPr lang="ru-RU" dirty="0" smtClean="0"/>
          </a:p>
          <a:p>
            <a:r>
              <a:rPr lang="en-US" dirty="0" smtClean="0"/>
              <a:t>Let me call you sweetheart</a:t>
            </a:r>
            <a:endParaRPr lang="ru-RU" dirty="0" smtClean="0"/>
          </a:p>
          <a:p>
            <a:r>
              <a:rPr lang="en-US" dirty="0" smtClean="0"/>
              <a:t>I’m in love with you.</a:t>
            </a:r>
            <a:endParaRPr lang="ru-RU" dirty="0" smtClean="0"/>
          </a:p>
          <a:p>
            <a:r>
              <a:rPr lang="en-US" dirty="0" smtClean="0"/>
              <a:t>Let me hear your whisper</a:t>
            </a:r>
            <a:endParaRPr lang="ru-RU" dirty="0" smtClean="0"/>
          </a:p>
          <a:p>
            <a:r>
              <a:rPr lang="en-US" dirty="0" smtClean="0"/>
              <a:t>That you love me, too.</a:t>
            </a:r>
            <a:endParaRPr lang="ru-RU" dirty="0" smtClean="0"/>
          </a:p>
          <a:p>
            <a:endParaRPr lang="ru-RU" dirty="0"/>
          </a:p>
        </p:txBody>
      </p:sp>
      <p:pic>
        <p:nvPicPr>
          <p:cNvPr id="20482" name="Picture 2"/>
          <p:cNvPicPr>
            <a:picLocks noChangeAspect="1" noChangeArrowheads="1"/>
          </p:cNvPicPr>
          <p:nvPr/>
        </p:nvPicPr>
        <p:blipFill>
          <a:blip r:embed="rId2"/>
          <a:srcRect/>
          <a:stretch>
            <a:fillRect/>
          </a:stretch>
        </p:blipFill>
        <p:spPr bwMode="auto">
          <a:xfrm>
            <a:off x="4907735" y="3643314"/>
            <a:ext cx="3677979" cy="2228855"/>
          </a:xfrm>
          <a:prstGeom prst="rect">
            <a:avLst/>
          </a:prstGeom>
          <a:noFill/>
          <a:ln w="9525">
            <a:noFill/>
            <a:miter lim="800000"/>
            <a:headEnd/>
            <a:tailEnd/>
          </a:ln>
          <a:effectLst>
            <a:outerShdw blurRad="76200" dir="13500000" sy="23000" kx="1200000" algn="br" rotWithShape="0">
              <a:prstClr val="black">
                <a:alpha val="20000"/>
              </a:prstClr>
            </a:outerShdw>
            <a:softEdge rad="127000"/>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«Poems»</a:t>
            </a:r>
            <a:endParaRPr lang="ru-RU" dirty="0"/>
          </a:p>
        </p:txBody>
      </p:sp>
      <p:sp>
        <p:nvSpPr>
          <p:cNvPr id="3" name="Содержимое 2"/>
          <p:cNvSpPr>
            <a:spLocks noGrp="1"/>
          </p:cNvSpPr>
          <p:nvPr>
            <p:ph sz="quarter" idx="1"/>
          </p:nvPr>
        </p:nvSpPr>
        <p:spPr>
          <a:xfrm>
            <a:off x="914400" y="1447800"/>
            <a:ext cx="7772400" cy="2124076"/>
          </a:xfrm>
        </p:spPr>
        <p:txBody>
          <a:bodyPr/>
          <a:lstStyle/>
          <a:p>
            <a:pPr>
              <a:buNone/>
            </a:pPr>
            <a:r>
              <a:rPr lang="en-US" dirty="0" smtClean="0"/>
              <a:t>***</a:t>
            </a:r>
          </a:p>
          <a:p>
            <a:r>
              <a:rPr lang="en-US" dirty="0" smtClean="0"/>
              <a:t>Love each other.</a:t>
            </a:r>
            <a:endParaRPr lang="ru-RU" dirty="0" smtClean="0"/>
          </a:p>
          <a:p>
            <a:r>
              <a:rPr lang="en-US" dirty="0" smtClean="0"/>
              <a:t>Help each other.</a:t>
            </a:r>
            <a:endParaRPr lang="ru-RU" dirty="0" smtClean="0"/>
          </a:p>
          <a:p>
            <a:r>
              <a:rPr lang="en-US" dirty="0" smtClean="0"/>
              <a:t>Don’t argue with each other.</a:t>
            </a:r>
            <a:endParaRPr lang="ru-RU" dirty="0" smtClean="0"/>
          </a:p>
          <a:p>
            <a:endParaRPr lang="ru-RU" dirty="0"/>
          </a:p>
        </p:txBody>
      </p:sp>
      <p:pic>
        <p:nvPicPr>
          <p:cNvPr id="21506" name="Picture 2"/>
          <p:cNvPicPr>
            <a:picLocks noChangeAspect="1" noChangeArrowheads="1"/>
          </p:cNvPicPr>
          <p:nvPr/>
        </p:nvPicPr>
        <p:blipFill>
          <a:blip r:embed="rId2"/>
          <a:srcRect/>
          <a:stretch>
            <a:fillRect/>
          </a:stretch>
        </p:blipFill>
        <p:spPr bwMode="auto">
          <a:xfrm>
            <a:off x="4857752" y="3429000"/>
            <a:ext cx="3929080" cy="2959907"/>
          </a:xfrm>
          <a:prstGeom prst="rect">
            <a:avLst/>
          </a:prstGeom>
          <a:ln w="190500" cap="sq">
            <a:solidFill>
              <a:srgbClr val="C8C6BD"/>
            </a:solidFill>
            <a:prstDash val="solid"/>
            <a:miter lim="800000"/>
          </a:ln>
          <a:effectLst>
            <a:outerShdw blurRad="254000" algn="bl" rotWithShape="0">
              <a:srgbClr val="000000">
                <a:alpha val="43000"/>
              </a:srgbClr>
            </a:outerShdw>
            <a:softEdge rad="317500"/>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праведливость">
  <a:themeElements>
    <a:clrScheme name="Справедливость">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Справедливость">
      <a:majorFont>
        <a:latin typeface="Franklin Gothic Book"/>
        <a:ea typeface=""/>
        <a:cs typeface=""/>
        <a:font script="Grek" typeface="Calibri"/>
        <a:font script="Cyrl" typeface="Calibri"/>
        <a:font script="Jpan" typeface="HGｺﾞｼｯｸM"/>
        <a:font script="Hang" typeface="바탕"/>
        <a:font script="Hans" typeface="幼圆"/>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Perpetua"/>
        <a:ea typeface=""/>
        <a:cs typeface=""/>
        <a:font script="Grek" typeface="Cambria"/>
        <a:font script="Cyrl" typeface="Cambria"/>
        <a:font script="Jpan" typeface="HG創英ﾌﾟﾚｾﾞﾝｽEB"/>
        <a:font script="Hang" typeface="맑은 고딕"/>
        <a:font script="Hans" typeface="宋体"/>
        <a:font script="Hant" typeface="新細明體"/>
        <a:font script="Arab" typeface="Times New Roman"/>
        <a:font script="Hebr" typeface="Aharoni"/>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праведливость">
      <a:fillStyleLst>
        <a:solidFill>
          <a:schemeClr val="phClr"/>
        </a:solidFill>
        <a:blipFill>
          <a:blip xmlns:r="http://schemas.openxmlformats.org/officeDocument/2006/relationships" r:embed="rId1">
            <a:duotone>
              <a:schemeClr val="phClr">
                <a:tint val="30000"/>
                <a:satMod val="300000"/>
              </a:schemeClr>
              <a:schemeClr val="phClr">
                <a:tint val="40000"/>
                <a:satMod val="200000"/>
              </a:schemeClr>
            </a:duotone>
          </a:blip>
          <a:tile tx="0" ty="0" sx="70000" sy="70000" flip="none" algn="ctr"/>
        </a:blipFill>
        <a:blipFill>
          <a:blip xmlns:r="http://schemas.openxmlformats.org/officeDocument/2006/relationships" r:embed="rId1">
            <a:duotone>
              <a:schemeClr val="phClr">
                <a:shade val="22000"/>
                <a:satMod val="160000"/>
              </a:schemeClr>
              <a:schemeClr val="phClr">
                <a:shade val="45000"/>
                <a:satMod val="100000"/>
              </a:schemeClr>
            </a:duotone>
          </a:blip>
          <a:tile tx="0" ty="0" sx="65000" sy="65000" flip="none" algn="ctr"/>
        </a:blipFill>
      </a:fillStyleLst>
      <a:lnStyleLst>
        <a:ln w="9525" cap="flat" cmpd="sng" algn="ctr">
          <a:solidFill>
            <a:schemeClr val="phClr">
              <a:shade val="60000"/>
              <a:satMod val="110000"/>
            </a:schemeClr>
          </a:solidFill>
          <a:prstDash val="solid"/>
        </a:ln>
        <a:ln w="127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algn="t" rotWithShape="0">
              <a:srgbClr val="000000">
                <a:alpha val="50000"/>
              </a:srgbClr>
            </a:outerShdw>
          </a:effectLst>
        </a:effectStyle>
        <a:effectStyle>
          <a:effectLst>
            <a:outerShdw blurRad="38100" dist="25400" dir="5400000" algn="t" rotWithShape="0">
              <a:srgbClr val="000000">
                <a:alpha val="50000"/>
              </a:srgbClr>
            </a:outerShdw>
          </a:effectLst>
        </a:effectStyle>
        <a:effectStyle>
          <a:effectLst>
            <a:outerShdw blurRad="50800" dist="50800" dir="5400000" algn="t" rotWithShape="0">
              <a:srgbClr val="000000">
                <a:alpha val="60000"/>
              </a:srgbClr>
            </a:outerShdw>
          </a:effectLst>
          <a:scene3d>
            <a:camera prst="isometricBottomUp" fov="0">
              <a:rot lat="0" lon="0" rev="0"/>
            </a:camera>
            <a:lightRig rig="soft" dir="b">
              <a:rot lat="0" lon="0" rev="9000000"/>
            </a:lightRig>
          </a:scene3d>
          <a:sp3d contourW="35000" prstMaterial="matte">
            <a:bevelT w="45000" h="38100" prst="convex"/>
            <a:contourClr>
              <a:schemeClr val="phClr">
                <a:tint val="10000"/>
                <a:satMod val="130000"/>
              </a:schemeClr>
            </a:contourClr>
          </a:sp3d>
        </a:effectStyle>
      </a:effectStyleLst>
      <a:bgFillStyleLst>
        <a:solidFill>
          <a:schemeClr val="phClr"/>
        </a:solidFill>
        <a:gradFill rotWithShape="1">
          <a:gsLst>
            <a:gs pos="0">
              <a:schemeClr val="phClr">
                <a:shade val="40000"/>
                <a:satMod val="165000"/>
              </a:schemeClr>
            </a:gs>
            <a:gs pos="50000">
              <a:schemeClr val="phClr">
                <a:shade val="80000"/>
                <a:satMod val="155000"/>
              </a:schemeClr>
            </a:gs>
            <a:gs pos="100000">
              <a:schemeClr val="phClr">
                <a:tint val="95000"/>
                <a:satMod val="200000"/>
              </a:schemeClr>
            </a:gs>
          </a:gsLst>
          <a:lin ang="16200000" scaled="1"/>
        </a:gradFill>
        <a:blipFill>
          <a:blip xmlns:r="http://schemas.openxmlformats.org/officeDocument/2006/relationships" r:embed="rId1">
            <a:duotone>
              <a:schemeClr val="phClr">
                <a:tint val="95000"/>
                <a:satMod val="200000"/>
              </a:schemeClr>
              <a:schemeClr val="phClr">
                <a:shade val="80000"/>
                <a:satMod val="100000"/>
              </a:schemeClr>
            </a:duotone>
          </a:blip>
          <a:tile tx="0" ty="0" sx="55000" sy="5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168</TotalTime>
  <Words>417</Words>
  <PresentationFormat>Экран (4:3)</PresentationFormat>
  <Paragraphs>49</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Справедливость</vt:lpstr>
      <vt:lpstr>«St. Valentine’s Day»</vt:lpstr>
      <vt:lpstr>The aim of the lesson</vt:lpstr>
      <vt:lpstr>The history of the holiday.</vt:lpstr>
      <vt:lpstr>Let`s play a little. </vt:lpstr>
      <vt:lpstr>Let`s play a little. </vt:lpstr>
      <vt:lpstr>Let`s play a little. </vt:lpstr>
      <vt:lpstr>«Poems»</vt:lpstr>
      <vt:lpstr>«Poems»</vt:lpstr>
      <vt:lpstr>«Poems»</vt:lpstr>
      <vt:lpstr>«The best Valentine card»</vt:lpstr>
      <vt:lpstr>Compliments</vt:lpstr>
      <vt:lpstr>Let’s dance </vt:lpstr>
      <vt:lpstr>«Balloons with wishes»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 Valentine’s Day»</dc:title>
  <dc:creator>м</dc:creator>
  <cp:lastModifiedBy>Сергей</cp:lastModifiedBy>
  <cp:revision>24</cp:revision>
  <dcterms:created xsi:type="dcterms:W3CDTF">2011-08-16T14:18:01Z</dcterms:created>
  <dcterms:modified xsi:type="dcterms:W3CDTF">2015-03-24T10:21:24Z</dcterms:modified>
</cp:coreProperties>
</file>