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57" r:id="rId2"/>
    <p:sldId id="258" r:id="rId3"/>
    <p:sldId id="259" r:id="rId4"/>
    <p:sldId id="262" r:id="rId5"/>
    <p:sldId id="261" r:id="rId6"/>
    <p:sldId id="260" r:id="rId7"/>
    <p:sldId id="263" r:id="rId8"/>
    <p:sldId id="256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666666666666666E-3"/>
          <c:y val="6.8750000000000006E-2"/>
          <c:w val="0.95416666666666672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5"/>
          <c:cat>
            <c:strRef>
              <c:f>Лист1!$A$2:$A$6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1"/>
    <c:view3D>
      <c:rotX val="3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5"/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5"/>
          <c:cat>
            <c:strRef>
              <c:f>Лист1!$A$2:$A$9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7D6BE1-B572-4C29-8B77-98168C88222C}" type="doc">
      <dgm:prSet loTypeId="urn:microsoft.com/office/officeart/2005/8/layout/bProcess2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AECD8F3-4C37-463D-9172-B225432AAB4C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27+33</a:t>
          </a:r>
          <a:endParaRPr lang="ru-RU" dirty="0">
            <a:solidFill>
              <a:schemeClr val="bg1"/>
            </a:solidFill>
          </a:endParaRPr>
        </a:p>
      </dgm:t>
    </dgm:pt>
    <dgm:pt modelId="{A3E059F7-AE46-433B-8039-80BB465DA2FA}" type="parTrans" cxnId="{4478B5B1-BA3D-4A5B-937C-1A3262F9DA6A}">
      <dgm:prSet/>
      <dgm:spPr/>
      <dgm:t>
        <a:bodyPr/>
        <a:lstStyle/>
        <a:p>
          <a:endParaRPr lang="ru-RU"/>
        </a:p>
      </dgm:t>
    </dgm:pt>
    <dgm:pt modelId="{B22124A1-0417-4450-BA60-2B631434CAA5}" type="sibTrans" cxnId="{4478B5B1-BA3D-4A5B-937C-1A3262F9DA6A}">
      <dgm:prSet/>
      <dgm:spPr/>
      <dgm:t>
        <a:bodyPr/>
        <a:lstStyle/>
        <a:p>
          <a:endParaRPr lang="ru-RU"/>
        </a:p>
      </dgm:t>
    </dgm:pt>
    <dgm:pt modelId="{E7A94CBB-C3F8-4D63-8E27-0F048717687B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*5</a:t>
          </a:r>
          <a:endParaRPr lang="ru-RU" dirty="0">
            <a:solidFill>
              <a:schemeClr val="bg1"/>
            </a:solidFill>
          </a:endParaRPr>
        </a:p>
      </dgm:t>
    </dgm:pt>
    <dgm:pt modelId="{E7B8EA21-E2DC-41D1-A614-D3BCC0740275}" type="parTrans" cxnId="{B28E92AD-E844-41D5-8A3A-9B32A44234D4}">
      <dgm:prSet/>
      <dgm:spPr/>
      <dgm:t>
        <a:bodyPr/>
        <a:lstStyle/>
        <a:p>
          <a:endParaRPr lang="ru-RU"/>
        </a:p>
      </dgm:t>
    </dgm:pt>
    <dgm:pt modelId="{8BCB5985-171A-45D2-A46E-E94698BF3908}" type="sibTrans" cxnId="{B28E92AD-E844-41D5-8A3A-9B32A44234D4}">
      <dgm:prSet/>
      <dgm:spPr/>
      <dgm:t>
        <a:bodyPr/>
        <a:lstStyle/>
        <a:p>
          <a:endParaRPr lang="ru-RU"/>
        </a:p>
      </dgm:t>
    </dgm:pt>
    <dgm:pt modelId="{4BD3DB76-C475-43F6-904D-767734F9AB73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+180</a:t>
          </a:r>
          <a:endParaRPr lang="ru-RU" dirty="0">
            <a:solidFill>
              <a:schemeClr val="bg1"/>
            </a:solidFill>
          </a:endParaRPr>
        </a:p>
      </dgm:t>
    </dgm:pt>
    <dgm:pt modelId="{EF23446A-E900-42B4-8B7F-09FD49F79944}" type="parTrans" cxnId="{BFF5C696-2E4A-49A1-BF11-F2A47AC54211}">
      <dgm:prSet/>
      <dgm:spPr/>
      <dgm:t>
        <a:bodyPr/>
        <a:lstStyle/>
        <a:p>
          <a:endParaRPr lang="ru-RU"/>
        </a:p>
      </dgm:t>
    </dgm:pt>
    <dgm:pt modelId="{9E013B40-D57B-4444-B62F-BC84D6D49667}" type="sibTrans" cxnId="{BFF5C696-2E4A-49A1-BF11-F2A47AC54211}">
      <dgm:prSet/>
      <dgm:spPr/>
      <dgm:t>
        <a:bodyPr/>
        <a:lstStyle/>
        <a:p>
          <a:endParaRPr lang="ru-RU"/>
        </a:p>
      </dgm:t>
    </dgm:pt>
    <dgm:pt modelId="{A22F6560-FEDE-49DA-902D-672C629DDB53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:80</a:t>
          </a:r>
          <a:endParaRPr lang="ru-RU" dirty="0">
            <a:solidFill>
              <a:schemeClr val="bg1"/>
            </a:solidFill>
          </a:endParaRPr>
        </a:p>
      </dgm:t>
    </dgm:pt>
    <dgm:pt modelId="{77C4A017-603A-49E3-AEFD-1648A9C35112}" type="parTrans" cxnId="{80FBA0EC-CD13-4357-AF15-1020FAD0D570}">
      <dgm:prSet/>
      <dgm:spPr/>
      <dgm:t>
        <a:bodyPr/>
        <a:lstStyle/>
        <a:p>
          <a:endParaRPr lang="ru-RU"/>
        </a:p>
      </dgm:t>
    </dgm:pt>
    <dgm:pt modelId="{E38170FA-608E-4BC9-B469-0BE670D70FA8}" type="sibTrans" cxnId="{80FBA0EC-CD13-4357-AF15-1020FAD0D570}">
      <dgm:prSet/>
      <dgm:spPr/>
      <dgm:t>
        <a:bodyPr/>
        <a:lstStyle/>
        <a:p>
          <a:endParaRPr lang="ru-RU"/>
        </a:p>
      </dgm:t>
    </dgm:pt>
    <dgm:pt modelId="{CBE83DEA-C048-4C80-B62E-0CCBFFFC55A8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*15</a:t>
          </a:r>
          <a:endParaRPr lang="ru-RU" dirty="0">
            <a:solidFill>
              <a:schemeClr val="bg1"/>
            </a:solidFill>
          </a:endParaRPr>
        </a:p>
      </dgm:t>
    </dgm:pt>
    <dgm:pt modelId="{662DADDC-75C2-4186-A13B-372B9DD8E883}" type="parTrans" cxnId="{32AB202D-EA1F-4837-9259-61F2FF1ACD2E}">
      <dgm:prSet/>
      <dgm:spPr/>
      <dgm:t>
        <a:bodyPr/>
        <a:lstStyle/>
        <a:p>
          <a:endParaRPr lang="ru-RU"/>
        </a:p>
      </dgm:t>
    </dgm:pt>
    <dgm:pt modelId="{B3FFFDF5-AF04-41FA-9ECA-E4AE23B3F79B}" type="sibTrans" cxnId="{32AB202D-EA1F-4837-9259-61F2FF1ACD2E}">
      <dgm:prSet/>
      <dgm:spPr/>
      <dgm:t>
        <a:bodyPr/>
        <a:lstStyle/>
        <a:p>
          <a:endParaRPr lang="ru-RU"/>
        </a:p>
      </dgm:t>
    </dgm:pt>
    <dgm:pt modelId="{0289C579-F825-4B85-A094-E1F1F8B6291C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+60</a:t>
          </a:r>
          <a:endParaRPr lang="ru-RU" dirty="0">
            <a:solidFill>
              <a:schemeClr val="bg1"/>
            </a:solidFill>
          </a:endParaRPr>
        </a:p>
      </dgm:t>
    </dgm:pt>
    <dgm:pt modelId="{7CE9CC63-772D-4B55-A004-15CCC2385D00}" type="parTrans" cxnId="{A5509B50-BDE6-4040-9493-C9D542C5671A}">
      <dgm:prSet/>
      <dgm:spPr/>
      <dgm:t>
        <a:bodyPr/>
        <a:lstStyle/>
        <a:p>
          <a:endParaRPr lang="ru-RU"/>
        </a:p>
      </dgm:t>
    </dgm:pt>
    <dgm:pt modelId="{D2DD0D84-47A4-4F51-84B2-8DC5CB6402B0}" type="sibTrans" cxnId="{A5509B50-BDE6-4040-9493-C9D542C5671A}">
      <dgm:prSet/>
      <dgm:spPr/>
      <dgm:t>
        <a:bodyPr/>
        <a:lstStyle/>
        <a:p>
          <a:endParaRPr lang="ru-RU"/>
        </a:p>
      </dgm:t>
    </dgm:pt>
    <dgm:pt modelId="{E2E6EAB3-4F04-4F3E-8609-34B7F57603F1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:50</a:t>
          </a:r>
          <a:endParaRPr lang="ru-RU" dirty="0">
            <a:solidFill>
              <a:schemeClr val="bg1"/>
            </a:solidFill>
          </a:endParaRPr>
        </a:p>
      </dgm:t>
    </dgm:pt>
    <dgm:pt modelId="{5FDE230B-0557-4CD3-81B2-DC6997342613}" type="parTrans" cxnId="{BAE2C533-99B0-4C77-A6DE-73CF1198D02C}">
      <dgm:prSet/>
      <dgm:spPr/>
      <dgm:t>
        <a:bodyPr/>
        <a:lstStyle/>
        <a:p>
          <a:endParaRPr lang="ru-RU"/>
        </a:p>
      </dgm:t>
    </dgm:pt>
    <dgm:pt modelId="{546C5C48-B9DC-4DDE-A4A4-5077AED331D0}" type="sibTrans" cxnId="{BAE2C533-99B0-4C77-A6DE-73CF1198D02C}">
      <dgm:prSet/>
      <dgm:spPr/>
      <dgm:t>
        <a:bodyPr/>
        <a:lstStyle/>
        <a:p>
          <a:endParaRPr lang="ru-RU"/>
        </a:p>
      </dgm:t>
    </dgm:pt>
    <dgm:pt modelId="{F72225C0-9293-4C7C-A17F-1DF9B2734E88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*17</a:t>
          </a:r>
          <a:endParaRPr lang="ru-RU" dirty="0">
            <a:solidFill>
              <a:schemeClr val="bg1"/>
            </a:solidFill>
          </a:endParaRPr>
        </a:p>
      </dgm:t>
    </dgm:pt>
    <dgm:pt modelId="{7CB0A5F2-D34E-4E83-92DE-658B4DC5E17E}" type="parTrans" cxnId="{CBFE0B7D-6942-4980-82AD-9B2BC27FF0E2}">
      <dgm:prSet/>
      <dgm:spPr/>
      <dgm:t>
        <a:bodyPr/>
        <a:lstStyle/>
        <a:p>
          <a:endParaRPr lang="ru-RU"/>
        </a:p>
      </dgm:t>
    </dgm:pt>
    <dgm:pt modelId="{3AAC826E-CED9-4533-A01E-DE1AD7CE5D3A}" type="sibTrans" cxnId="{CBFE0B7D-6942-4980-82AD-9B2BC27FF0E2}">
      <dgm:prSet/>
      <dgm:spPr/>
      <dgm:t>
        <a:bodyPr/>
        <a:lstStyle/>
        <a:p>
          <a:endParaRPr lang="ru-RU"/>
        </a:p>
      </dgm:t>
    </dgm:pt>
    <dgm:pt modelId="{6919AE2B-D76A-4CA3-8824-379BF2EACDD5}">
      <dgm:prSet phldrT="[Текст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51</a:t>
          </a:r>
          <a:endParaRPr lang="ru-RU" dirty="0">
            <a:solidFill>
              <a:schemeClr val="bg1"/>
            </a:solidFill>
          </a:endParaRPr>
        </a:p>
      </dgm:t>
    </dgm:pt>
    <dgm:pt modelId="{149845B4-8BE0-4FE2-8D9A-76C2830EAB20}" type="parTrans" cxnId="{CE782930-F748-4C35-B343-1E658B0444FF}">
      <dgm:prSet/>
      <dgm:spPr/>
      <dgm:t>
        <a:bodyPr/>
        <a:lstStyle/>
        <a:p>
          <a:endParaRPr lang="ru-RU"/>
        </a:p>
      </dgm:t>
    </dgm:pt>
    <dgm:pt modelId="{B7C3C319-D83F-417D-9DFB-40E848D949BD}" type="sibTrans" cxnId="{CE782930-F748-4C35-B343-1E658B0444FF}">
      <dgm:prSet/>
      <dgm:spPr/>
      <dgm:t>
        <a:bodyPr/>
        <a:lstStyle/>
        <a:p>
          <a:endParaRPr lang="ru-RU"/>
        </a:p>
      </dgm:t>
    </dgm:pt>
    <dgm:pt modelId="{6CF65F89-732D-4E25-B248-8AA9ED66DF34}" type="pres">
      <dgm:prSet presAssocID="{CE7D6BE1-B572-4C29-8B77-98168C88222C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EF4E8AD-D53D-499A-B8CE-86EE26507FB0}" type="pres">
      <dgm:prSet presAssocID="{FAECD8F3-4C37-463D-9172-B225432AAB4C}" presName="first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8B3C13-319E-425C-9843-B370DBE28B09}" type="pres">
      <dgm:prSet presAssocID="{B22124A1-0417-4450-BA60-2B631434CAA5}" presName="sibTrans" presStyleLbl="sibTrans2D1" presStyleIdx="0" presStyleCnt="8"/>
      <dgm:spPr/>
      <dgm:t>
        <a:bodyPr/>
        <a:lstStyle/>
        <a:p>
          <a:endParaRPr lang="ru-RU"/>
        </a:p>
      </dgm:t>
    </dgm:pt>
    <dgm:pt modelId="{2846EA8D-2B70-4AD1-AF3D-5DF12F07B084}" type="pres">
      <dgm:prSet presAssocID="{E7A94CBB-C3F8-4D63-8E27-0F048717687B}" presName="middleNode" presStyleCnt="0"/>
      <dgm:spPr/>
    </dgm:pt>
    <dgm:pt modelId="{6E5B0E83-CE86-4E76-A988-5D759FEE3BE9}" type="pres">
      <dgm:prSet presAssocID="{E7A94CBB-C3F8-4D63-8E27-0F048717687B}" presName="padding" presStyleLbl="node1" presStyleIdx="0" presStyleCnt="9"/>
      <dgm:spPr/>
    </dgm:pt>
    <dgm:pt modelId="{AD395A49-9B53-4270-8BFD-46E9A17BABE2}" type="pres">
      <dgm:prSet presAssocID="{E7A94CBB-C3F8-4D63-8E27-0F048717687B}" presName="shap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68D86B-2AB3-48E2-9654-64EE9D98C7FE}" type="pres">
      <dgm:prSet presAssocID="{8BCB5985-171A-45D2-A46E-E94698BF3908}" presName="sibTrans" presStyleLbl="sibTrans2D1" presStyleIdx="1" presStyleCnt="8"/>
      <dgm:spPr/>
      <dgm:t>
        <a:bodyPr/>
        <a:lstStyle/>
        <a:p>
          <a:endParaRPr lang="ru-RU"/>
        </a:p>
      </dgm:t>
    </dgm:pt>
    <dgm:pt modelId="{72E0E490-6AD8-4811-9845-ADFFEEFA64E4}" type="pres">
      <dgm:prSet presAssocID="{4BD3DB76-C475-43F6-904D-767734F9AB73}" presName="middleNode" presStyleCnt="0"/>
      <dgm:spPr/>
    </dgm:pt>
    <dgm:pt modelId="{B1FE6614-A092-4BDF-B7B6-078935376125}" type="pres">
      <dgm:prSet presAssocID="{4BD3DB76-C475-43F6-904D-767734F9AB73}" presName="padding" presStyleLbl="node1" presStyleIdx="1" presStyleCnt="9"/>
      <dgm:spPr/>
    </dgm:pt>
    <dgm:pt modelId="{14138F7F-9334-4F92-A154-EDDE35D0D489}" type="pres">
      <dgm:prSet presAssocID="{4BD3DB76-C475-43F6-904D-767734F9AB73}" presName="shap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06691-8E86-49C0-B7F0-120FE1899FD0}" type="pres">
      <dgm:prSet presAssocID="{9E013B40-D57B-4444-B62F-BC84D6D49667}" presName="sibTrans" presStyleLbl="sibTrans2D1" presStyleIdx="2" presStyleCnt="8"/>
      <dgm:spPr/>
      <dgm:t>
        <a:bodyPr/>
        <a:lstStyle/>
        <a:p>
          <a:endParaRPr lang="ru-RU"/>
        </a:p>
      </dgm:t>
    </dgm:pt>
    <dgm:pt modelId="{8407FEEB-9CBD-4F4C-82D3-BE3435E8CE69}" type="pres">
      <dgm:prSet presAssocID="{A22F6560-FEDE-49DA-902D-672C629DDB53}" presName="middleNode" presStyleCnt="0"/>
      <dgm:spPr/>
    </dgm:pt>
    <dgm:pt modelId="{46FD36BA-01C4-4B02-8EAD-6962BFD862D5}" type="pres">
      <dgm:prSet presAssocID="{A22F6560-FEDE-49DA-902D-672C629DDB53}" presName="padding" presStyleLbl="node1" presStyleIdx="2" presStyleCnt="9"/>
      <dgm:spPr/>
    </dgm:pt>
    <dgm:pt modelId="{C013EA04-86E0-4F91-8750-03DE92FD1B4B}" type="pres">
      <dgm:prSet presAssocID="{A22F6560-FEDE-49DA-902D-672C629DDB53}" presName="shap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155DD-2F3A-4AAF-B575-B265D2D7D2BB}" type="pres">
      <dgm:prSet presAssocID="{E38170FA-608E-4BC9-B469-0BE670D70FA8}" presName="sibTrans" presStyleLbl="sibTrans2D1" presStyleIdx="3" presStyleCnt="8"/>
      <dgm:spPr/>
      <dgm:t>
        <a:bodyPr/>
        <a:lstStyle/>
        <a:p>
          <a:endParaRPr lang="ru-RU"/>
        </a:p>
      </dgm:t>
    </dgm:pt>
    <dgm:pt modelId="{314B8CFC-7A00-4102-8EA9-E90F8203C95C}" type="pres">
      <dgm:prSet presAssocID="{CBE83DEA-C048-4C80-B62E-0CCBFFFC55A8}" presName="middleNode" presStyleCnt="0"/>
      <dgm:spPr/>
    </dgm:pt>
    <dgm:pt modelId="{8F60EC92-4246-410C-94B7-F15EB115EC9B}" type="pres">
      <dgm:prSet presAssocID="{CBE83DEA-C048-4C80-B62E-0CCBFFFC55A8}" presName="padding" presStyleLbl="node1" presStyleIdx="3" presStyleCnt="9"/>
      <dgm:spPr/>
    </dgm:pt>
    <dgm:pt modelId="{A87752B4-4EF1-4491-953C-245149A7BE07}" type="pres">
      <dgm:prSet presAssocID="{CBE83DEA-C048-4C80-B62E-0CCBFFFC55A8}" presName="shap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20D43-95CF-493A-9BC8-B6E28688B19D}" type="pres">
      <dgm:prSet presAssocID="{B3FFFDF5-AF04-41FA-9ECA-E4AE23B3F79B}" presName="sibTrans" presStyleLbl="sibTrans2D1" presStyleIdx="4" presStyleCnt="8"/>
      <dgm:spPr/>
      <dgm:t>
        <a:bodyPr/>
        <a:lstStyle/>
        <a:p>
          <a:endParaRPr lang="ru-RU"/>
        </a:p>
      </dgm:t>
    </dgm:pt>
    <dgm:pt modelId="{A06C8CE8-EED1-44D0-88B6-EDCEB35C3C5D}" type="pres">
      <dgm:prSet presAssocID="{0289C579-F825-4B85-A094-E1F1F8B6291C}" presName="middleNode" presStyleCnt="0"/>
      <dgm:spPr/>
    </dgm:pt>
    <dgm:pt modelId="{255FB488-C9BD-4DD0-B311-4632FBDECBA9}" type="pres">
      <dgm:prSet presAssocID="{0289C579-F825-4B85-A094-E1F1F8B6291C}" presName="padding" presStyleLbl="node1" presStyleIdx="4" presStyleCnt="9"/>
      <dgm:spPr/>
    </dgm:pt>
    <dgm:pt modelId="{B495DAF6-EDBC-44C2-BA9E-7E46B88BE404}" type="pres">
      <dgm:prSet presAssocID="{0289C579-F825-4B85-A094-E1F1F8B6291C}" presName="shap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582214-BA3B-4E1E-B5B0-082FB191FCD2}" type="pres">
      <dgm:prSet presAssocID="{D2DD0D84-47A4-4F51-84B2-8DC5CB6402B0}" presName="sibTrans" presStyleLbl="sibTrans2D1" presStyleIdx="5" presStyleCnt="8"/>
      <dgm:spPr/>
      <dgm:t>
        <a:bodyPr/>
        <a:lstStyle/>
        <a:p>
          <a:endParaRPr lang="ru-RU"/>
        </a:p>
      </dgm:t>
    </dgm:pt>
    <dgm:pt modelId="{64088324-AC31-4942-8847-A8F7C66B1DBF}" type="pres">
      <dgm:prSet presAssocID="{E2E6EAB3-4F04-4F3E-8609-34B7F57603F1}" presName="middleNode" presStyleCnt="0"/>
      <dgm:spPr/>
    </dgm:pt>
    <dgm:pt modelId="{1940A7CF-4827-4C3A-A6B5-CCECCF01BCB7}" type="pres">
      <dgm:prSet presAssocID="{E2E6EAB3-4F04-4F3E-8609-34B7F57603F1}" presName="padding" presStyleLbl="node1" presStyleIdx="5" presStyleCnt="9"/>
      <dgm:spPr/>
    </dgm:pt>
    <dgm:pt modelId="{D6483B6C-5972-462E-8B8A-A34E27C8FD91}" type="pres">
      <dgm:prSet presAssocID="{E2E6EAB3-4F04-4F3E-8609-34B7F57603F1}" presName="shap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793CC-AE6D-4998-B59C-06D30E43FB92}" type="pres">
      <dgm:prSet presAssocID="{546C5C48-B9DC-4DDE-A4A4-5077AED331D0}" presName="sibTrans" presStyleLbl="sibTrans2D1" presStyleIdx="6" presStyleCnt="8"/>
      <dgm:spPr/>
      <dgm:t>
        <a:bodyPr/>
        <a:lstStyle/>
        <a:p>
          <a:endParaRPr lang="ru-RU"/>
        </a:p>
      </dgm:t>
    </dgm:pt>
    <dgm:pt modelId="{D2683E97-1571-40B5-A6F3-C87A02B2A279}" type="pres">
      <dgm:prSet presAssocID="{F72225C0-9293-4C7C-A17F-1DF9B2734E88}" presName="middleNode" presStyleCnt="0"/>
      <dgm:spPr/>
    </dgm:pt>
    <dgm:pt modelId="{9C7380CE-4D22-4C24-A29D-E37E0E97E643}" type="pres">
      <dgm:prSet presAssocID="{F72225C0-9293-4C7C-A17F-1DF9B2734E88}" presName="padding" presStyleLbl="node1" presStyleIdx="6" presStyleCnt="9"/>
      <dgm:spPr/>
    </dgm:pt>
    <dgm:pt modelId="{D32DFE95-D5B1-4065-BAD8-7A5D37E597FD}" type="pres">
      <dgm:prSet presAssocID="{F72225C0-9293-4C7C-A17F-1DF9B2734E88}" presName="shap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0521E9-37E8-4705-B742-1758CAECA397}" type="pres">
      <dgm:prSet presAssocID="{3AAC826E-CED9-4533-A01E-DE1AD7CE5D3A}" presName="sibTrans" presStyleLbl="sibTrans2D1" presStyleIdx="7" presStyleCnt="8"/>
      <dgm:spPr/>
      <dgm:t>
        <a:bodyPr/>
        <a:lstStyle/>
        <a:p>
          <a:endParaRPr lang="ru-RU"/>
        </a:p>
      </dgm:t>
    </dgm:pt>
    <dgm:pt modelId="{760BBC94-6D2B-4263-8B58-6D54EE5DC27A}" type="pres">
      <dgm:prSet presAssocID="{6919AE2B-D76A-4CA3-8824-379BF2EACDD5}" presName="lastNode" presStyleLbl="node1" presStyleIdx="8" presStyleCnt="9" custLinFactNeighborX="-886" custLinFactNeighborY="-10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C21CB2-94BC-44A2-953E-5651E3A90483}" type="presOf" srcId="{CBE83DEA-C048-4C80-B62E-0CCBFFFC55A8}" destId="{A87752B4-4EF1-4491-953C-245149A7BE07}" srcOrd="0" destOrd="0" presId="urn:microsoft.com/office/officeart/2005/8/layout/bProcess2"/>
    <dgm:cxn modelId="{32AB202D-EA1F-4837-9259-61F2FF1ACD2E}" srcId="{CE7D6BE1-B572-4C29-8B77-98168C88222C}" destId="{CBE83DEA-C048-4C80-B62E-0CCBFFFC55A8}" srcOrd="4" destOrd="0" parTransId="{662DADDC-75C2-4186-A13B-372B9DD8E883}" sibTransId="{B3FFFDF5-AF04-41FA-9ECA-E4AE23B3F79B}"/>
    <dgm:cxn modelId="{A5509B50-BDE6-4040-9493-C9D542C5671A}" srcId="{CE7D6BE1-B572-4C29-8B77-98168C88222C}" destId="{0289C579-F825-4B85-A094-E1F1F8B6291C}" srcOrd="5" destOrd="0" parTransId="{7CE9CC63-772D-4B55-A004-15CCC2385D00}" sibTransId="{D2DD0D84-47A4-4F51-84B2-8DC5CB6402B0}"/>
    <dgm:cxn modelId="{0149BF2F-4272-446C-AAE9-4E9A2E8B2562}" type="presOf" srcId="{D2DD0D84-47A4-4F51-84B2-8DC5CB6402B0}" destId="{F8582214-BA3B-4E1E-B5B0-082FB191FCD2}" srcOrd="0" destOrd="0" presId="urn:microsoft.com/office/officeart/2005/8/layout/bProcess2"/>
    <dgm:cxn modelId="{B28E92AD-E844-41D5-8A3A-9B32A44234D4}" srcId="{CE7D6BE1-B572-4C29-8B77-98168C88222C}" destId="{E7A94CBB-C3F8-4D63-8E27-0F048717687B}" srcOrd="1" destOrd="0" parTransId="{E7B8EA21-E2DC-41D1-A614-D3BCC0740275}" sibTransId="{8BCB5985-171A-45D2-A46E-E94698BF3908}"/>
    <dgm:cxn modelId="{4E42D88D-E9DE-4881-86AD-0A0307DFCB82}" type="presOf" srcId="{B22124A1-0417-4450-BA60-2B631434CAA5}" destId="{818B3C13-319E-425C-9843-B370DBE28B09}" srcOrd="0" destOrd="0" presId="urn:microsoft.com/office/officeart/2005/8/layout/bProcess2"/>
    <dgm:cxn modelId="{49023F6C-FB7D-4928-9FD6-E05EBF450B77}" type="presOf" srcId="{6919AE2B-D76A-4CA3-8824-379BF2EACDD5}" destId="{760BBC94-6D2B-4263-8B58-6D54EE5DC27A}" srcOrd="0" destOrd="0" presId="urn:microsoft.com/office/officeart/2005/8/layout/bProcess2"/>
    <dgm:cxn modelId="{80FBA0EC-CD13-4357-AF15-1020FAD0D570}" srcId="{CE7D6BE1-B572-4C29-8B77-98168C88222C}" destId="{A22F6560-FEDE-49DA-902D-672C629DDB53}" srcOrd="3" destOrd="0" parTransId="{77C4A017-603A-49E3-AEFD-1648A9C35112}" sibTransId="{E38170FA-608E-4BC9-B469-0BE670D70FA8}"/>
    <dgm:cxn modelId="{DE8250DD-8332-40BC-BC21-EAF848A86F56}" type="presOf" srcId="{F72225C0-9293-4C7C-A17F-1DF9B2734E88}" destId="{D32DFE95-D5B1-4065-BAD8-7A5D37E597FD}" srcOrd="0" destOrd="0" presId="urn:microsoft.com/office/officeart/2005/8/layout/bProcess2"/>
    <dgm:cxn modelId="{BFF5C696-2E4A-49A1-BF11-F2A47AC54211}" srcId="{CE7D6BE1-B572-4C29-8B77-98168C88222C}" destId="{4BD3DB76-C475-43F6-904D-767734F9AB73}" srcOrd="2" destOrd="0" parTransId="{EF23446A-E900-42B4-8B7F-09FD49F79944}" sibTransId="{9E013B40-D57B-4444-B62F-BC84D6D49667}"/>
    <dgm:cxn modelId="{CB9E657E-984E-4C5B-8F8D-5ED360C07331}" type="presOf" srcId="{8BCB5985-171A-45D2-A46E-E94698BF3908}" destId="{5A68D86B-2AB3-48E2-9654-64EE9D98C7FE}" srcOrd="0" destOrd="0" presId="urn:microsoft.com/office/officeart/2005/8/layout/bProcess2"/>
    <dgm:cxn modelId="{42D3EC34-E7A9-4B58-808F-4955ABD08CB7}" type="presOf" srcId="{4BD3DB76-C475-43F6-904D-767734F9AB73}" destId="{14138F7F-9334-4F92-A154-EDDE35D0D489}" srcOrd="0" destOrd="0" presId="urn:microsoft.com/office/officeart/2005/8/layout/bProcess2"/>
    <dgm:cxn modelId="{BAE2C533-99B0-4C77-A6DE-73CF1198D02C}" srcId="{CE7D6BE1-B572-4C29-8B77-98168C88222C}" destId="{E2E6EAB3-4F04-4F3E-8609-34B7F57603F1}" srcOrd="6" destOrd="0" parTransId="{5FDE230B-0557-4CD3-81B2-DC6997342613}" sibTransId="{546C5C48-B9DC-4DDE-A4A4-5077AED331D0}"/>
    <dgm:cxn modelId="{48525F32-E34E-4BDB-9FE2-0AF5EDC8CB1F}" type="presOf" srcId="{CE7D6BE1-B572-4C29-8B77-98168C88222C}" destId="{6CF65F89-732D-4E25-B248-8AA9ED66DF34}" srcOrd="0" destOrd="0" presId="urn:microsoft.com/office/officeart/2005/8/layout/bProcess2"/>
    <dgm:cxn modelId="{F812890F-4A9E-4050-8DC9-6857F0C56FB9}" type="presOf" srcId="{B3FFFDF5-AF04-41FA-9ECA-E4AE23B3F79B}" destId="{EB120D43-95CF-493A-9BC8-B6E28688B19D}" srcOrd="0" destOrd="0" presId="urn:microsoft.com/office/officeart/2005/8/layout/bProcess2"/>
    <dgm:cxn modelId="{5994352D-2973-4B77-A1C2-EA31296D4A84}" type="presOf" srcId="{3AAC826E-CED9-4533-A01E-DE1AD7CE5D3A}" destId="{930521E9-37E8-4705-B742-1758CAECA397}" srcOrd="0" destOrd="0" presId="urn:microsoft.com/office/officeart/2005/8/layout/bProcess2"/>
    <dgm:cxn modelId="{E71A8E41-233E-418C-A26D-1185C92B4847}" type="presOf" srcId="{E2E6EAB3-4F04-4F3E-8609-34B7F57603F1}" destId="{D6483B6C-5972-462E-8B8A-A34E27C8FD91}" srcOrd="0" destOrd="0" presId="urn:microsoft.com/office/officeart/2005/8/layout/bProcess2"/>
    <dgm:cxn modelId="{F6E0AF5E-F730-4F18-B898-B5B993F8CFBE}" type="presOf" srcId="{A22F6560-FEDE-49DA-902D-672C629DDB53}" destId="{C013EA04-86E0-4F91-8750-03DE92FD1B4B}" srcOrd="0" destOrd="0" presId="urn:microsoft.com/office/officeart/2005/8/layout/bProcess2"/>
    <dgm:cxn modelId="{4478B5B1-BA3D-4A5B-937C-1A3262F9DA6A}" srcId="{CE7D6BE1-B572-4C29-8B77-98168C88222C}" destId="{FAECD8F3-4C37-463D-9172-B225432AAB4C}" srcOrd="0" destOrd="0" parTransId="{A3E059F7-AE46-433B-8039-80BB465DA2FA}" sibTransId="{B22124A1-0417-4450-BA60-2B631434CAA5}"/>
    <dgm:cxn modelId="{B0914C3C-86F6-4572-BA16-2DE448EB2EBF}" type="presOf" srcId="{FAECD8F3-4C37-463D-9172-B225432AAB4C}" destId="{5EF4E8AD-D53D-499A-B8CE-86EE26507FB0}" srcOrd="0" destOrd="0" presId="urn:microsoft.com/office/officeart/2005/8/layout/bProcess2"/>
    <dgm:cxn modelId="{324B71ED-B08A-488E-B3E6-24948BF86923}" type="presOf" srcId="{E7A94CBB-C3F8-4D63-8E27-0F048717687B}" destId="{AD395A49-9B53-4270-8BFD-46E9A17BABE2}" srcOrd="0" destOrd="0" presId="urn:microsoft.com/office/officeart/2005/8/layout/bProcess2"/>
    <dgm:cxn modelId="{4F186597-B498-44A3-8468-2E1FCFDDB4B1}" type="presOf" srcId="{E38170FA-608E-4BC9-B469-0BE670D70FA8}" destId="{E92155DD-2F3A-4AAF-B575-B265D2D7D2BB}" srcOrd="0" destOrd="0" presId="urn:microsoft.com/office/officeart/2005/8/layout/bProcess2"/>
    <dgm:cxn modelId="{CE782930-F748-4C35-B343-1E658B0444FF}" srcId="{CE7D6BE1-B572-4C29-8B77-98168C88222C}" destId="{6919AE2B-D76A-4CA3-8824-379BF2EACDD5}" srcOrd="8" destOrd="0" parTransId="{149845B4-8BE0-4FE2-8D9A-76C2830EAB20}" sibTransId="{B7C3C319-D83F-417D-9DFB-40E848D949BD}"/>
    <dgm:cxn modelId="{FE2210EA-BCC5-488A-B886-77529ABB59E9}" type="presOf" srcId="{0289C579-F825-4B85-A094-E1F1F8B6291C}" destId="{B495DAF6-EDBC-44C2-BA9E-7E46B88BE404}" srcOrd="0" destOrd="0" presId="urn:microsoft.com/office/officeart/2005/8/layout/bProcess2"/>
    <dgm:cxn modelId="{710010D2-8480-4FC2-9031-5F897C9B5D4F}" type="presOf" srcId="{546C5C48-B9DC-4DDE-A4A4-5077AED331D0}" destId="{754793CC-AE6D-4998-B59C-06D30E43FB92}" srcOrd="0" destOrd="0" presId="urn:microsoft.com/office/officeart/2005/8/layout/bProcess2"/>
    <dgm:cxn modelId="{82759DC3-9FD8-4A2E-AD6A-8F433CBF5165}" type="presOf" srcId="{9E013B40-D57B-4444-B62F-BC84D6D49667}" destId="{20A06691-8E86-49C0-B7F0-120FE1899FD0}" srcOrd="0" destOrd="0" presId="urn:microsoft.com/office/officeart/2005/8/layout/bProcess2"/>
    <dgm:cxn modelId="{CBFE0B7D-6942-4980-82AD-9B2BC27FF0E2}" srcId="{CE7D6BE1-B572-4C29-8B77-98168C88222C}" destId="{F72225C0-9293-4C7C-A17F-1DF9B2734E88}" srcOrd="7" destOrd="0" parTransId="{7CB0A5F2-D34E-4E83-92DE-658B4DC5E17E}" sibTransId="{3AAC826E-CED9-4533-A01E-DE1AD7CE5D3A}"/>
    <dgm:cxn modelId="{F0A62A9B-7548-4489-A4FB-FF30BDC9AD60}" type="presParOf" srcId="{6CF65F89-732D-4E25-B248-8AA9ED66DF34}" destId="{5EF4E8AD-D53D-499A-B8CE-86EE26507FB0}" srcOrd="0" destOrd="0" presId="urn:microsoft.com/office/officeart/2005/8/layout/bProcess2"/>
    <dgm:cxn modelId="{A561CAE6-212C-4702-9B76-B46134D10165}" type="presParOf" srcId="{6CF65F89-732D-4E25-B248-8AA9ED66DF34}" destId="{818B3C13-319E-425C-9843-B370DBE28B09}" srcOrd="1" destOrd="0" presId="urn:microsoft.com/office/officeart/2005/8/layout/bProcess2"/>
    <dgm:cxn modelId="{4CF1099A-AB9D-4863-88F1-B8F9EE4127A5}" type="presParOf" srcId="{6CF65F89-732D-4E25-B248-8AA9ED66DF34}" destId="{2846EA8D-2B70-4AD1-AF3D-5DF12F07B084}" srcOrd="2" destOrd="0" presId="urn:microsoft.com/office/officeart/2005/8/layout/bProcess2"/>
    <dgm:cxn modelId="{B1C30309-1E3A-40CD-97A8-C78D34D8C649}" type="presParOf" srcId="{2846EA8D-2B70-4AD1-AF3D-5DF12F07B084}" destId="{6E5B0E83-CE86-4E76-A988-5D759FEE3BE9}" srcOrd="0" destOrd="0" presId="urn:microsoft.com/office/officeart/2005/8/layout/bProcess2"/>
    <dgm:cxn modelId="{27F17841-CEFD-4E4B-9884-4811366E7427}" type="presParOf" srcId="{2846EA8D-2B70-4AD1-AF3D-5DF12F07B084}" destId="{AD395A49-9B53-4270-8BFD-46E9A17BABE2}" srcOrd="1" destOrd="0" presId="urn:microsoft.com/office/officeart/2005/8/layout/bProcess2"/>
    <dgm:cxn modelId="{E604BE1D-4F56-4D1F-9CF8-79B42689BC3B}" type="presParOf" srcId="{6CF65F89-732D-4E25-B248-8AA9ED66DF34}" destId="{5A68D86B-2AB3-48E2-9654-64EE9D98C7FE}" srcOrd="3" destOrd="0" presId="urn:microsoft.com/office/officeart/2005/8/layout/bProcess2"/>
    <dgm:cxn modelId="{40A89320-DE38-4D95-9AED-AA62E0B38347}" type="presParOf" srcId="{6CF65F89-732D-4E25-B248-8AA9ED66DF34}" destId="{72E0E490-6AD8-4811-9845-ADFFEEFA64E4}" srcOrd="4" destOrd="0" presId="urn:microsoft.com/office/officeart/2005/8/layout/bProcess2"/>
    <dgm:cxn modelId="{193D7C98-E245-4A71-BAAB-164ED9286AAF}" type="presParOf" srcId="{72E0E490-6AD8-4811-9845-ADFFEEFA64E4}" destId="{B1FE6614-A092-4BDF-B7B6-078935376125}" srcOrd="0" destOrd="0" presId="urn:microsoft.com/office/officeart/2005/8/layout/bProcess2"/>
    <dgm:cxn modelId="{161069D4-8D83-4D84-A17C-04995A1E60AB}" type="presParOf" srcId="{72E0E490-6AD8-4811-9845-ADFFEEFA64E4}" destId="{14138F7F-9334-4F92-A154-EDDE35D0D489}" srcOrd="1" destOrd="0" presId="urn:microsoft.com/office/officeart/2005/8/layout/bProcess2"/>
    <dgm:cxn modelId="{EB1FF2AC-E41F-414B-8F9E-7A45CBE86D9B}" type="presParOf" srcId="{6CF65F89-732D-4E25-B248-8AA9ED66DF34}" destId="{20A06691-8E86-49C0-B7F0-120FE1899FD0}" srcOrd="5" destOrd="0" presId="urn:microsoft.com/office/officeart/2005/8/layout/bProcess2"/>
    <dgm:cxn modelId="{6042DAB7-3F34-4540-BDE4-C7CC34F5B470}" type="presParOf" srcId="{6CF65F89-732D-4E25-B248-8AA9ED66DF34}" destId="{8407FEEB-9CBD-4F4C-82D3-BE3435E8CE69}" srcOrd="6" destOrd="0" presId="urn:microsoft.com/office/officeart/2005/8/layout/bProcess2"/>
    <dgm:cxn modelId="{AF4E1626-6F50-4BA5-9D99-1DBB4C97F798}" type="presParOf" srcId="{8407FEEB-9CBD-4F4C-82D3-BE3435E8CE69}" destId="{46FD36BA-01C4-4B02-8EAD-6962BFD862D5}" srcOrd="0" destOrd="0" presId="urn:microsoft.com/office/officeart/2005/8/layout/bProcess2"/>
    <dgm:cxn modelId="{A9E5FFFC-22DF-48E4-BA4B-8628BF08A8BF}" type="presParOf" srcId="{8407FEEB-9CBD-4F4C-82D3-BE3435E8CE69}" destId="{C013EA04-86E0-4F91-8750-03DE92FD1B4B}" srcOrd="1" destOrd="0" presId="urn:microsoft.com/office/officeart/2005/8/layout/bProcess2"/>
    <dgm:cxn modelId="{CCAEB1EB-DC7F-490F-94EA-E00CE380B4CD}" type="presParOf" srcId="{6CF65F89-732D-4E25-B248-8AA9ED66DF34}" destId="{E92155DD-2F3A-4AAF-B575-B265D2D7D2BB}" srcOrd="7" destOrd="0" presId="urn:microsoft.com/office/officeart/2005/8/layout/bProcess2"/>
    <dgm:cxn modelId="{711F2FD3-49CE-4591-AE45-F014E64663E6}" type="presParOf" srcId="{6CF65F89-732D-4E25-B248-8AA9ED66DF34}" destId="{314B8CFC-7A00-4102-8EA9-E90F8203C95C}" srcOrd="8" destOrd="0" presId="urn:microsoft.com/office/officeart/2005/8/layout/bProcess2"/>
    <dgm:cxn modelId="{F54DA271-9A56-46C9-B5D0-9738ACFB030D}" type="presParOf" srcId="{314B8CFC-7A00-4102-8EA9-E90F8203C95C}" destId="{8F60EC92-4246-410C-94B7-F15EB115EC9B}" srcOrd="0" destOrd="0" presId="urn:microsoft.com/office/officeart/2005/8/layout/bProcess2"/>
    <dgm:cxn modelId="{FED4FB18-F3A8-42F7-AF37-E6174A678D55}" type="presParOf" srcId="{314B8CFC-7A00-4102-8EA9-E90F8203C95C}" destId="{A87752B4-4EF1-4491-953C-245149A7BE07}" srcOrd="1" destOrd="0" presId="urn:microsoft.com/office/officeart/2005/8/layout/bProcess2"/>
    <dgm:cxn modelId="{2E39F28B-BE51-46A1-9EF8-73F94FCCF52F}" type="presParOf" srcId="{6CF65F89-732D-4E25-B248-8AA9ED66DF34}" destId="{EB120D43-95CF-493A-9BC8-B6E28688B19D}" srcOrd="9" destOrd="0" presId="urn:microsoft.com/office/officeart/2005/8/layout/bProcess2"/>
    <dgm:cxn modelId="{B6886388-6AF4-4F45-93AB-D9B96CAA4856}" type="presParOf" srcId="{6CF65F89-732D-4E25-B248-8AA9ED66DF34}" destId="{A06C8CE8-EED1-44D0-88B6-EDCEB35C3C5D}" srcOrd="10" destOrd="0" presId="urn:microsoft.com/office/officeart/2005/8/layout/bProcess2"/>
    <dgm:cxn modelId="{C2AEC265-AA45-4A36-958A-B1D69CF4ED89}" type="presParOf" srcId="{A06C8CE8-EED1-44D0-88B6-EDCEB35C3C5D}" destId="{255FB488-C9BD-4DD0-B311-4632FBDECBA9}" srcOrd="0" destOrd="0" presId="urn:microsoft.com/office/officeart/2005/8/layout/bProcess2"/>
    <dgm:cxn modelId="{72865C65-6332-43F0-9B10-3F0ACDE4A561}" type="presParOf" srcId="{A06C8CE8-EED1-44D0-88B6-EDCEB35C3C5D}" destId="{B495DAF6-EDBC-44C2-BA9E-7E46B88BE404}" srcOrd="1" destOrd="0" presId="urn:microsoft.com/office/officeart/2005/8/layout/bProcess2"/>
    <dgm:cxn modelId="{957AB396-04D0-4DF1-885A-E7CC8A201309}" type="presParOf" srcId="{6CF65F89-732D-4E25-B248-8AA9ED66DF34}" destId="{F8582214-BA3B-4E1E-B5B0-082FB191FCD2}" srcOrd="11" destOrd="0" presId="urn:microsoft.com/office/officeart/2005/8/layout/bProcess2"/>
    <dgm:cxn modelId="{B5799353-479C-4580-9CF7-42D2B618E44D}" type="presParOf" srcId="{6CF65F89-732D-4E25-B248-8AA9ED66DF34}" destId="{64088324-AC31-4942-8847-A8F7C66B1DBF}" srcOrd="12" destOrd="0" presId="urn:microsoft.com/office/officeart/2005/8/layout/bProcess2"/>
    <dgm:cxn modelId="{CF704617-935A-40B4-94AE-0B6FFD180016}" type="presParOf" srcId="{64088324-AC31-4942-8847-A8F7C66B1DBF}" destId="{1940A7CF-4827-4C3A-A6B5-CCECCF01BCB7}" srcOrd="0" destOrd="0" presId="urn:microsoft.com/office/officeart/2005/8/layout/bProcess2"/>
    <dgm:cxn modelId="{B1DF0984-CE33-43CC-9B34-CA06B7DF578C}" type="presParOf" srcId="{64088324-AC31-4942-8847-A8F7C66B1DBF}" destId="{D6483B6C-5972-462E-8B8A-A34E27C8FD91}" srcOrd="1" destOrd="0" presId="urn:microsoft.com/office/officeart/2005/8/layout/bProcess2"/>
    <dgm:cxn modelId="{4F312474-C545-4B23-982A-A70BB961092A}" type="presParOf" srcId="{6CF65F89-732D-4E25-B248-8AA9ED66DF34}" destId="{754793CC-AE6D-4998-B59C-06D30E43FB92}" srcOrd="13" destOrd="0" presId="urn:microsoft.com/office/officeart/2005/8/layout/bProcess2"/>
    <dgm:cxn modelId="{A5F9D331-1657-454F-BB8D-1E97933CE40E}" type="presParOf" srcId="{6CF65F89-732D-4E25-B248-8AA9ED66DF34}" destId="{D2683E97-1571-40B5-A6F3-C87A02B2A279}" srcOrd="14" destOrd="0" presId="urn:microsoft.com/office/officeart/2005/8/layout/bProcess2"/>
    <dgm:cxn modelId="{87C25E9E-5C2D-43ED-8151-E3E402B45563}" type="presParOf" srcId="{D2683E97-1571-40B5-A6F3-C87A02B2A279}" destId="{9C7380CE-4D22-4C24-A29D-E37E0E97E643}" srcOrd="0" destOrd="0" presId="urn:microsoft.com/office/officeart/2005/8/layout/bProcess2"/>
    <dgm:cxn modelId="{4A101686-93CA-42C9-9C01-75C72F2BD16D}" type="presParOf" srcId="{D2683E97-1571-40B5-A6F3-C87A02B2A279}" destId="{D32DFE95-D5B1-4065-BAD8-7A5D37E597FD}" srcOrd="1" destOrd="0" presId="urn:microsoft.com/office/officeart/2005/8/layout/bProcess2"/>
    <dgm:cxn modelId="{CE3BFCED-B93B-4595-9F88-C033A68D8B8E}" type="presParOf" srcId="{6CF65F89-732D-4E25-B248-8AA9ED66DF34}" destId="{930521E9-37E8-4705-B742-1758CAECA397}" srcOrd="15" destOrd="0" presId="urn:microsoft.com/office/officeart/2005/8/layout/bProcess2"/>
    <dgm:cxn modelId="{C4F247FE-EFAF-444A-B30A-08A9AB907729}" type="presParOf" srcId="{6CF65F89-732D-4E25-B248-8AA9ED66DF34}" destId="{760BBC94-6D2B-4263-8B58-6D54EE5DC27A}" srcOrd="16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4E8AD-D53D-499A-B8CE-86EE26507FB0}">
      <dsp:nvSpPr>
        <dsp:cNvPr id="0" name=""/>
        <dsp:cNvSpPr/>
      </dsp:nvSpPr>
      <dsp:spPr>
        <a:xfrm>
          <a:off x="992772" y="2507"/>
          <a:ext cx="1528711" cy="15287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27+33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1216647" y="226382"/>
        <a:ext cx="1080961" cy="1080961"/>
      </dsp:txXfrm>
    </dsp:sp>
    <dsp:sp modelId="{818B3C13-319E-425C-9843-B370DBE28B09}">
      <dsp:nvSpPr>
        <dsp:cNvPr id="0" name=""/>
        <dsp:cNvSpPr/>
      </dsp:nvSpPr>
      <dsp:spPr>
        <a:xfrm rot="10800000">
          <a:off x="1489603" y="1767950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395A49-9B53-4270-8BFD-46E9A17BABE2}">
      <dsp:nvSpPr>
        <dsp:cNvPr id="0" name=""/>
        <dsp:cNvSpPr/>
      </dsp:nvSpPr>
      <dsp:spPr>
        <a:xfrm>
          <a:off x="1247303" y="2320798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*5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1396627" y="2470122"/>
        <a:ext cx="721002" cy="721002"/>
      </dsp:txXfrm>
    </dsp:sp>
    <dsp:sp modelId="{5A68D86B-2AB3-48E2-9654-64EE9D98C7FE}">
      <dsp:nvSpPr>
        <dsp:cNvPr id="0" name=""/>
        <dsp:cNvSpPr/>
      </dsp:nvSpPr>
      <dsp:spPr>
        <a:xfrm rot="10800000">
          <a:off x="1489603" y="3704446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138F7F-9334-4F92-A154-EDDE35D0D489}">
      <dsp:nvSpPr>
        <dsp:cNvPr id="0" name=""/>
        <dsp:cNvSpPr/>
      </dsp:nvSpPr>
      <dsp:spPr>
        <a:xfrm>
          <a:off x="1247303" y="4384559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+180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1396627" y="4533883"/>
        <a:ext cx="721002" cy="721002"/>
      </dsp:txXfrm>
    </dsp:sp>
    <dsp:sp modelId="{20A06691-8E86-49C0-B7F0-120FE1899FD0}">
      <dsp:nvSpPr>
        <dsp:cNvPr id="0" name=""/>
        <dsp:cNvSpPr/>
      </dsp:nvSpPr>
      <dsp:spPr>
        <a:xfrm rot="5400000">
          <a:off x="2645621" y="4726843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13EA04-86E0-4F91-8750-03DE92FD1B4B}">
      <dsp:nvSpPr>
        <dsp:cNvPr id="0" name=""/>
        <dsp:cNvSpPr/>
      </dsp:nvSpPr>
      <dsp:spPr>
        <a:xfrm>
          <a:off x="3540370" y="4384559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:80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3689694" y="4533883"/>
        <a:ext cx="721002" cy="721002"/>
      </dsp:txXfrm>
    </dsp:sp>
    <dsp:sp modelId="{E92155DD-2F3A-4AAF-B575-B265D2D7D2BB}">
      <dsp:nvSpPr>
        <dsp:cNvPr id="0" name=""/>
        <dsp:cNvSpPr/>
      </dsp:nvSpPr>
      <dsp:spPr>
        <a:xfrm>
          <a:off x="3782671" y="3685479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7752B4-4EF1-4491-953C-245149A7BE07}">
      <dsp:nvSpPr>
        <dsp:cNvPr id="0" name=""/>
        <dsp:cNvSpPr/>
      </dsp:nvSpPr>
      <dsp:spPr>
        <a:xfrm>
          <a:off x="3540370" y="2320798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*15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3689694" y="2470122"/>
        <a:ext cx="721002" cy="721002"/>
      </dsp:txXfrm>
    </dsp:sp>
    <dsp:sp modelId="{EB120D43-95CF-493A-9BC8-B6E28688B19D}">
      <dsp:nvSpPr>
        <dsp:cNvPr id="0" name=""/>
        <dsp:cNvSpPr/>
      </dsp:nvSpPr>
      <dsp:spPr>
        <a:xfrm>
          <a:off x="3782671" y="1621718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5DAF6-EDBC-44C2-BA9E-7E46B88BE404}">
      <dsp:nvSpPr>
        <dsp:cNvPr id="0" name=""/>
        <dsp:cNvSpPr/>
      </dsp:nvSpPr>
      <dsp:spPr>
        <a:xfrm>
          <a:off x="3540370" y="257037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+60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3689694" y="406361"/>
        <a:ext cx="721002" cy="721002"/>
      </dsp:txXfrm>
    </dsp:sp>
    <dsp:sp modelId="{F8582214-BA3B-4E1E-B5B0-082FB191FCD2}">
      <dsp:nvSpPr>
        <dsp:cNvPr id="0" name=""/>
        <dsp:cNvSpPr/>
      </dsp:nvSpPr>
      <dsp:spPr>
        <a:xfrm rot="5400000">
          <a:off x="4938688" y="599321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83B6C-5972-462E-8B8A-A34E27C8FD91}">
      <dsp:nvSpPr>
        <dsp:cNvPr id="0" name=""/>
        <dsp:cNvSpPr/>
      </dsp:nvSpPr>
      <dsp:spPr>
        <a:xfrm>
          <a:off x="5833438" y="257037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:50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5982762" y="406361"/>
        <a:ext cx="721002" cy="721002"/>
      </dsp:txXfrm>
    </dsp:sp>
    <dsp:sp modelId="{754793CC-AE6D-4998-B59C-06D30E43FB92}">
      <dsp:nvSpPr>
        <dsp:cNvPr id="0" name=""/>
        <dsp:cNvSpPr/>
      </dsp:nvSpPr>
      <dsp:spPr>
        <a:xfrm rot="10800000">
          <a:off x="6075738" y="1640685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2DFE95-D5B1-4065-BAD8-7A5D37E597FD}">
      <dsp:nvSpPr>
        <dsp:cNvPr id="0" name=""/>
        <dsp:cNvSpPr/>
      </dsp:nvSpPr>
      <dsp:spPr>
        <a:xfrm>
          <a:off x="5833438" y="2320798"/>
          <a:ext cx="1019650" cy="10196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chemeClr val="bg1"/>
              </a:solidFill>
            </a:rPr>
            <a:t>*17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5982762" y="2470122"/>
        <a:ext cx="721002" cy="721002"/>
      </dsp:txXfrm>
    </dsp:sp>
    <dsp:sp modelId="{930521E9-37E8-4705-B742-1758CAECA397}">
      <dsp:nvSpPr>
        <dsp:cNvPr id="0" name=""/>
        <dsp:cNvSpPr/>
      </dsp:nvSpPr>
      <dsp:spPr>
        <a:xfrm rot="10824424">
          <a:off x="6069803" y="3498486"/>
          <a:ext cx="535049" cy="335082"/>
        </a:xfrm>
        <a:prstGeom prst="triangle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BBC94-6D2B-4263-8B58-6D54EE5DC27A}">
      <dsp:nvSpPr>
        <dsp:cNvPr id="0" name=""/>
        <dsp:cNvSpPr/>
      </dsp:nvSpPr>
      <dsp:spPr>
        <a:xfrm>
          <a:off x="5565363" y="3972632"/>
          <a:ext cx="1528711" cy="15287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bg1"/>
              </a:solidFill>
            </a:rPr>
            <a:t>51</a:t>
          </a:r>
          <a:endParaRPr lang="ru-RU" sz="2800" kern="1200" dirty="0">
            <a:solidFill>
              <a:schemeClr val="bg1"/>
            </a:solidFill>
          </a:endParaRPr>
        </a:p>
      </dsp:txBody>
      <dsp:txXfrm>
        <a:off x="5789238" y="4196507"/>
        <a:ext cx="1080961" cy="10809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6436B-DBF4-4348-AA2B-B59A162DFBA6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1DDBB-6EDF-4272-AC1C-82CC5C92F0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668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1DDBB-6EDF-4272-AC1C-82CC5C92F0D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48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4325615"/>
              </p:ext>
            </p:extLst>
          </p:nvPr>
        </p:nvGraphicFramePr>
        <p:xfrm>
          <a:off x="1022857" y="896526"/>
          <a:ext cx="8100392" cy="56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188640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Устно 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51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ИЛИ 1"/>
          <p:cNvSpPr/>
          <p:nvPr/>
        </p:nvSpPr>
        <p:spPr>
          <a:xfrm>
            <a:off x="3491880" y="692697"/>
            <a:ext cx="3312368" cy="3312368"/>
          </a:xfrm>
          <a:prstGeom prst="flowChartOr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Хорда 3"/>
          <p:cNvSpPr/>
          <p:nvPr/>
        </p:nvSpPr>
        <p:spPr>
          <a:xfrm rot="10800000">
            <a:off x="3491882" y="692697"/>
            <a:ext cx="3312366" cy="3456384"/>
          </a:xfrm>
          <a:prstGeom prst="chord">
            <a:avLst>
              <a:gd name="adj1" fmla="val 213690"/>
              <a:gd name="adj2" fmla="val 10613847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142231" y="700337"/>
            <a:ext cx="3" cy="16561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39102" y="1916832"/>
                <a:ext cx="638316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4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102" y="1916832"/>
                <a:ext cx="63831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884368" y="1903838"/>
                <a:ext cx="638316" cy="13599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accent2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4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368" y="1903838"/>
                <a:ext cx="638316" cy="135998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427984" y="479715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=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1739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20417 0.37361 " pathEditMode="relative" rAng="0" ptsTypes="AA">
                                      <p:cBhvr>
                                        <p:cTn id="17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1868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7 L -0.29479 0.37546 " pathEditMode="relative" rAng="0" ptsTypes="AA">
                                      <p:cBhvr>
                                        <p:cTn id="19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40" y="1877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8" grpId="1"/>
      <p:bldP spid="9" grpId="0"/>
      <p:bldP spid="9" grpId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4204892186"/>
              </p:ext>
            </p:extLst>
          </p:nvPr>
        </p:nvGraphicFramePr>
        <p:xfrm>
          <a:off x="1907704" y="118338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708920"/>
            <a:ext cx="993513" cy="72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34036"/>
            <a:ext cx="993513" cy="72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882" y="1844824"/>
            <a:ext cx="993513" cy="72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5373216"/>
            <a:ext cx="81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двух дробей с </a:t>
            </a: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одинаковыми знаменателями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та, у которой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числитель, </a:t>
            </a:r>
            <a:b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та, у которой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числитель.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994452" y="183316"/>
                <a:ext cx="1738809" cy="1364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400" b="1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en-US" sz="4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ru-RU" sz="4400" b="1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4400" b="1" i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4452" y="183316"/>
                <a:ext cx="1738809" cy="136441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26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20417 0.37361 " pathEditMode="relative" rAng="0" ptsTypes="AA">
                                      <p:cBhvr>
                                        <p:cTn id="10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73538669"/>
              </p:ext>
            </p:extLst>
          </p:nvPr>
        </p:nvGraphicFramePr>
        <p:xfrm>
          <a:off x="1115616" y="1268760"/>
          <a:ext cx="394218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98111628"/>
              </p:ext>
            </p:extLst>
          </p:nvPr>
        </p:nvGraphicFramePr>
        <p:xfrm>
          <a:off x="4863856" y="1340768"/>
          <a:ext cx="410063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994452" y="183316"/>
                <a:ext cx="1738809" cy="13644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400" b="1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𝟓</m:t>
                          </m:r>
                        </m:den>
                      </m:f>
                      <m:r>
                        <a:rPr lang="en-US" sz="4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&gt;</m:t>
                      </m:r>
                      <m:f>
                        <m:fPr>
                          <m:ctrlPr>
                            <a:rPr lang="ru-RU" sz="4400" b="1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1" i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𝟑</m:t>
                          </m:r>
                        </m:num>
                        <m:den>
                          <m:r>
                            <a:rPr lang="ru-RU" sz="4400" b="1" i="0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ru-RU" sz="4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4452" y="183316"/>
                <a:ext cx="1738809" cy="136441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971600" y="5373216"/>
            <a:ext cx="81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двух дробей с </a:t>
            </a:r>
            <a:r>
              <a:rPr lang="ru-RU" sz="2800" b="1" u="sng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одинаковыми числителями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та, у которой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знаменатель, </a:t>
            </a:r>
            <a:b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та, у которой </a:t>
            </a:r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знаменатель.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410" y="1988840"/>
            <a:ext cx="496757" cy="36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73" y="2656198"/>
            <a:ext cx="496757" cy="36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632" y="3018756"/>
            <a:ext cx="496757" cy="36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56198"/>
            <a:ext cx="496757" cy="36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59961"/>
            <a:ext cx="496757" cy="362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06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20417 0.37361 " pathEditMode="relative" rAng="0" ptsTypes="AA">
                                      <p:cBhvr>
                                        <p:cTn id="10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1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1187624" y="3789040"/>
            <a:ext cx="7488832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115616" y="371703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828675" y="3604308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410566" y="3618876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034083" y="3590453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35896" y="3604309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83968" y="3582456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857119" y="3582456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436096" y="3582455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012160" y="3582454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88224" y="3582453"/>
            <a:ext cx="0" cy="35346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164288" y="3299135"/>
            <a:ext cx="0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71600" y="3964901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48264" y="4341513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448603" y="4023062"/>
                <a:ext cx="760144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8603" y="4023062"/>
                <a:ext cx="760144" cy="101752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/>
              <p:cNvSpPr txBox="1"/>
              <p:nvPr/>
            </p:nvSpPr>
            <p:spPr>
              <a:xfrm>
                <a:off x="1557440" y="634688"/>
                <a:ext cx="514885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7440" y="634688"/>
                <a:ext cx="514885" cy="101752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2493631" y="629071"/>
                <a:ext cx="514885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631" y="629071"/>
                <a:ext cx="514885" cy="101752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3635896" y="616448"/>
                <a:ext cx="514885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𝟒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616448"/>
                <a:ext cx="514885" cy="10175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4740778" y="619069"/>
                <a:ext cx="514885" cy="10275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0778" y="619069"/>
                <a:ext cx="514885" cy="10275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6593056" y="629686"/>
                <a:ext cx="760144" cy="10275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3056" y="629686"/>
                <a:ext cx="760144" cy="10275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5632088" y="634688"/>
                <a:ext cx="760144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200" b="1" i="0" smtClean="0"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ru-RU" sz="3200" b="1" i="0" smtClean="0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ru-RU" sz="3200" b="1" dirty="0"/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2088" y="634688"/>
                <a:ext cx="760144" cy="101752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954857" y="5052664"/>
            <a:ext cx="8172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координатном луче точка, имеющая 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меньшую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координату, лежит </a:t>
            </a: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левее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 точки, имеющую большую координату.</a:t>
            </a:r>
            <a:b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Равные дроби соответствуют одной и той же точке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1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06528 0.490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2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0.16771 0.4812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2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111E-6 L 0.23178 0.48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80" y="2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-0.14896 0.4819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8" y="2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0.27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29392 0.280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05" y="1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79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10" accel="100000" fill="hold">
                                          <p:stCondLst>
                                            <p:cond delay="27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4" grpId="0"/>
      <p:bldP spid="25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60648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с учебником: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6540" y="1556792"/>
            <a:ext cx="7635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Приведите пример двух равных дробей с различными числителями.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6540" y="2757121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Как изображаются равные дроби на координатном луче?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3957450"/>
            <a:ext cx="7884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Какая из двух дробей с одинаковым знаменателем меньше, а какая больше?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2404" y="5103674"/>
            <a:ext cx="78615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Какая из точек лежите на координатном луче левее – меньшей или большей координатой?</a:t>
            </a:r>
            <a:endParaRPr lang="ru-RU" sz="3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16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07704" y="2708920"/>
            <a:ext cx="2489836" cy="2304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87624" y="260648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№490 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Объясните с помощью рисунка, почему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62880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279139" y="1331841"/>
                <a:ext cx="166584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36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ru-RU" sz="3600" b="0" i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360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3600" b="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3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139" y="1331841"/>
                <a:ext cx="1665841" cy="11330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2699792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491880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491880" y="2708920"/>
            <a:ext cx="905660" cy="230425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78492" y="2708920"/>
            <a:ext cx="2489836" cy="2304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062668" y="2708920"/>
            <a:ext cx="905660" cy="230425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228184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478492" y="3501008"/>
            <a:ext cx="24898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478492" y="4293096"/>
            <a:ext cx="24898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07704" y="2708920"/>
            <a:ext cx="2489836" cy="2304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2708920"/>
            <a:ext cx="1841764" cy="230425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87624" y="260648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№490 </a:t>
            </a:r>
            <a:b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Объясните с помощью рисунка, почему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62880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139952" y="1362483"/>
                <a:ext cx="166584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ru-RU" sz="36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ru-RU" sz="3600" b="0" i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360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b="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9</m:t>
                          </m:r>
                        </m:num>
                        <m:den>
                          <m:r>
                            <a:rPr lang="ru-RU" sz="3600" b="0" i="1" dirty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ru-RU" sz="3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362483"/>
                <a:ext cx="1665841" cy="11330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3152622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57801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478492" y="2708920"/>
            <a:ext cx="2489836" cy="2304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2708920"/>
            <a:ext cx="1884160" cy="230425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721004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478492" y="3501008"/>
            <a:ext cx="24898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478492" y="4293096"/>
            <a:ext cx="24898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308304" y="2708920"/>
            <a:ext cx="0" cy="23042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41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32656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Прочитайте дроби, назовите числитель и знаменатель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403648" y="1902691"/>
                <a:ext cx="64953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ru-RU" sz="48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902691"/>
                <a:ext cx="649537" cy="148002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411295" y="1874981"/>
                <a:ext cx="64953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295" y="1874981"/>
                <a:ext cx="649537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383108" y="1869546"/>
                <a:ext cx="99097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108" y="1869546"/>
                <a:ext cx="990977" cy="148002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25826" y="1844824"/>
                <a:ext cx="990976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12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23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826" y="1844824"/>
                <a:ext cx="990976" cy="148002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644008" y="1864112"/>
                <a:ext cx="99097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20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57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1864112"/>
                <a:ext cx="990977" cy="148002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954544" y="1869545"/>
                <a:ext cx="99097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61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544" y="1869545"/>
                <a:ext cx="990977" cy="148002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873231" y="4033805"/>
                <a:ext cx="99097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11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90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3231" y="4033805"/>
                <a:ext cx="990977" cy="148002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080142" y="4035936"/>
                <a:ext cx="1332416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17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0142" y="4035936"/>
                <a:ext cx="1332416" cy="148002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384386" y="4035936"/>
                <a:ext cx="1332416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111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120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386" y="4035936"/>
                <a:ext cx="1332416" cy="148002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716802" y="4033804"/>
                <a:ext cx="1332416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277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6802" y="4033804"/>
                <a:ext cx="1332416" cy="148002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03648" y="4018736"/>
                <a:ext cx="1332416" cy="14950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8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15</m:t>
                          </m:r>
                        </m:num>
                        <m:den>
                          <m:r>
                            <a:rPr lang="ru-RU" sz="48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582</m:t>
                          </m:r>
                        </m:den>
                      </m:f>
                    </m:oMath>
                  </m:oMathPara>
                </a14:m>
                <a:endParaRPr lang="ru-RU" sz="4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018736"/>
                <a:ext cx="1332416" cy="1495089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184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297382" y="762000"/>
            <a:ext cx="3061854" cy="1787236"/>
          </a:xfrm>
          <a:custGeom>
            <a:avLst/>
            <a:gdLst>
              <a:gd name="connsiteX0" fmla="*/ 0 w 3061854"/>
              <a:gd name="connsiteY0" fmla="*/ 1773382 h 1787236"/>
              <a:gd name="connsiteX1" fmla="*/ 872836 w 3061854"/>
              <a:gd name="connsiteY1" fmla="*/ 0 h 1787236"/>
              <a:gd name="connsiteX2" fmla="*/ 3061854 w 3061854"/>
              <a:gd name="connsiteY2" fmla="*/ 0 h 1787236"/>
              <a:gd name="connsiteX3" fmla="*/ 1967345 w 3061854"/>
              <a:gd name="connsiteY3" fmla="*/ 1787236 h 1787236"/>
              <a:gd name="connsiteX4" fmla="*/ 0 w 3061854"/>
              <a:gd name="connsiteY4" fmla="*/ 1773382 h 1787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1854" h="1787236">
                <a:moveTo>
                  <a:pt x="0" y="1773382"/>
                </a:moveTo>
                <a:lnTo>
                  <a:pt x="872836" y="0"/>
                </a:lnTo>
                <a:lnTo>
                  <a:pt x="3061854" y="0"/>
                </a:lnTo>
                <a:lnTo>
                  <a:pt x="1967345" y="1787236"/>
                </a:lnTo>
                <a:lnTo>
                  <a:pt x="0" y="1773382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7542" y="5780782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часть от четырехугольника АВСО составляет треугольник АВО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3311236" y="748145"/>
            <a:ext cx="1967346" cy="1787237"/>
          </a:xfrm>
          <a:custGeom>
            <a:avLst/>
            <a:gdLst>
              <a:gd name="connsiteX0" fmla="*/ 0 w 1967346"/>
              <a:gd name="connsiteY0" fmla="*/ 1787237 h 1787237"/>
              <a:gd name="connsiteX1" fmla="*/ 872837 w 1967346"/>
              <a:gd name="connsiteY1" fmla="*/ 0 h 1787237"/>
              <a:gd name="connsiteX2" fmla="*/ 1967346 w 1967346"/>
              <a:gd name="connsiteY2" fmla="*/ 1787237 h 1787237"/>
              <a:gd name="connsiteX3" fmla="*/ 0 w 1967346"/>
              <a:gd name="connsiteY3" fmla="*/ 1787237 h 178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346" h="1787237">
                <a:moveTo>
                  <a:pt x="0" y="1787237"/>
                </a:moveTo>
                <a:lnTo>
                  <a:pt x="872837" y="0"/>
                </a:lnTo>
                <a:lnTo>
                  <a:pt x="1967346" y="1787237"/>
                </a:lnTo>
                <a:lnTo>
                  <a:pt x="0" y="1787237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67542" y="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542" y="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601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5761" y="5780782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часть от четырехугольника АВС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составляет треугольник АВО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лилиния 2"/>
          <p:cNvSpPr/>
          <p:nvPr/>
        </p:nvSpPr>
        <p:spPr>
          <a:xfrm>
            <a:off x="3311236" y="775855"/>
            <a:ext cx="3920837" cy="1759527"/>
          </a:xfrm>
          <a:custGeom>
            <a:avLst/>
            <a:gdLst>
              <a:gd name="connsiteX0" fmla="*/ 0 w 3920837"/>
              <a:gd name="connsiteY0" fmla="*/ 1759527 h 1759527"/>
              <a:gd name="connsiteX1" fmla="*/ 858982 w 3920837"/>
              <a:gd name="connsiteY1" fmla="*/ 0 h 1759527"/>
              <a:gd name="connsiteX2" fmla="*/ 3048000 w 3920837"/>
              <a:gd name="connsiteY2" fmla="*/ 0 h 1759527"/>
              <a:gd name="connsiteX3" fmla="*/ 3920837 w 3920837"/>
              <a:gd name="connsiteY3" fmla="*/ 1745672 h 1759527"/>
              <a:gd name="connsiteX4" fmla="*/ 0 w 3920837"/>
              <a:gd name="connsiteY4" fmla="*/ 1759527 h 175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0837" h="1759527">
                <a:moveTo>
                  <a:pt x="0" y="1759527"/>
                </a:moveTo>
                <a:lnTo>
                  <a:pt x="858982" y="0"/>
                </a:lnTo>
                <a:lnTo>
                  <a:pt x="3048000" y="0"/>
                </a:lnTo>
                <a:lnTo>
                  <a:pt x="3920837" y="1745672"/>
                </a:lnTo>
                <a:lnTo>
                  <a:pt x="0" y="1759527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олилиния 4"/>
          <p:cNvSpPr/>
          <p:nvPr/>
        </p:nvSpPr>
        <p:spPr>
          <a:xfrm>
            <a:off x="3283527" y="762000"/>
            <a:ext cx="1981200" cy="1773382"/>
          </a:xfrm>
          <a:custGeom>
            <a:avLst/>
            <a:gdLst>
              <a:gd name="connsiteX0" fmla="*/ 0 w 1981200"/>
              <a:gd name="connsiteY0" fmla="*/ 1759527 h 1773382"/>
              <a:gd name="connsiteX1" fmla="*/ 900546 w 1981200"/>
              <a:gd name="connsiteY1" fmla="*/ 0 h 1773382"/>
              <a:gd name="connsiteX2" fmla="*/ 1981200 w 1981200"/>
              <a:gd name="connsiteY2" fmla="*/ 1773382 h 1773382"/>
              <a:gd name="connsiteX3" fmla="*/ 0 w 1981200"/>
              <a:gd name="connsiteY3" fmla="*/ 1759527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0" h="1773382">
                <a:moveTo>
                  <a:pt x="0" y="1759527"/>
                </a:moveTo>
                <a:lnTo>
                  <a:pt x="900546" y="0"/>
                </a:lnTo>
                <a:lnTo>
                  <a:pt x="1981200" y="1773382"/>
                </a:lnTo>
                <a:lnTo>
                  <a:pt x="0" y="1759527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471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3311236" y="769373"/>
            <a:ext cx="3920837" cy="1759527"/>
          </a:xfrm>
          <a:custGeom>
            <a:avLst/>
            <a:gdLst>
              <a:gd name="connsiteX0" fmla="*/ 0 w 3920837"/>
              <a:gd name="connsiteY0" fmla="*/ 1759527 h 1759527"/>
              <a:gd name="connsiteX1" fmla="*/ 858982 w 3920837"/>
              <a:gd name="connsiteY1" fmla="*/ 0 h 1759527"/>
              <a:gd name="connsiteX2" fmla="*/ 3048000 w 3920837"/>
              <a:gd name="connsiteY2" fmla="*/ 0 h 1759527"/>
              <a:gd name="connsiteX3" fmla="*/ 3920837 w 3920837"/>
              <a:gd name="connsiteY3" fmla="*/ 1745672 h 1759527"/>
              <a:gd name="connsiteX4" fmla="*/ 0 w 3920837"/>
              <a:gd name="connsiteY4" fmla="*/ 1759527 h 175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0837" h="1759527">
                <a:moveTo>
                  <a:pt x="0" y="1759527"/>
                </a:moveTo>
                <a:lnTo>
                  <a:pt x="858982" y="0"/>
                </a:lnTo>
                <a:lnTo>
                  <a:pt x="3048000" y="0"/>
                </a:lnTo>
                <a:lnTo>
                  <a:pt x="3920837" y="1745672"/>
                </a:lnTo>
                <a:lnTo>
                  <a:pt x="0" y="1759527"/>
                </a:ln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311236" y="762000"/>
            <a:ext cx="3042962" cy="1766900"/>
          </a:xfrm>
          <a:custGeom>
            <a:avLst/>
            <a:gdLst>
              <a:gd name="connsiteX0" fmla="*/ 0 w 2867891"/>
              <a:gd name="connsiteY0" fmla="*/ 1551709 h 1565564"/>
              <a:gd name="connsiteX1" fmla="*/ 762000 w 2867891"/>
              <a:gd name="connsiteY1" fmla="*/ 0 h 1565564"/>
              <a:gd name="connsiteX2" fmla="*/ 2867891 w 2867891"/>
              <a:gd name="connsiteY2" fmla="*/ 13855 h 1565564"/>
              <a:gd name="connsiteX3" fmla="*/ 1814946 w 2867891"/>
              <a:gd name="connsiteY3" fmla="*/ 1565564 h 1565564"/>
              <a:gd name="connsiteX4" fmla="*/ 0 w 2867891"/>
              <a:gd name="connsiteY4" fmla="*/ 1551709 h 15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91" h="1565564">
                <a:moveTo>
                  <a:pt x="0" y="1551709"/>
                </a:moveTo>
                <a:lnTo>
                  <a:pt x="762000" y="0"/>
                </a:lnTo>
                <a:lnTo>
                  <a:pt x="2867891" y="13855"/>
                </a:lnTo>
                <a:lnTo>
                  <a:pt x="1814946" y="1565564"/>
                </a:lnTo>
                <a:lnTo>
                  <a:pt x="0" y="155170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1600" y="5764579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часть от четырехугольника АВС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составляет четырехугольник  АВ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471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1600" y="5785798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часть от шестиугольника АВС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DEK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составляет треугольник АВО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3303238" y="779748"/>
            <a:ext cx="1981200" cy="1773382"/>
          </a:xfrm>
          <a:custGeom>
            <a:avLst/>
            <a:gdLst>
              <a:gd name="connsiteX0" fmla="*/ 0 w 1981200"/>
              <a:gd name="connsiteY0" fmla="*/ 1759527 h 1773382"/>
              <a:gd name="connsiteX1" fmla="*/ 900546 w 1981200"/>
              <a:gd name="connsiteY1" fmla="*/ 0 h 1773382"/>
              <a:gd name="connsiteX2" fmla="*/ 1981200 w 1981200"/>
              <a:gd name="connsiteY2" fmla="*/ 1773382 h 1773382"/>
              <a:gd name="connsiteX3" fmla="*/ 0 w 1981200"/>
              <a:gd name="connsiteY3" fmla="*/ 1759527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0" h="1773382">
                <a:moveTo>
                  <a:pt x="0" y="1759527"/>
                </a:moveTo>
                <a:lnTo>
                  <a:pt x="900546" y="0"/>
                </a:lnTo>
                <a:lnTo>
                  <a:pt x="1981200" y="1773382"/>
                </a:lnTo>
                <a:lnTo>
                  <a:pt x="0" y="1759527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471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1600" y="5780782"/>
            <a:ext cx="81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Какую часть от шестиугольника АВС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DEK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составляет четырехугольник АВ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761" y="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олилиния 16"/>
          <p:cNvSpPr/>
          <p:nvPr/>
        </p:nvSpPr>
        <p:spPr>
          <a:xfrm>
            <a:off x="3311236" y="762000"/>
            <a:ext cx="3042962" cy="1766900"/>
          </a:xfrm>
          <a:custGeom>
            <a:avLst/>
            <a:gdLst>
              <a:gd name="connsiteX0" fmla="*/ 0 w 2867891"/>
              <a:gd name="connsiteY0" fmla="*/ 1551709 h 1565564"/>
              <a:gd name="connsiteX1" fmla="*/ 762000 w 2867891"/>
              <a:gd name="connsiteY1" fmla="*/ 0 h 1565564"/>
              <a:gd name="connsiteX2" fmla="*/ 2867891 w 2867891"/>
              <a:gd name="connsiteY2" fmla="*/ 13855 h 1565564"/>
              <a:gd name="connsiteX3" fmla="*/ 1814946 w 2867891"/>
              <a:gd name="connsiteY3" fmla="*/ 1565564 h 1565564"/>
              <a:gd name="connsiteX4" fmla="*/ 0 w 2867891"/>
              <a:gd name="connsiteY4" fmla="*/ 1551709 h 15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91" h="1565564">
                <a:moveTo>
                  <a:pt x="0" y="1551709"/>
                </a:moveTo>
                <a:lnTo>
                  <a:pt x="762000" y="0"/>
                </a:lnTo>
                <a:lnTo>
                  <a:pt x="2867891" y="13855"/>
                </a:lnTo>
                <a:lnTo>
                  <a:pt x="1814946" y="1565564"/>
                </a:lnTo>
                <a:lnTo>
                  <a:pt x="0" y="155170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028382" y="1848906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382" y="1848906"/>
                <a:ext cx="864096" cy="135998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015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 animBg="1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484784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Сравнение дробей</a:t>
            </a:r>
            <a:endParaRPr lang="ru-RU" sz="60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0" y="3429000"/>
            <a:ext cx="52565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Чтобы спорилось трудное дело,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Чтобы в жизни не знать неудач. 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Мы с тобой отправляемся смело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В мир загадок и сложных задач.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34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Шестиугольник 1"/>
          <p:cNvSpPr/>
          <p:nvPr/>
        </p:nvSpPr>
        <p:spPr>
          <a:xfrm>
            <a:off x="3303238" y="764704"/>
            <a:ext cx="3933058" cy="3528392"/>
          </a:xfrm>
          <a:prstGeom prst="hexagon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69979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26292" y="18864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4198" y="23640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80312" y="23488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4198" y="4293095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2629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3742" y="271138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57298" y="5370868"/>
            <a:ext cx="496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=</a:t>
            </a:r>
            <a:endParaRPr lang="ru-RU" sz="4800" dirty="0"/>
          </a:p>
        </p:txBody>
      </p:sp>
      <p:sp>
        <p:nvSpPr>
          <p:cNvPr id="17" name="Полилиния 16"/>
          <p:cNvSpPr/>
          <p:nvPr/>
        </p:nvSpPr>
        <p:spPr>
          <a:xfrm>
            <a:off x="3311236" y="762000"/>
            <a:ext cx="3042962" cy="1766900"/>
          </a:xfrm>
          <a:custGeom>
            <a:avLst/>
            <a:gdLst>
              <a:gd name="connsiteX0" fmla="*/ 0 w 2867891"/>
              <a:gd name="connsiteY0" fmla="*/ 1551709 h 1565564"/>
              <a:gd name="connsiteX1" fmla="*/ 762000 w 2867891"/>
              <a:gd name="connsiteY1" fmla="*/ 0 h 1565564"/>
              <a:gd name="connsiteX2" fmla="*/ 2867891 w 2867891"/>
              <a:gd name="connsiteY2" fmla="*/ 13855 h 1565564"/>
              <a:gd name="connsiteX3" fmla="*/ 1814946 w 2867891"/>
              <a:gd name="connsiteY3" fmla="*/ 1565564 h 1565564"/>
              <a:gd name="connsiteX4" fmla="*/ 0 w 2867891"/>
              <a:gd name="connsiteY4" fmla="*/ 1551709 h 15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891" h="1565564">
                <a:moveTo>
                  <a:pt x="0" y="1551709"/>
                </a:moveTo>
                <a:lnTo>
                  <a:pt x="762000" y="0"/>
                </a:lnTo>
                <a:lnTo>
                  <a:pt x="2867891" y="13855"/>
                </a:lnTo>
                <a:lnTo>
                  <a:pt x="1814946" y="1565564"/>
                </a:lnTo>
                <a:lnTo>
                  <a:pt x="0" y="155170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2" idx="5"/>
            <a:endCxn id="2" idx="2"/>
          </p:cNvCxnSpPr>
          <p:nvPr/>
        </p:nvCxnSpPr>
        <p:spPr>
          <a:xfrm flipH="1"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3"/>
            <a:endCxn id="2" idx="0"/>
          </p:cNvCxnSpPr>
          <p:nvPr/>
        </p:nvCxnSpPr>
        <p:spPr>
          <a:xfrm>
            <a:off x="3303238" y="2528900"/>
            <a:ext cx="393305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>
            <a:stCxn id="2" idx="4"/>
            <a:endCxn id="2" idx="1"/>
          </p:cNvCxnSpPr>
          <p:nvPr/>
        </p:nvCxnSpPr>
        <p:spPr>
          <a:xfrm>
            <a:off x="4185336" y="764705"/>
            <a:ext cx="2168862" cy="3528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547664" y="2059280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2059280"/>
                <a:ext cx="864096" cy="13599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100392" y="2022829"/>
                <a:ext cx="864096" cy="135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4400" b="0" i="1" smtClean="0">
                              <a:solidFill>
                                <a:schemeClr val="accent5"/>
                              </a:solidFill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ru-RU" sz="4400" b="0" i="1" smtClean="0">
                              <a:solidFill>
                                <a:schemeClr val="bg2"/>
                              </a:solidFill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0392" y="2022829"/>
                <a:ext cx="864096" cy="135998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598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22049 0.4368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218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8148E-6 L -0.29931 0.45255 " pathEditMode="relative" rAng="0" ptsTypes="AA">
                                      <p:cBhvr>
                                        <p:cTn id="8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65" y="226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8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307</TotalTime>
  <Words>435</Words>
  <Application>Microsoft Office PowerPoint</Application>
  <PresentationFormat>Экран (4:3)</PresentationFormat>
  <Paragraphs>112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dcterms:created xsi:type="dcterms:W3CDTF">2013-05-30T11:06:49Z</dcterms:created>
  <dcterms:modified xsi:type="dcterms:W3CDTF">2013-06-05T10:28:46Z</dcterms:modified>
</cp:coreProperties>
</file>