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2" r:id="rId5"/>
    <p:sldId id="260" r:id="rId6"/>
    <p:sldId id="261" r:id="rId7"/>
    <p:sldId id="267" r:id="rId8"/>
    <p:sldId id="264" r:id="rId9"/>
    <p:sldId id="265" r:id="rId10"/>
    <p:sldId id="266" r:id="rId11"/>
    <p:sldId id="263" r:id="rId12"/>
    <p:sldId id="270" r:id="rId13"/>
    <p:sldId id="271" r:id="rId14"/>
    <p:sldId id="272" r:id="rId15"/>
    <p:sldId id="268" r:id="rId16"/>
    <p:sldId id="269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210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C11327D-CB59-46AC-866C-CBFF56A0AF11}" type="datetimeFigureOut">
              <a:rPr lang="ru-RU" smtClean="0"/>
              <a:t>05.11.2014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4995AB8-27BC-4F39-A4A3-7E5856CE020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Самые древние государства.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Окружающий мир. 3 класс. (система </a:t>
            </a:r>
            <a:r>
              <a:rPr lang="ru-RU" dirty="0" err="1" smtClean="0"/>
              <a:t>Л.В.Занкова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im8-tub-ru.yandex.net/i?id=139815895-1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286124"/>
            <a:ext cx="4381531" cy="3286148"/>
          </a:xfrm>
          <a:prstGeom prst="rect">
            <a:avLst/>
          </a:prstGeom>
          <a:noFill/>
        </p:spPr>
      </p:pic>
      <p:pic>
        <p:nvPicPr>
          <p:cNvPr id="4" name="Picture 6" descr="http://phototurista.ru/egypt/luxor_nil/luxor_nil.php?luxor_nil_egypt_foto_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5515005" cy="3667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Картинка на папирусе.</a:t>
            </a:r>
            <a:endParaRPr lang="ru-RU" dirty="0"/>
          </a:p>
        </p:txBody>
      </p:sp>
      <p:pic>
        <p:nvPicPr>
          <p:cNvPr id="20482" name="Picture 2" descr="http://static.diary.ru/userdir/2/3/0/8/2308/328522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71543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Бык </a:t>
            </a:r>
            <a:r>
              <a:rPr lang="ru-RU" dirty="0" err="1" smtClean="0"/>
              <a:t>хапи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7650" name="Picture 2" descr="http://im3-tub-ru.yandex.net/i?id=11978330-4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3728" y="1341740"/>
            <a:ext cx="5391518" cy="51185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Сокол гор.</a:t>
            </a:r>
            <a:endParaRPr lang="ru-RU" dirty="0"/>
          </a:p>
        </p:txBody>
      </p:sp>
      <p:pic>
        <p:nvPicPr>
          <p:cNvPr id="28674" name="Picture 2" descr="http://www.krugosvet.ru/images/1011216_PH037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6514" y="1428736"/>
            <a:ext cx="4370064" cy="5347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Богиня луны </a:t>
            </a:r>
            <a:r>
              <a:rPr lang="ru-RU" dirty="0" err="1" smtClean="0"/>
              <a:t>бастет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9698" name="Picture 2" descr="http://img0.liveinternet.ru/images/attach/c/1/55/604/55604409_1266955316_d9c3639f18c381cfc727db0786b4cf3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475786"/>
            <a:ext cx="4143404" cy="5069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Пирамиды древнего </a:t>
            </a:r>
            <a:r>
              <a:rPr lang="ru-RU" dirty="0" err="1" smtClean="0"/>
              <a:t>египта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5602" name="Picture 2" descr="http://hama.com.ru/wp-content/themes/egipet/includes/timthumb.php?q=100&amp;w=610&amp;h=336&amp;zc=1&amp;src=http://hama.com.ru/wp-content/uploads/2011/11/piramidy-egip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12"/>
            <a:ext cx="8715436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www.santour.ru/Egypt/images/EGYPT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71543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4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Шумерское государство.</a:t>
            </a:r>
            <a:endParaRPr lang="ru-RU" dirty="0"/>
          </a:p>
        </p:txBody>
      </p:sp>
      <p:pic>
        <p:nvPicPr>
          <p:cNvPr id="2050" name="Picture 2" descr="C:\Users\user\Desktop\00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7858180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ногти\50_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314797"/>
            <a:ext cx="8163115" cy="6138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23528" y="404664"/>
            <a:ext cx="8665024" cy="525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9458" name="Picture 2" descr="&amp;SHcy;&amp;ucy;&amp;mcy;&amp;iecy;&amp;rcy;&amp;scy;&amp;kcy;&amp;acy;&amp;yacy; &amp;scy;&amp;icy;&amp;scy;&amp;tcy;&amp;iecy;&amp;mcy;&amp;acy; &amp;scy;&amp;chcy;&amp;icy;&amp;scy;&amp;lcy;&amp;iecy;&amp;ncy;&amp;i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268760"/>
            <a:ext cx="8239403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Шумерская клинопись.</a:t>
            </a:r>
            <a:endParaRPr lang="ru-RU" dirty="0"/>
          </a:p>
        </p:txBody>
      </p:sp>
      <p:pic>
        <p:nvPicPr>
          <p:cNvPr id="3074" name="Picture 2" descr="http://im2-tub-ru.yandex.net/i?id=465111700-3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7704" y="1268760"/>
            <a:ext cx="570525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42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Вавилонская башня.</a:t>
            </a:r>
            <a:endParaRPr lang="ru-RU" dirty="0"/>
          </a:p>
        </p:txBody>
      </p:sp>
      <p:pic>
        <p:nvPicPr>
          <p:cNvPr id="18434" name="Picture 2" descr="http://im5-tub-ru.yandex.net/i?id=140020887-31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1142985"/>
            <a:ext cx="7844422" cy="5238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Древний </a:t>
            </a:r>
            <a:r>
              <a:rPr lang="ru-RU" dirty="0" err="1" smtClean="0"/>
              <a:t>египет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4578" name="Picture 2" descr="http://www.turoboz.ru/cmsdb/article_images/images/38772984_lu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26" y="1392990"/>
            <a:ext cx="6905708" cy="5179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Тростник для изготовления папируса.</a:t>
            </a:r>
            <a:endParaRPr lang="ru-RU" dirty="0"/>
          </a:p>
        </p:txBody>
      </p:sp>
      <p:pic>
        <p:nvPicPr>
          <p:cNvPr id="21506" name="Picture 2" descr="Cyperus papyrus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1209343"/>
            <a:ext cx="6102003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://www.po4itay.ru/po4emu/made/index.files/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3857652" cy="3857652"/>
          </a:xfrm>
          <a:prstGeom prst="rect">
            <a:avLst/>
          </a:prstGeom>
          <a:noFill/>
        </p:spPr>
      </p:pic>
      <p:pic>
        <p:nvPicPr>
          <p:cNvPr id="22532" name="Picture 4" descr="http://www.po4itay.ru/po4emu/made/index.files/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857496"/>
            <a:ext cx="364333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86781ae9dedeab285526f34bbf9a6e4063703f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79</TotalTime>
  <Words>49</Words>
  <Application>Microsoft Office PowerPoint</Application>
  <PresentationFormat>Экран (4:3)</PresentationFormat>
  <Paragraphs>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Самые древние государства.</vt:lpstr>
      <vt:lpstr>Шумерское государство.</vt:lpstr>
      <vt:lpstr>Презентация PowerPoint</vt:lpstr>
      <vt:lpstr>Презентация PowerPoint</vt:lpstr>
      <vt:lpstr>Шумерская клинопись.</vt:lpstr>
      <vt:lpstr>Вавилонская башня.</vt:lpstr>
      <vt:lpstr>Древний египет.</vt:lpstr>
      <vt:lpstr>Тростник для изготовления папируса.</vt:lpstr>
      <vt:lpstr>Презентация PowerPoint</vt:lpstr>
      <vt:lpstr>Презентация PowerPoint</vt:lpstr>
      <vt:lpstr>Картинка на папирусе.</vt:lpstr>
      <vt:lpstr>Бык хапи.</vt:lpstr>
      <vt:lpstr>Сокол гор.</vt:lpstr>
      <vt:lpstr>Богиня луны бастет.</vt:lpstr>
      <vt:lpstr>Пирамиды древнего египта.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10</cp:revision>
  <dcterms:created xsi:type="dcterms:W3CDTF">2012-11-09T18:24:03Z</dcterms:created>
  <dcterms:modified xsi:type="dcterms:W3CDTF">2014-11-05T15:51:03Z</dcterms:modified>
</cp:coreProperties>
</file>