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sldIdLst>
    <p:sldId id="279" r:id="rId2"/>
    <p:sldId id="271" r:id="rId3"/>
    <p:sldId id="257" r:id="rId4"/>
    <p:sldId id="272" r:id="rId5"/>
    <p:sldId id="262" r:id="rId6"/>
    <p:sldId id="263" r:id="rId7"/>
    <p:sldId id="267" r:id="rId8"/>
    <p:sldId id="258" r:id="rId9"/>
    <p:sldId id="259" r:id="rId10"/>
    <p:sldId id="260" r:id="rId11"/>
    <p:sldId id="261" r:id="rId12"/>
    <p:sldId id="264" r:id="rId13"/>
    <p:sldId id="265" r:id="rId14"/>
    <p:sldId id="269" r:id="rId15"/>
    <p:sldId id="266" r:id="rId16"/>
    <p:sldId id="270" r:id="rId17"/>
    <p:sldId id="284" r:id="rId18"/>
    <p:sldId id="286" r:id="rId19"/>
    <p:sldId id="275" r:id="rId20"/>
    <p:sldId id="276" r:id="rId21"/>
    <p:sldId id="285" r:id="rId22"/>
    <p:sldId id="281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64" autoAdjust="0"/>
    <p:restoredTop sz="94681" autoAdjust="0"/>
  </p:normalViewPr>
  <p:slideViewPr>
    <p:cSldViewPr>
      <p:cViewPr>
        <p:scale>
          <a:sx n="66" d="100"/>
          <a:sy n="66" d="100"/>
        </p:scale>
        <p:origin x="-2934" y="-10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53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DF29D11-5024-4C6B-B470-C29A5B4E612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med"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E7BB741-B898-450F-AA07-D7DA97EA30C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6A42FF1-05F8-4BF5-9ABE-DFC0444725C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chimes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C31903-F646-4221-A659-BEFA84AB02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chimes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8CB3A4-2417-4397-895D-ADA9E9AA9F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B5E9F0B-E308-4A5F-AA40-51E7F7E69C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AF97E3F-0FFF-4F70-A590-DDAC01B9D29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med"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7334E01-F635-4F80-8122-385BF30E0B6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DB9852A-C438-442A-B994-E8B2890EB10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med"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06D41C1-E6C8-47FF-9F60-A089CA22F0F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29FE882-BF86-4B16-83B9-53C58EBC212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AD22ECF-BF01-4A12-8A28-3312E25B5F5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pPr>
              <a:defRPr/>
            </a:pPr>
            <a:fld id="{F83D39A3-3C5B-4277-91ED-6739F9DDAF4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audio" Target="../media/audio1.wav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D6528A6D-2769-47BF-83A4-CBAABBBAE21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ransition spd="med">
    <p:sndAc>
      <p:stSnd>
        <p:snd r:embed="rId15" name="chimes.wav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3486" y="207262"/>
            <a:ext cx="7772400" cy="854408"/>
          </a:xfrm>
        </p:spPr>
        <p:txBody>
          <a:bodyPr/>
          <a:lstStyle/>
          <a:p>
            <a:r>
              <a:rPr lang="ru-RU" dirty="0" smtClean="0"/>
              <a:t>Самые большие птицы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1142984"/>
            <a:ext cx="4929190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Documents and Settings\Альбина\Рабочий стол\0027-025-Moa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928670"/>
            <a:ext cx="3786214" cy="592933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57188" y="5214938"/>
            <a:ext cx="8358187" cy="1339850"/>
          </a:xfrm>
        </p:spPr>
        <p:txBody>
          <a:bodyPr>
            <a:normAutofit lnSpcReduction="10000"/>
          </a:bodyPr>
          <a:lstStyle/>
          <a:p>
            <a:pPr algn="just" eaLnBrk="1" hangingPunct="1">
              <a:buFontTx/>
              <a:buNone/>
            </a:pPr>
            <a:r>
              <a:rPr lang="en-US" sz="2400" smtClean="0"/>
              <a:t>    </a:t>
            </a:r>
            <a:r>
              <a:rPr lang="ru-RU" sz="2000" smtClean="0"/>
              <a:t>Живут страусы не в одиночку, а группами различной численности. Пока птицы ищут пищу, по крайней мере одна стоит на страже и оглядывает окрестности, чтобы во время заметить врагов, в первую очередь гепардов и львов. </a:t>
            </a:r>
            <a:endParaRPr lang="ru-RU" sz="2400" smtClean="0"/>
          </a:p>
        </p:txBody>
      </p:sp>
      <p:pic>
        <p:nvPicPr>
          <p:cNvPr id="11267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63" y="285750"/>
            <a:ext cx="694055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57188" y="4929188"/>
            <a:ext cx="8286750" cy="1554162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sz="2000" smtClean="0"/>
              <a:t>     </a:t>
            </a:r>
            <a:r>
              <a:rPr lang="ru-RU" sz="2000" smtClean="0"/>
              <a:t>Страусы строят гнездо в небольшой впадине, вырывая её в песчаной почве и прикрыв чем-нибудь мягким. Самка насиживает яйца днем, потому что её серая окраска хорошо сливается с окружающей средой, а самец с черными перьями занимается насиживанием по ночам. </a:t>
            </a:r>
          </a:p>
        </p:txBody>
      </p:sp>
      <p:pic>
        <p:nvPicPr>
          <p:cNvPr id="12291" name="Picture 8"/>
          <p:cNvPicPr>
            <a:picLocks noChangeAspect="1" noChangeArrowheads="1"/>
          </p:cNvPicPr>
          <p:nvPr/>
        </p:nvPicPr>
        <p:blipFill>
          <a:blip r:embed="rId3"/>
          <a:srcRect b="7443"/>
          <a:stretch>
            <a:fillRect/>
          </a:stretch>
        </p:blipFill>
        <p:spPr bwMode="auto">
          <a:xfrm>
            <a:off x="1571625" y="214313"/>
            <a:ext cx="6143625" cy="450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571500" y="5429250"/>
            <a:ext cx="8215313" cy="1125538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en-US" sz="2000" smtClean="0"/>
              <a:t>     </a:t>
            </a:r>
            <a:r>
              <a:rPr lang="ru-RU" sz="2000" smtClean="0"/>
              <a:t>Самки откладывают в общее гнездо от трех, до восьми яиц, и каждая из них по очереди насиживает яйца по очереди. </a:t>
            </a:r>
          </a:p>
        </p:txBody>
      </p:sp>
      <p:pic>
        <p:nvPicPr>
          <p:cNvPr id="13315" name="Picture 9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928688" y="357188"/>
            <a:ext cx="7543800" cy="4764087"/>
          </a:xfr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285750" y="5143500"/>
            <a:ext cx="8358188" cy="1268413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sz="2800" smtClean="0"/>
              <a:t>   </a:t>
            </a:r>
            <a:r>
              <a:rPr lang="ru-RU" sz="2000" smtClean="0"/>
              <a:t>Одно яйцо весит более полутора килограммов и имеет очень прочную скорлупу. Чтобы разбить скорлупу и вылупиться из яйца, страусенку требуется иногда целый день. </a:t>
            </a:r>
          </a:p>
          <a:p>
            <a:pPr eaLnBrk="1" hangingPunct="1">
              <a:lnSpc>
                <a:spcPct val="90000"/>
              </a:lnSpc>
            </a:pPr>
            <a:endParaRPr lang="ru-RU" sz="2800" smtClean="0"/>
          </a:p>
        </p:txBody>
      </p:sp>
      <p:pic>
        <p:nvPicPr>
          <p:cNvPr id="14339" name="Picture 7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714500" y="357188"/>
            <a:ext cx="5662613" cy="4500562"/>
          </a:xfr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Текст 2"/>
          <p:cNvSpPr>
            <a:spLocks noGrp="1"/>
          </p:cNvSpPr>
          <p:nvPr>
            <p:ph type="body" sz="half" idx="1"/>
          </p:nvPr>
        </p:nvSpPr>
        <p:spPr>
          <a:xfrm>
            <a:off x="500063" y="5572125"/>
            <a:ext cx="8072437" cy="982663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en-US" sz="2000" smtClean="0"/>
              <a:t>     </a:t>
            </a:r>
            <a:r>
              <a:rPr lang="ru-RU" sz="2000" smtClean="0"/>
              <a:t>Когда птенцы вылупляются, заботу о них берёт на себя папа страус. Оберегая своих детей, самцы могут рычать подобно львам.</a:t>
            </a:r>
          </a:p>
        </p:txBody>
      </p:sp>
      <p:pic>
        <p:nvPicPr>
          <p:cNvPr id="1536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28625" y="357188"/>
            <a:ext cx="4048125" cy="3143250"/>
          </a:xfrm>
          <a:noFill/>
        </p:spPr>
      </p:pic>
      <p:pic>
        <p:nvPicPr>
          <p:cNvPr id="1536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25" y="1785938"/>
            <a:ext cx="551973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Текст 2"/>
          <p:cNvSpPr>
            <a:spLocks noGrp="1"/>
          </p:cNvSpPr>
          <p:nvPr>
            <p:ph type="body" sz="half" idx="1"/>
          </p:nvPr>
        </p:nvSpPr>
        <p:spPr>
          <a:xfrm>
            <a:off x="214313" y="4429125"/>
            <a:ext cx="8501062" cy="2071688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en-US" sz="2000" smtClean="0"/>
              <a:t>    </a:t>
            </a:r>
            <a:r>
              <a:rPr lang="ru-RU" sz="2000" smtClean="0"/>
              <a:t> У страуса хороший камуфляж. Голова такого же цвета, что и покрытая пылью земля, а тело темное, так что хищники принимают его за куст. Когда страус лежит, вытянув голову и шею, может легко показаться, будто страус засунул голову под землю</a:t>
            </a:r>
            <a:r>
              <a:rPr lang="en-US" sz="2000" smtClean="0"/>
              <a:t>.</a:t>
            </a:r>
            <a:r>
              <a:rPr lang="ru-RU" sz="2000" smtClean="0"/>
              <a:t>Тогда и создается впечатление, что они прячут голову в песок.</a:t>
            </a:r>
          </a:p>
        </p:txBody>
      </p:sp>
      <p:pic>
        <p:nvPicPr>
          <p:cNvPr id="1638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357313" y="285750"/>
            <a:ext cx="6203950" cy="3857625"/>
          </a:xfr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Текст 2"/>
          <p:cNvSpPr>
            <a:spLocks noGrp="1"/>
          </p:cNvSpPr>
          <p:nvPr>
            <p:ph type="body" sz="half" idx="1"/>
          </p:nvPr>
        </p:nvSpPr>
        <p:spPr>
          <a:xfrm>
            <a:off x="785813" y="5643563"/>
            <a:ext cx="7686675" cy="5715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2000" smtClean="0"/>
              <a:t>Живет страус до 70 лет</a:t>
            </a:r>
            <a:r>
              <a:rPr lang="en-US" sz="2000" smtClean="0"/>
              <a:t>.</a:t>
            </a:r>
            <a:endParaRPr lang="ru-RU" sz="2000" smtClean="0"/>
          </a:p>
        </p:txBody>
      </p:sp>
      <p:pic>
        <p:nvPicPr>
          <p:cNvPr id="17411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88" y="571500"/>
            <a:ext cx="4976812" cy="475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Птица </a:t>
            </a:r>
            <a:r>
              <a:rPr lang="ru-RU" dirty="0" err="1" smtClean="0"/>
              <a:t>Моа</a:t>
            </a:r>
            <a:r>
              <a:rPr lang="ru-RU" dirty="0" smtClean="0"/>
              <a:t> занесенная в черную книгу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357158" y="1600200"/>
            <a:ext cx="4138642" cy="4525963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Альбина\Рабочий стол\0027-025-Mo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500174"/>
            <a:ext cx="4095752" cy="4572032"/>
          </a:xfrm>
          <a:prstGeom prst="rect">
            <a:avLst/>
          </a:prstGeom>
          <a:noFill/>
        </p:spPr>
      </p:pic>
      <p:pic>
        <p:nvPicPr>
          <p:cNvPr id="7" name="Рисунок 6" descr="Моа (Моа Dinornis maximus)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1643050"/>
            <a:ext cx="4143404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 rot="16200000">
            <a:off x="1928813" y="3071812"/>
            <a:ext cx="5429250" cy="714375"/>
          </a:xfrm>
        </p:spPr>
        <p:txBody>
          <a:bodyPr vert="vert"/>
          <a:lstStyle/>
          <a:p>
            <a:pPr>
              <a:defRPr/>
            </a:pPr>
            <a:r>
              <a:rPr lang="ru-RU" sz="6000" b="1" dirty="0" smtClean="0">
                <a:solidFill>
                  <a:schemeClr val="accent2">
                    <a:lumMod val="75000"/>
                  </a:schemeClr>
                </a:solidFill>
              </a:rPr>
              <a:t>Страус</a:t>
            </a:r>
            <a:r>
              <a:rPr lang="ru-RU" sz="8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00063" y="928688"/>
            <a:ext cx="3438525" cy="5154612"/>
          </a:xfrm>
          <a:noFill/>
        </p:spPr>
      </p:pic>
      <p:pic>
        <p:nvPicPr>
          <p:cNvPr id="9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5286375" y="928688"/>
            <a:ext cx="3449638" cy="5114925"/>
          </a:xfr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714356"/>
            <a:ext cx="8286808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... Как ни изобретателен человек, </a:t>
            </a:r>
          </a:p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он не силах ни сотворить</a:t>
            </a:r>
          </a:p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новый вид животного,</a:t>
            </a:r>
          </a:p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ни воссоздать уничтоженный вид. </a:t>
            </a:r>
          </a:p>
          <a:p>
            <a:pPr algn="ctr"/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5500688"/>
            <a:ext cx="8858250" cy="1196975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2000" dirty="0" smtClean="0"/>
              <a:t>    Страус самая крупная птица. Он не умеет летать. </a:t>
            </a:r>
            <a:endParaRPr lang="en-US" sz="2000" dirty="0" smtClean="0"/>
          </a:p>
          <a:p>
            <a:pPr algn="ctr" eaLnBrk="1" hangingPunct="1">
              <a:buFontTx/>
              <a:buNone/>
            </a:pPr>
            <a:r>
              <a:rPr lang="ru-RU" sz="2000" dirty="0" smtClean="0"/>
              <a:t>Масса страуса превышает 130 килограммов. </a:t>
            </a:r>
          </a:p>
        </p:txBody>
      </p:sp>
      <p:pic>
        <p:nvPicPr>
          <p:cNvPr id="4099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2500313" y="214313"/>
            <a:ext cx="3857625" cy="5148262"/>
          </a:xfr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Текст 2"/>
          <p:cNvSpPr>
            <a:spLocks noGrp="1"/>
          </p:cNvSpPr>
          <p:nvPr>
            <p:ph type="body" sz="half" idx="1"/>
          </p:nvPr>
        </p:nvSpPr>
        <p:spPr>
          <a:xfrm>
            <a:off x="285750" y="1643063"/>
            <a:ext cx="4038600" cy="4525962"/>
          </a:xfrm>
        </p:spPr>
        <p:txBody>
          <a:bodyPr/>
          <a:lstStyle/>
          <a:p>
            <a:pPr algn="just">
              <a:buFontTx/>
              <a:buNone/>
            </a:pPr>
            <a:r>
              <a:rPr lang="en-US" sz="2000" smtClean="0"/>
              <a:t>     </a:t>
            </a:r>
            <a:r>
              <a:rPr lang="ru-RU" sz="2000" smtClean="0"/>
              <a:t>Длинная шея увеличивает рост страуса до двух метров. Гибкая шея и прекрасное зрение позволяют ему с этой высоты издалека замечать опасность. </a:t>
            </a:r>
          </a:p>
        </p:txBody>
      </p:sp>
      <p:pic>
        <p:nvPicPr>
          <p:cNvPr id="5123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929188" y="642938"/>
            <a:ext cx="3643312" cy="5543550"/>
          </a:xfrm>
          <a:noFill/>
        </p:spPr>
      </p:pic>
      <p:cxnSp>
        <p:nvCxnSpPr>
          <p:cNvPr id="7" name="Прямая со стрелкой 6"/>
          <p:cNvCxnSpPr/>
          <p:nvPr/>
        </p:nvCxnSpPr>
        <p:spPr>
          <a:xfrm rot="10800000" flipV="1">
            <a:off x="6500813" y="1285875"/>
            <a:ext cx="428625" cy="27146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8.09249E-7 C 0.00173 0.01434 0.00173 0.02913 0.00417 0.04347 C 0.00469 0.08809 0.00469 0.13295 0.00555 0.17757 C 0.00555 0.18058 0.00694 0.18358 0.00694 0.18613 C 0.00816 0.22035 0.00573 0.26682 0.01146 0.30312 C 0.01458 0.38543 0.01128 0.3563 0.01597 0.3933 C 0.01736 0.41526 0.01962 0.4333 0.02326 0.45434 C 0.02552 0.46752 0.0243 0.47075 0.0309 0.47491 C 0.03941 0.49249 0.04653 0.51283 0.05885 0.52162 C 0.06302 0.52971 0.06528 0.53989 0.07101 0.5452 " pathEditMode="relative" rAng="0" ptsTypes="fffffffffA">
                                      <p:cBhvr>
                                        <p:cTn id="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0" y="27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428750" y="285750"/>
            <a:ext cx="6143625" cy="4776788"/>
          </a:xfrm>
          <a:noFill/>
        </p:spPr>
      </p:pic>
      <p:sp>
        <p:nvSpPr>
          <p:cNvPr id="6147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5286375"/>
            <a:ext cx="8786813" cy="1000125"/>
          </a:xfrm>
        </p:spPr>
        <p:txBody>
          <a:bodyPr>
            <a:normAutofit fontScale="85000" lnSpcReduction="10000"/>
          </a:bodyPr>
          <a:lstStyle/>
          <a:p>
            <a:pPr algn="just" eaLnBrk="1" hangingPunct="1">
              <a:buFontTx/>
              <a:buNone/>
            </a:pPr>
            <a:r>
              <a:rPr lang="ru-RU" sz="2000" smtClean="0"/>
              <a:t>  </a:t>
            </a:r>
            <a:r>
              <a:rPr lang="en-US" sz="2000" smtClean="0"/>
              <a:t>   </a:t>
            </a:r>
            <a:r>
              <a:rPr lang="ru-RU" sz="2000" smtClean="0"/>
              <a:t>Глаза у страуса размером с теннисный мяч - самые большие глаза среди всех наземных животных. Они окружены длинными ресницами, которые предохраняют их как от африканского солнца, так и от пыли, поднимаемой ветром. </a:t>
            </a:r>
          </a:p>
        </p:txBody>
      </p:sp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000125" y="357188"/>
            <a:ext cx="7178675" cy="4786312"/>
          </a:xfrm>
          <a:noFill/>
        </p:spPr>
      </p:pic>
      <p:sp>
        <p:nvSpPr>
          <p:cNvPr id="7171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5500688"/>
            <a:ext cx="8358188" cy="1125537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ru-RU" sz="1600" smtClean="0"/>
              <a:t>   </a:t>
            </a:r>
            <a:r>
              <a:rPr lang="en-US" sz="1600" smtClean="0"/>
              <a:t>  </a:t>
            </a:r>
            <a:r>
              <a:rPr lang="ru-RU" sz="1600" smtClean="0"/>
              <a:t> </a:t>
            </a:r>
            <a:r>
              <a:rPr lang="ru-RU" sz="2000" smtClean="0"/>
              <a:t>Клюв у страуса короткий, плоский и очень прочный. Он  служит для того, чтобы ощипывать траву и прочую растительность и хватать насекомых, мелких млекопитающих и змеек.</a:t>
            </a:r>
            <a:endParaRPr lang="ru-RU" sz="1600" smtClean="0"/>
          </a:p>
        </p:txBody>
      </p:sp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Содержимое 2"/>
          <p:cNvSpPr>
            <a:spLocks noGrp="1"/>
          </p:cNvSpPr>
          <p:nvPr>
            <p:ph sz="half" idx="1"/>
          </p:nvPr>
        </p:nvSpPr>
        <p:spPr>
          <a:xfrm>
            <a:off x="214313" y="5357813"/>
            <a:ext cx="8472487" cy="982662"/>
          </a:xfrm>
        </p:spPr>
        <p:txBody>
          <a:bodyPr>
            <a:normAutofit lnSpcReduction="10000"/>
          </a:bodyPr>
          <a:lstStyle/>
          <a:p>
            <a:pPr algn="just" eaLnBrk="1" hangingPunct="1">
              <a:buFontTx/>
              <a:buNone/>
            </a:pPr>
            <a:r>
              <a:rPr lang="en-US" sz="1800" smtClean="0"/>
              <a:t>     </a:t>
            </a:r>
            <a:r>
              <a:rPr lang="ru-RU" sz="2000" smtClean="0"/>
              <a:t>У страуса только два пальца: один маленький, другой очень большой, с мощной плоской стопой. Поэтому страус бегает, по существу, опираясь только на один большой палец.</a:t>
            </a:r>
          </a:p>
        </p:txBody>
      </p:sp>
      <p:pic>
        <p:nvPicPr>
          <p:cNvPr id="819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214438" y="571500"/>
            <a:ext cx="6572250" cy="4414838"/>
          </a:xfrm>
          <a:noFill/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214313" y="5286375"/>
            <a:ext cx="8572500" cy="1125538"/>
          </a:xfrm>
        </p:spPr>
        <p:txBody>
          <a:bodyPr>
            <a:normAutofit lnSpcReduction="10000"/>
          </a:bodyPr>
          <a:lstStyle/>
          <a:p>
            <a:pPr algn="just" eaLnBrk="1" hangingPunct="1">
              <a:buFontTx/>
              <a:buNone/>
            </a:pPr>
            <a:r>
              <a:rPr lang="ru-RU" sz="2800" smtClean="0"/>
              <a:t>   </a:t>
            </a:r>
            <a:r>
              <a:rPr lang="ru-RU" sz="2000" smtClean="0"/>
              <a:t>Длинные ноги дают страусу возможность бегать со скоростью до 70 километров в час, как правило, достаточной для того, чтобы спастись от хищников. </a:t>
            </a:r>
            <a:endParaRPr lang="ru-RU" sz="1800" smtClean="0"/>
          </a:p>
        </p:txBody>
      </p:sp>
      <p:pic>
        <p:nvPicPr>
          <p:cNvPr id="9219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357188"/>
            <a:ext cx="723900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428625" y="5643563"/>
            <a:ext cx="8286750" cy="768350"/>
          </a:xfrm>
        </p:spPr>
        <p:txBody>
          <a:bodyPr>
            <a:normAutofit lnSpcReduction="10000"/>
          </a:bodyPr>
          <a:lstStyle/>
          <a:p>
            <a:pPr algn="just" eaLnBrk="1" hangingPunct="1">
              <a:buFontTx/>
              <a:buNone/>
            </a:pPr>
            <a:r>
              <a:rPr lang="en-US" sz="2800" smtClean="0"/>
              <a:t>   </a:t>
            </a:r>
            <a:r>
              <a:rPr lang="ru-RU" sz="2000" smtClean="0"/>
              <a:t>Страус предпочитает открытые пространства, где ему все видно издалека и нет препятствий для бега. </a:t>
            </a:r>
            <a:endParaRPr lang="ru-RU" sz="2800" smtClean="0"/>
          </a:p>
        </p:txBody>
      </p:sp>
      <p:pic>
        <p:nvPicPr>
          <p:cNvPr id="10243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500063"/>
            <a:ext cx="7358063" cy="489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897</TotalTime>
  <Words>445</Words>
  <Application>Microsoft Office PowerPoint</Application>
  <PresentationFormat>Экран (4:3)</PresentationFormat>
  <Paragraphs>22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Метро</vt:lpstr>
      <vt:lpstr>Самые большие птицы </vt:lpstr>
      <vt:lpstr>Страус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Птица Моа занесенная в черную книгу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МОУ Прогимназия №63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Животные Африки</dc:title>
  <dc:creator>Детский сад</dc:creator>
  <cp:lastModifiedBy>XXX</cp:lastModifiedBy>
  <cp:revision>94</cp:revision>
  <dcterms:created xsi:type="dcterms:W3CDTF">2009-12-25T10:09:31Z</dcterms:created>
  <dcterms:modified xsi:type="dcterms:W3CDTF">2013-04-25T11:16:23Z</dcterms:modified>
</cp:coreProperties>
</file>