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5" r:id="rId7"/>
    <p:sldId id="266" r:id="rId8"/>
    <p:sldId id="267" r:id="rId9"/>
    <p:sldId id="264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://ru.wikipedia.org/wiki/%D0%91%D1%83%D1%80%D0%B0%D0%BD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://ru.wikipedia.org/wiki/%D0%91%D1%83%D1%80%D0%B0%D0%BD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F6DC6C-7657-4D4E-A19C-35B659D229D8}" type="doc">
      <dgm:prSet loTypeId="urn:microsoft.com/office/officeart/2005/8/layout/vList3" loCatId="list" qsTypeId="urn:microsoft.com/office/officeart/2005/8/quickstyle/3d5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A4D9C3C-15B7-4593-B25A-95EB2A75CC2C}">
      <dgm:prSet/>
      <dgm:spPr/>
      <dgm:t>
        <a:bodyPr/>
        <a:lstStyle/>
        <a:p>
          <a:pPr rtl="0"/>
          <a:r>
            <a:rPr lang="ru-RU" dirty="0" smtClean="0"/>
            <a:t>Арктические и антарктические пустыни</a:t>
          </a:r>
          <a:endParaRPr lang="ru-RU" dirty="0"/>
        </a:p>
      </dgm:t>
    </dgm:pt>
    <dgm:pt modelId="{179BF0E2-DF1D-40E5-BE42-C2F7D4B66ADA}" type="parTrans" cxnId="{F3C83E6E-5E2C-4279-8327-DA1AF717727A}">
      <dgm:prSet/>
      <dgm:spPr/>
      <dgm:t>
        <a:bodyPr/>
        <a:lstStyle/>
        <a:p>
          <a:endParaRPr lang="ru-RU"/>
        </a:p>
      </dgm:t>
    </dgm:pt>
    <dgm:pt modelId="{8B2A55BA-46A4-43D5-A8F8-5EF342B83234}" type="sibTrans" cxnId="{F3C83E6E-5E2C-4279-8327-DA1AF717727A}">
      <dgm:prSet/>
      <dgm:spPr/>
      <dgm:t>
        <a:bodyPr/>
        <a:lstStyle/>
        <a:p>
          <a:endParaRPr lang="ru-RU"/>
        </a:p>
      </dgm:t>
    </dgm:pt>
    <dgm:pt modelId="{0AD2F0C3-D1B8-4F9B-9200-DB811F26634A}">
      <dgm:prSet/>
      <dgm:spPr/>
      <dgm:t>
        <a:bodyPr/>
        <a:lstStyle/>
        <a:p>
          <a:pPr rtl="0"/>
          <a:r>
            <a:rPr lang="ru-RU" dirty="0" smtClean="0"/>
            <a:t>Тундра и лесотундра</a:t>
          </a:r>
          <a:endParaRPr lang="ru-RU" dirty="0"/>
        </a:p>
      </dgm:t>
    </dgm:pt>
    <dgm:pt modelId="{3917FCC7-3AEC-4518-94BF-677767CC10EF}" type="parTrans" cxnId="{ED1D57C9-FB82-4639-8A8F-1792AA495405}">
      <dgm:prSet/>
      <dgm:spPr/>
      <dgm:t>
        <a:bodyPr/>
        <a:lstStyle/>
        <a:p>
          <a:endParaRPr lang="ru-RU"/>
        </a:p>
      </dgm:t>
    </dgm:pt>
    <dgm:pt modelId="{F3AFA590-45BA-4FDF-BB26-2FF5AF6E6769}" type="sibTrans" cxnId="{ED1D57C9-FB82-4639-8A8F-1792AA495405}">
      <dgm:prSet/>
      <dgm:spPr/>
      <dgm:t>
        <a:bodyPr/>
        <a:lstStyle/>
        <a:p>
          <a:endParaRPr lang="ru-RU"/>
        </a:p>
      </dgm:t>
    </dgm:pt>
    <dgm:pt modelId="{8145B759-96EA-4F37-A151-C0829541897B}">
      <dgm:prSet/>
      <dgm:spPr/>
      <dgm:t>
        <a:bodyPr/>
        <a:lstStyle/>
        <a:p>
          <a:pPr rtl="0"/>
          <a:r>
            <a:rPr lang="ru-RU" dirty="0" smtClean="0"/>
            <a:t>Тайга</a:t>
          </a:r>
          <a:endParaRPr lang="ru-RU" dirty="0"/>
        </a:p>
      </dgm:t>
    </dgm:pt>
    <dgm:pt modelId="{968419BB-1C73-4470-AD1A-3474E43793C3}" type="parTrans" cxnId="{A214833E-4CB9-4E1A-B055-8A97D271EDC0}">
      <dgm:prSet/>
      <dgm:spPr/>
      <dgm:t>
        <a:bodyPr/>
        <a:lstStyle/>
        <a:p>
          <a:endParaRPr lang="ru-RU"/>
        </a:p>
      </dgm:t>
    </dgm:pt>
    <dgm:pt modelId="{DA69C739-326C-4196-A8B8-7C4D2BE95CBA}" type="sibTrans" cxnId="{A214833E-4CB9-4E1A-B055-8A97D271EDC0}">
      <dgm:prSet/>
      <dgm:spPr/>
      <dgm:t>
        <a:bodyPr/>
        <a:lstStyle/>
        <a:p>
          <a:endParaRPr lang="ru-RU"/>
        </a:p>
      </dgm:t>
    </dgm:pt>
    <dgm:pt modelId="{040810C3-53C5-4FB4-AE61-E4AE8DD0A7FA}">
      <dgm:prSet/>
      <dgm:spPr/>
      <dgm:t>
        <a:bodyPr/>
        <a:lstStyle/>
        <a:p>
          <a:pPr rtl="0"/>
          <a:r>
            <a:rPr lang="ru-RU" dirty="0" smtClean="0"/>
            <a:t>Смешанные  и широколиственные леса</a:t>
          </a:r>
          <a:endParaRPr lang="ru-RU" dirty="0"/>
        </a:p>
      </dgm:t>
    </dgm:pt>
    <dgm:pt modelId="{4F8BF7BA-3540-4E35-AC2C-FF71C6B5615C}" type="parTrans" cxnId="{AB149ED3-DB42-4EF6-86A9-94E2D79AF9C1}">
      <dgm:prSet/>
      <dgm:spPr/>
      <dgm:t>
        <a:bodyPr/>
        <a:lstStyle/>
        <a:p>
          <a:endParaRPr lang="ru-RU"/>
        </a:p>
      </dgm:t>
    </dgm:pt>
    <dgm:pt modelId="{1C642DD8-233C-4B46-B7DC-82F598374C52}" type="sibTrans" cxnId="{AB149ED3-DB42-4EF6-86A9-94E2D79AF9C1}">
      <dgm:prSet/>
      <dgm:spPr/>
      <dgm:t>
        <a:bodyPr/>
        <a:lstStyle/>
        <a:p>
          <a:endParaRPr lang="ru-RU"/>
        </a:p>
      </dgm:t>
    </dgm:pt>
    <dgm:pt modelId="{592F6484-F284-4F49-A848-802846831390}">
      <dgm:prSet/>
      <dgm:spPr/>
      <dgm:t>
        <a:bodyPr/>
        <a:lstStyle/>
        <a:p>
          <a:pPr rtl="0"/>
          <a:r>
            <a:rPr lang="ru-RU" dirty="0" smtClean="0"/>
            <a:t>Переменно-влажные леса (в т.ч муссонные)</a:t>
          </a:r>
          <a:endParaRPr lang="ru-RU" dirty="0"/>
        </a:p>
      </dgm:t>
    </dgm:pt>
    <dgm:pt modelId="{9F280A70-18FA-4619-A448-B18987D65B08}" type="parTrans" cxnId="{0238C27D-2C35-4D54-AEFB-0D26DDB3C5C7}">
      <dgm:prSet/>
      <dgm:spPr/>
      <dgm:t>
        <a:bodyPr/>
        <a:lstStyle/>
        <a:p>
          <a:endParaRPr lang="ru-RU"/>
        </a:p>
      </dgm:t>
    </dgm:pt>
    <dgm:pt modelId="{2F50AE85-1A4A-4944-91F3-AF03410848F8}" type="sibTrans" cxnId="{0238C27D-2C35-4D54-AEFB-0D26DDB3C5C7}">
      <dgm:prSet/>
      <dgm:spPr/>
      <dgm:t>
        <a:bodyPr/>
        <a:lstStyle/>
        <a:p>
          <a:endParaRPr lang="ru-RU"/>
        </a:p>
      </dgm:t>
    </dgm:pt>
    <dgm:pt modelId="{6FCD64A1-826E-4211-A87E-8C40E3D6C6E2}">
      <dgm:prSet/>
      <dgm:spPr/>
      <dgm:t>
        <a:bodyPr/>
        <a:lstStyle/>
        <a:p>
          <a:pPr rtl="0"/>
          <a:r>
            <a:rPr lang="ru-RU" dirty="0" smtClean="0"/>
            <a:t>Влажные экваториальные леса</a:t>
          </a:r>
          <a:endParaRPr lang="ru-RU" dirty="0"/>
        </a:p>
      </dgm:t>
    </dgm:pt>
    <dgm:pt modelId="{FD4EA24D-BB5C-45FE-8542-0B69D8874F7C}" type="parTrans" cxnId="{093551BB-738E-4CE8-93B6-8C244600F49D}">
      <dgm:prSet/>
      <dgm:spPr/>
      <dgm:t>
        <a:bodyPr/>
        <a:lstStyle/>
        <a:p>
          <a:endParaRPr lang="ru-RU"/>
        </a:p>
      </dgm:t>
    </dgm:pt>
    <dgm:pt modelId="{3B4E9D2D-522A-49FF-9650-7B34B5F9A5B6}" type="sibTrans" cxnId="{093551BB-738E-4CE8-93B6-8C244600F49D}">
      <dgm:prSet/>
      <dgm:spPr/>
      <dgm:t>
        <a:bodyPr/>
        <a:lstStyle/>
        <a:p>
          <a:endParaRPr lang="ru-RU"/>
        </a:p>
      </dgm:t>
    </dgm:pt>
    <dgm:pt modelId="{53B8EB54-5EF3-4376-8F34-922D1538E8EF}">
      <dgm:prSet/>
      <dgm:spPr/>
      <dgm:t>
        <a:bodyPr/>
        <a:lstStyle/>
        <a:p>
          <a:pPr rtl="0"/>
          <a:r>
            <a:rPr lang="ru-RU" dirty="0" smtClean="0"/>
            <a:t>Области высотной поясности</a:t>
          </a:r>
          <a:endParaRPr lang="ru-RU" dirty="0"/>
        </a:p>
      </dgm:t>
    </dgm:pt>
    <dgm:pt modelId="{3D5817AC-CD4B-41F1-BBAE-2B5BB306D1E8}" type="parTrans" cxnId="{F0613B12-FB5F-4647-9865-862AA265E82D}">
      <dgm:prSet/>
      <dgm:spPr/>
      <dgm:t>
        <a:bodyPr/>
        <a:lstStyle/>
        <a:p>
          <a:endParaRPr lang="ru-RU"/>
        </a:p>
      </dgm:t>
    </dgm:pt>
    <dgm:pt modelId="{68F0C22E-DCF5-42C5-B349-DD5A791F33A0}" type="sibTrans" cxnId="{F0613B12-FB5F-4647-9865-862AA265E82D}">
      <dgm:prSet/>
      <dgm:spPr/>
      <dgm:t>
        <a:bodyPr/>
        <a:lstStyle/>
        <a:p>
          <a:endParaRPr lang="ru-RU"/>
        </a:p>
      </dgm:t>
    </dgm:pt>
    <dgm:pt modelId="{FE07DE75-BA9E-4761-9F54-43ECFDC8A611}">
      <dgm:prSet/>
      <dgm:spPr/>
      <dgm:t>
        <a:bodyPr/>
        <a:lstStyle/>
        <a:p>
          <a:pPr rtl="0"/>
          <a:r>
            <a:rPr lang="ru-RU" dirty="0" smtClean="0"/>
            <a:t>Плавучие льды зимой</a:t>
          </a:r>
          <a:endParaRPr lang="ru-RU" dirty="0"/>
        </a:p>
      </dgm:t>
    </dgm:pt>
    <dgm:pt modelId="{FA4F02D8-450D-4167-8E98-D39456AA13A6}" type="parTrans" cxnId="{4FA79BD6-4E47-4417-AC3C-AFF4492408D6}">
      <dgm:prSet/>
      <dgm:spPr/>
      <dgm:t>
        <a:bodyPr/>
        <a:lstStyle/>
        <a:p>
          <a:endParaRPr lang="ru-RU"/>
        </a:p>
      </dgm:t>
    </dgm:pt>
    <dgm:pt modelId="{B5692CC4-0C8B-4B95-A776-9CB651AA1FB9}" type="sibTrans" cxnId="{4FA79BD6-4E47-4417-AC3C-AFF4492408D6}">
      <dgm:prSet/>
      <dgm:spPr/>
      <dgm:t>
        <a:bodyPr/>
        <a:lstStyle/>
        <a:p>
          <a:endParaRPr lang="ru-RU"/>
        </a:p>
      </dgm:t>
    </dgm:pt>
    <dgm:pt modelId="{349DA15E-5245-4E13-AF2C-926E55E42B90}">
      <dgm:prSet/>
      <dgm:spPr/>
      <dgm:t>
        <a:bodyPr/>
        <a:lstStyle/>
        <a:p>
          <a:pPr rtl="0"/>
          <a:endParaRPr lang="ru-RU" dirty="0"/>
        </a:p>
      </dgm:t>
    </dgm:pt>
    <dgm:pt modelId="{4FC70B38-9B23-4894-9E83-3E18FCF2080F}" type="parTrans" cxnId="{7696BEF9-D175-4040-B0C8-FCEDC5D697D7}">
      <dgm:prSet/>
      <dgm:spPr/>
      <dgm:t>
        <a:bodyPr/>
        <a:lstStyle/>
        <a:p>
          <a:endParaRPr lang="ru-RU"/>
        </a:p>
      </dgm:t>
    </dgm:pt>
    <dgm:pt modelId="{87AA983A-12C3-4ADD-90ED-737A6EB2FE69}" type="sibTrans" cxnId="{7696BEF9-D175-4040-B0C8-FCEDC5D697D7}">
      <dgm:prSet/>
      <dgm:spPr/>
      <dgm:t>
        <a:bodyPr/>
        <a:lstStyle/>
        <a:p>
          <a:endParaRPr lang="ru-RU"/>
        </a:p>
      </dgm:t>
    </dgm:pt>
    <dgm:pt modelId="{C7EC56A8-657F-4C99-91AB-1FB64F58FCAD}" type="pres">
      <dgm:prSet presAssocID="{6EF6DC6C-7657-4D4E-A19C-35B659D229D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0193CF-32D8-45F0-87FA-661B1EF6E4B5}" type="pres">
      <dgm:prSet presAssocID="{2A4D9C3C-15B7-4593-B25A-95EB2A75CC2C}" presName="composite" presStyleCnt="0"/>
      <dgm:spPr/>
    </dgm:pt>
    <dgm:pt modelId="{B519F32A-B68C-4DE1-AC8C-392CE2DB67B9}" type="pres">
      <dgm:prSet presAssocID="{2A4D9C3C-15B7-4593-B25A-95EB2A75CC2C}" presName="imgShp" presStyleLbl="fgImgPlace1" presStyleIdx="0" presStyleCnt="9"/>
      <dgm:spPr/>
    </dgm:pt>
    <dgm:pt modelId="{E5E90941-B14E-4A22-AE39-0B2D531D7902}" type="pres">
      <dgm:prSet presAssocID="{2A4D9C3C-15B7-4593-B25A-95EB2A75CC2C}" presName="txShp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3C9907-7BC5-4FF0-9FB7-0CD33FAF5211}" type="pres">
      <dgm:prSet presAssocID="{8B2A55BA-46A4-43D5-A8F8-5EF342B83234}" presName="spacing" presStyleCnt="0"/>
      <dgm:spPr/>
    </dgm:pt>
    <dgm:pt modelId="{B2639913-5BF8-49B3-A16F-B5DE768EC13A}" type="pres">
      <dgm:prSet presAssocID="{0AD2F0C3-D1B8-4F9B-9200-DB811F26634A}" presName="composite" presStyleCnt="0"/>
      <dgm:spPr/>
    </dgm:pt>
    <dgm:pt modelId="{437C88B3-AF4E-4777-8049-7052F0CA898A}" type="pres">
      <dgm:prSet presAssocID="{0AD2F0C3-D1B8-4F9B-9200-DB811F26634A}" presName="imgShp" presStyleLbl="fgImgPlace1" presStyleIdx="1" presStyleCnt="9"/>
      <dgm:spPr/>
    </dgm:pt>
    <dgm:pt modelId="{DDDD4A57-B23E-44E4-A8B7-C8CFA9EE07A9}" type="pres">
      <dgm:prSet presAssocID="{0AD2F0C3-D1B8-4F9B-9200-DB811F26634A}" presName="txShp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ECB9A1-913C-4053-A416-DD567067AD1A}" type="pres">
      <dgm:prSet presAssocID="{F3AFA590-45BA-4FDF-BB26-2FF5AF6E6769}" presName="spacing" presStyleCnt="0"/>
      <dgm:spPr/>
    </dgm:pt>
    <dgm:pt modelId="{8BB4D32D-CCB3-45E6-B3E3-02D6171AA192}" type="pres">
      <dgm:prSet presAssocID="{8145B759-96EA-4F37-A151-C0829541897B}" presName="composite" presStyleCnt="0"/>
      <dgm:spPr/>
    </dgm:pt>
    <dgm:pt modelId="{8932EDF1-06D9-426B-A36B-C33AB0CD585D}" type="pres">
      <dgm:prSet presAssocID="{8145B759-96EA-4F37-A151-C0829541897B}" presName="imgShp" presStyleLbl="fgImgPlace1" presStyleIdx="2" presStyleCnt="9"/>
      <dgm:spPr/>
    </dgm:pt>
    <dgm:pt modelId="{53CC88C7-709D-4B8C-97FB-837E3A141723}" type="pres">
      <dgm:prSet presAssocID="{8145B759-96EA-4F37-A151-C0829541897B}" presName="txShp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E39694-FBD3-405A-9020-068C5FD00936}" type="pres">
      <dgm:prSet presAssocID="{DA69C739-326C-4196-A8B8-7C4D2BE95CBA}" presName="spacing" presStyleCnt="0"/>
      <dgm:spPr/>
    </dgm:pt>
    <dgm:pt modelId="{840C2680-79B1-4508-ACF2-18941A0AAC32}" type="pres">
      <dgm:prSet presAssocID="{040810C3-53C5-4FB4-AE61-E4AE8DD0A7FA}" presName="composite" presStyleCnt="0"/>
      <dgm:spPr/>
    </dgm:pt>
    <dgm:pt modelId="{C6EB611F-B9A8-4842-B895-E26236369DF6}" type="pres">
      <dgm:prSet presAssocID="{040810C3-53C5-4FB4-AE61-E4AE8DD0A7FA}" presName="imgShp" presStyleLbl="fgImgPlace1" presStyleIdx="3" presStyleCnt="9"/>
      <dgm:spPr/>
    </dgm:pt>
    <dgm:pt modelId="{1F02A8DF-10EA-4B35-BA32-D774725F1707}" type="pres">
      <dgm:prSet presAssocID="{040810C3-53C5-4FB4-AE61-E4AE8DD0A7FA}" presName="txShp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56736D-6FF0-457E-B515-05BDBFFB6089}" type="pres">
      <dgm:prSet presAssocID="{1C642DD8-233C-4B46-B7DC-82F598374C52}" presName="spacing" presStyleCnt="0"/>
      <dgm:spPr/>
    </dgm:pt>
    <dgm:pt modelId="{B57BB7C2-C6E2-4CC5-B82E-2EAE569C56EE}" type="pres">
      <dgm:prSet presAssocID="{592F6484-F284-4F49-A848-802846831390}" presName="composite" presStyleCnt="0"/>
      <dgm:spPr/>
    </dgm:pt>
    <dgm:pt modelId="{1B17C4F3-B364-418D-87CD-E10B2C0509F3}" type="pres">
      <dgm:prSet presAssocID="{592F6484-F284-4F49-A848-802846831390}" presName="imgShp" presStyleLbl="fgImgPlace1" presStyleIdx="4" presStyleCnt="9"/>
      <dgm:spPr/>
    </dgm:pt>
    <dgm:pt modelId="{17E67D66-D090-4C1A-968A-A3E1EF1C10F9}" type="pres">
      <dgm:prSet presAssocID="{592F6484-F284-4F49-A848-802846831390}" presName="txShp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190ECE-C727-4B48-A090-35F4E65EED23}" type="pres">
      <dgm:prSet presAssocID="{2F50AE85-1A4A-4944-91F3-AF03410848F8}" presName="spacing" presStyleCnt="0"/>
      <dgm:spPr/>
    </dgm:pt>
    <dgm:pt modelId="{F7A8FF69-A650-4751-8EE2-CC858131C6B1}" type="pres">
      <dgm:prSet presAssocID="{6FCD64A1-826E-4211-A87E-8C40E3D6C6E2}" presName="composite" presStyleCnt="0"/>
      <dgm:spPr/>
    </dgm:pt>
    <dgm:pt modelId="{C06077DF-7984-44A5-B02F-3D28CAD428E6}" type="pres">
      <dgm:prSet presAssocID="{6FCD64A1-826E-4211-A87E-8C40E3D6C6E2}" presName="imgShp" presStyleLbl="fgImgPlace1" presStyleIdx="5" presStyleCnt="9"/>
      <dgm:spPr/>
    </dgm:pt>
    <dgm:pt modelId="{77224799-6C32-4B26-9F2F-0EF8EC2B9A72}" type="pres">
      <dgm:prSet presAssocID="{6FCD64A1-826E-4211-A87E-8C40E3D6C6E2}" presName="txShp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97F109-5DB1-4138-B7BF-5C03F49B267E}" type="pres">
      <dgm:prSet presAssocID="{3B4E9D2D-522A-49FF-9650-7B34B5F9A5B6}" presName="spacing" presStyleCnt="0"/>
      <dgm:spPr/>
    </dgm:pt>
    <dgm:pt modelId="{E5BB852C-2E22-4839-8D0A-3FE0C7C6F9C0}" type="pres">
      <dgm:prSet presAssocID="{53B8EB54-5EF3-4376-8F34-922D1538E8EF}" presName="composite" presStyleCnt="0"/>
      <dgm:spPr/>
    </dgm:pt>
    <dgm:pt modelId="{B6FFE3A3-4DF9-4BCF-9DD2-31BB35A18BA6}" type="pres">
      <dgm:prSet presAssocID="{53B8EB54-5EF3-4376-8F34-922D1538E8EF}" presName="imgShp" presStyleLbl="fgImgPlace1" presStyleIdx="6" presStyleCnt="9"/>
      <dgm:spPr/>
    </dgm:pt>
    <dgm:pt modelId="{DE37104F-3693-4944-96D7-EEE4F906D203}" type="pres">
      <dgm:prSet presAssocID="{53B8EB54-5EF3-4376-8F34-922D1538E8EF}" presName="txShp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F1EBAA-42AF-4ECF-AFD3-5A2516E5C673}" type="pres">
      <dgm:prSet presAssocID="{68F0C22E-DCF5-42C5-B349-DD5A791F33A0}" presName="spacing" presStyleCnt="0"/>
      <dgm:spPr/>
    </dgm:pt>
    <dgm:pt modelId="{1B1B0580-5A17-4ED8-8FBA-5FC28D9759EA}" type="pres">
      <dgm:prSet presAssocID="{FE07DE75-BA9E-4761-9F54-43ECFDC8A611}" presName="composite" presStyleCnt="0"/>
      <dgm:spPr/>
    </dgm:pt>
    <dgm:pt modelId="{4FDABEA1-C190-4ACE-B7FE-AD6B5611CD50}" type="pres">
      <dgm:prSet presAssocID="{FE07DE75-BA9E-4761-9F54-43ECFDC8A611}" presName="imgShp" presStyleLbl="fgImgPlace1" presStyleIdx="7" presStyleCnt="9"/>
      <dgm:spPr/>
    </dgm:pt>
    <dgm:pt modelId="{B6FE5A74-2E30-43E0-937D-5D7A07DF7B89}" type="pres">
      <dgm:prSet presAssocID="{FE07DE75-BA9E-4761-9F54-43ECFDC8A611}" presName="txShp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8BDE1C-5786-4B69-B06C-6259EA1443FE}" type="pres">
      <dgm:prSet presAssocID="{B5692CC4-0C8B-4B95-A776-9CB651AA1FB9}" presName="spacing" presStyleCnt="0"/>
      <dgm:spPr/>
    </dgm:pt>
    <dgm:pt modelId="{108591D8-D1B2-4372-A873-CEE82FA6C935}" type="pres">
      <dgm:prSet presAssocID="{349DA15E-5245-4E13-AF2C-926E55E42B90}" presName="composite" presStyleCnt="0"/>
      <dgm:spPr/>
    </dgm:pt>
    <dgm:pt modelId="{B6994B3A-F2A8-45A1-B629-029E58306E91}" type="pres">
      <dgm:prSet presAssocID="{349DA15E-5245-4E13-AF2C-926E55E42B90}" presName="imgShp" presStyleLbl="fgImgPlace1" presStyleIdx="8" presStyleCnt="9"/>
      <dgm:spPr/>
    </dgm:pt>
    <dgm:pt modelId="{B9873BAE-4D95-442B-9357-44C943E9F170}" type="pres">
      <dgm:prSet presAssocID="{349DA15E-5245-4E13-AF2C-926E55E42B90}" presName="txShp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CE0E0A-A948-44C3-A12F-FFDA894C1C91}" type="presOf" srcId="{592F6484-F284-4F49-A848-802846831390}" destId="{17E67D66-D090-4C1A-968A-A3E1EF1C10F9}" srcOrd="0" destOrd="0" presId="urn:microsoft.com/office/officeart/2005/8/layout/vList3"/>
    <dgm:cxn modelId="{BDA878C2-5EDC-4CC7-B389-B9F4B51361B3}" type="presOf" srcId="{6FCD64A1-826E-4211-A87E-8C40E3D6C6E2}" destId="{77224799-6C32-4B26-9F2F-0EF8EC2B9A72}" srcOrd="0" destOrd="0" presId="urn:microsoft.com/office/officeart/2005/8/layout/vList3"/>
    <dgm:cxn modelId="{ED1D57C9-FB82-4639-8A8F-1792AA495405}" srcId="{6EF6DC6C-7657-4D4E-A19C-35B659D229D8}" destId="{0AD2F0C3-D1B8-4F9B-9200-DB811F26634A}" srcOrd="1" destOrd="0" parTransId="{3917FCC7-3AEC-4518-94BF-677767CC10EF}" sibTransId="{F3AFA590-45BA-4FDF-BB26-2FF5AF6E6769}"/>
    <dgm:cxn modelId="{A7E4E9FF-3376-461F-BC0D-09ED3416202E}" type="presOf" srcId="{6EF6DC6C-7657-4D4E-A19C-35B659D229D8}" destId="{C7EC56A8-657F-4C99-91AB-1FB64F58FCAD}" srcOrd="0" destOrd="0" presId="urn:microsoft.com/office/officeart/2005/8/layout/vList3"/>
    <dgm:cxn modelId="{A214833E-4CB9-4E1A-B055-8A97D271EDC0}" srcId="{6EF6DC6C-7657-4D4E-A19C-35B659D229D8}" destId="{8145B759-96EA-4F37-A151-C0829541897B}" srcOrd="2" destOrd="0" parTransId="{968419BB-1C73-4470-AD1A-3474E43793C3}" sibTransId="{DA69C739-326C-4196-A8B8-7C4D2BE95CBA}"/>
    <dgm:cxn modelId="{AB149ED3-DB42-4EF6-86A9-94E2D79AF9C1}" srcId="{6EF6DC6C-7657-4D4E-A19C-35B659D229D8}" destId="{040810C3-53C5-4FB4-AE61-E4AE8DD0A7FA}" srcOrd="3" destOrd="0" parTransId="{4F8BF7BA-3540-4E35-AC2C-FF71C6B5615C}" sibTransId="{1C642DD8-233C-4B46-B7DC-82F598374C52}"/>
    <dgm:cxn modelId="{1581BDB9-64E6-4C03-B6F8-22401D2C9253}" type="presOf" srcId="{2A4D9C3C-15B7-4593-B25A-95EB2A75CC2C}" destId="{E5E90941-B14E-4A22-AE39-0B2D531D7902}" srcOrd="0" destOrd="0" presId="urn:microsoft.com/office/officeart/2005/8/layout/vList3"/>
    <dgm:cxn modelId="{4FA79BD6-4E47-4417-AC3C-AFF4492408D6}" srcId="{6EF6DC6C-7657-4D4E-A19C-35B659D229D8}" destId="{FE07DE75-BA9E-4761-9F54-43ECFDC8A611}" srcOrd="7" destOrd="0" parTransId="{FA4F02D8-450D-4167-8E98-D39456AA13A6}" sibTransId="{B5692CC4-0C8B-4B95-A776-9CB651AA1FB9}"/>
    <dgm:cxn modelId="{093551BB-738E-4CE8-93B6-8C244600F49D}" srcId="{6EF6DC6C-7657-4D4E-A19C-35B659D229D8}" destId="{6FCD64A1-826E-4211-A87E-8C40E3D6C6E2}" srcOrd="5" destOrd="0" parTransId="{FD4EA24D-BB5C-45FE-8542-0B69D8874F7C}" sibTransId="{3B4E9D2D-522A-49FF-9650-7B34B5F9A5B6}"/>
    <dgm:cxn modelId="{F0613B12-FB5F-4647-9865-862AA265E82D}" srcId="{6EF6DC6C-7657-4D4E-A19C-35B659D229D8}" destId="{53B8EB54-5EF3-4376-8F34-922D1538E8EF}" srcOrd="6" destOrd="0" parTransId="{3D5817AC-CD4B-41F1-BBAE-2B5BB306D1E8}" sibTransId="{68F0C22E-DCF5-42C5-B349-DD5A791F33A0}"/>
    <dgm:cxn modelId="{EBD834F4-CF4F-4249-841C-66273BBEAED6}" type="presOf" srcId="{8145B759-96EA-4F37-A151-C0829541897B}" destId="{53CC88C7-709D-4B8C-97FB-837E3A141723}" srcOrd="0" destOrd="0" presId="urn:microsoft.com/office/officeart/2005/8/layout/vList3"/>
    <dgm:cxn modelId="{7696BEF9-D175-4040-B0C8-FCEDC5D697D7}" srcId="{6EF6DC6C-7657-4D4E-A19C-35B659D229D8}" destId="{349DA15E-5245-4E13-AF2C-926E55E42B90}" srcOrd="8" destOrd="0" parTransId="{4FC70B38-9B23-4894-9E83-3E18FCF2080F}" sibTransId="{87AA983A-12C3-4ADD-90ED-737A6EB2FE69}"/>
    <dgm:cxn modelId="{89F1C7B1-0070-4774-9A75-F85CA6B02F03}" type="presOf" srcId="{FE07DE75-BA9E-4761-9F54-43ECFDC8A611}" destId="{B6FE5A74-2E30-43E0-937D-5D7A07DF7B89}" srcOrd="0" destOrd="0" presId="urn:microsoft.com/office/officeart/2005/8/layout/vList3"/>
    <dgm:cxn modelId="{09D5E64D-E9F6-41CF-9720-42CF9EF426AF}" type="presOf" srcId="{53B8EB54-5EF3-4376-8F34-922D1538E8EF}" destId="{DE37104F-3693-4944-96D7-EEE4F906D203}" srcOrd="0" destOrd="0" presId="urn:microsoft.com/office/officeart/2005/8/layout/vList3"/>
    <dgm:cxn modelId="{E6684619-F78A-4534-A3E8-3D6EA0A35BDC}" type="presOf" srcId="{349DA15E-5245-4E13-AF2C-926E55E42B90}" destId="{B9873BAE-4D95-442B-9357-44C943E9F170}" srcOrd="0" destOrd="0" presId="urn:microsoft.com/office/officeart/2005/8/layout/vList3"/>
    <dgm:cxn modelId="{0238C27D-2C35-4D54-AEFB-0D26DDB3C5C7}" srcId="{6EF6DC6C-7657-4D4E-A19C-35B659D229D8}" destId="{592F6484-F284-4F49-A848-802846831390}" srcOrd="4" destOrd="0" parTransId="{9F280A70-18FA-4619-A448-B18987D65B08}" sibTransId="{2F50AE85-1A4A-4944-91F3-AF03410848F8}"/>
    <dgm:cxn modelId="{9688FD39-6F5E-4570-8B6F-68162B34C4B5}" type="presOf" srcId="{040810C3-53C5-4FB4-AE61-E4AE8DD0A7FA}" destId="{1F02A8DF-10EA-4B35-BA32-D774725F1707}" srcOrd="0" destOrd="0" presId="urn:microsoft.com/office/officeart/2005/8/layout/vList3"/>
    <dgm:cxn modelId="{9F8AA5B6-0A0F-4EC7-8FB8-2B7961A7526D}" type="presOf" srcId="{0AD2F0C3-D1B8-4F9B-9200-DB811F26634A}" destId="{DDDD4A57-B23E-44E4-A8B7-C8CFA9EE07A9}" srcOrd="0" destOrd="0" presId="urn:microsoft.com/office/officeart/2005/8/layout/vList3"/>
    <dgm:cxn modelId="{F3C83E6E-5E2C-4279-8327-DA1AF717727A}" srcId="{6EF6DC6C-7657-4D4E-A19C-35B659D229D8}" destId="{2A4D9C3C-15B7-4593-B25A-95EB2A75CC2C}" srcOrd="0" destOrd="0" parTransId="{179BF0E2-DF1D-40E5-BE42-C2F7D4B66ADA}" sibTransId="{8B2A55BA-46A4-43D5-A8F8-5EF342B83234}"/>
    <dgm:cxn modelId="{7B7FFD8B-1FEC-451B-820B-3141766C69A5}" type="presParOf" srcId="{C7EC56A8-657F-4C99-91AB-1FB64F58FCAD}" destId="{8F0193CF-32D8-45F0-87FA-661B1EF6E4B5}" srcOrd="0" destOrd="0" presId="urn:microsoft.com/office/officeart/2005/8/layout/vList3"/>
    <dgm:cxn modelId="{DD9E6185-2A26-40FF-B308-B42D1B5CC144}" type="presParOf" srcId="{8F0193CF-32D8-45F0-87FA-661B1EF6E4B5}" destId="{B519F32A-B68C-4DE1-AC8C-392CE2DB67B9}" srcOrd="0" destOrd="0" presId="urn:microsoft.com/office/officeart/2005/8/layout/vList3"/>
    <dgm:cxn modelId="{4C7DF22B-AFC3-4848-9405-CEE1921ABF12}" type="presParOf" srcId="{8F0193CF-32D8-45F0-87FA-661B1EF6E4B5}" destId="{E5E90941-B14E-4A22-AE39-0B2D531D7902}" srcOrd="1" destOrd="0" presId="urn:microsoft.com/office/officeart/2005/8/layout/vList3"/>
    <dgm:cxn modelId="{28F8E10E-625E-4426-B398-86444DE36985}" type="presParOf" srcId="{C7EC56A8-657F-4C99-91AB-1FB64F58FCAD}" destId="{313C9907-7BC5-4FF0-9FB7-0CD33FAF5211}" srcOrd="1" destOrd="0" presId="urn:microsoft.com/office/officeart/2005/8/layout/vList3"/>
    <dgm:cxn modelId="{C59CEF21-F6E0-427C-8419-CB85E7BFACCF}" type="presParOf" srcId="{C7EC56A8-657F-4C99-91AB-1FB64F58FCAD}" destId="{B2639913-5BF8-49B3-A16F-B5DE768EC13A}" srcOrd="2" destOrd="0" presId="urn:microsoft.com/office/officeart/2005/8/layout/vList3"/>
    <dgm:cxn modelId="{8F082915-7B93-4191-981F-44600DCCF043}" type="presParOf" srcId="{B2639913-5BF8-49B3-A16F-B5DE768EC13A}" destId="{437C88B3-AF4E-4777-8049-7052F0CA898A}" srcOrd="0" destOrd="0" presId="urn:microsoft.com/office/officeart/2005/8/layout/vList3"/>
    <dgm:cxn modelId="{3278366A-8965-4C05-B815-767A3375099E}" type="presParOf" srcId="{B2639913-5BF8-49B3-A16F-B5DE768EC13A}" destId="{DDDD4A57-B23E-44E4-A8B7-C8CFA9EE07A9}" srcOrd="1" destOrd="0" presId="urn:microsoft.com/office/officeart/2005/8/layout/vList3"/>
    <dgm:cxn modelId="{CE147398-2B98-4BB9-BE42-38BAEFC8D5F0}" type="presParOf" srcId="{C7EC56A8-657F-4C99-91AB-1FB64F58FCAD}" destId="{13ECB9A1-913C-4053-A416-DD567067AD1A}" srcOrd="3" destOrd="0" presId="urn:microsoft.com/office/officeart/2005/8/layout/vList3"/>
    <dgm:cxn modelId="{ABFF77D3-DE20-436F-A92C-978BBBD737DA}" type="presParOf" srcId="{C7EC56A8-657F-4C99-91AB-1FB64F58FCAD}" destId="{8BB4D32D-CCB3-45E6-B3E3-02D6171AA192}" srcOrd="4" destOrd="0" presId="urn:microsoft.com/office/officeart/2005/8/layout/vList3"/>
    <dgm:cxn modelId="{2C54559B-AF4C-40BD-959F-E5389C4BC45E}" type="presParOf" srcId="{8BB4D32D-CCB3-45E6-B3E3-02D6171AA192}" destId="{8932EDF1-06D9-426B-A36B-C33AB0CD585D}" srcOrd="0" destOrd="0" presId="urn:microsoft.com/office/officeart/2005/8/layout/vList3"/>
    <dgm:cxn modelId="{E77A006F-7079-4536-9461-0FC6C3FEAF38}" type="presParOf" srcId="{8BB4D32D-CCB3-45E6-B3E3-02D6171AA192}" destId="{53CC88C7-709D-4B8C-97FB-837E3A141723}" srcOrd="1" destOrd="0" presId="urn:microsoft.com/office/officeart/2005/8/layout/vList3"/>
    <dgm:cxn modelId="{47BE1307-5AD2-4C50-8DD2-279F744EEA0C}" type="presParOf" srcId="{C7EC56A8-657F-4C99-91AB-1FB64F58FCAD}" destId="{CEE39694-FBD3-405A-9020-068C5FD00936}" srcOrd="5" destOrd="0" presId="urn:microsoft.com/office/officeart/2005/8/layout/vList3"/>
    <dgm:cxn modelId="{E45992B7-28A2-4F65-AE82-9CD114049B25}" type="presParOf" srcId="{C7EC56A8-657F-4C99-91AB-1FB64F58FCAD}" destId="{840C2680-79B1-4508-ACF2-18941A0AAC32}" srcOrd="6" destOrd="0" presId="urn:microsoft.com/office/officeart/2005/8/layout/vList3"/>
    <dgm:cxn modelId="{8429C4A9-CAC3-4DB3-94EC-4D520FA80F9A}" type="presParOf" srcId="{840C2680-79B1-4508-ACF2-18941A0AAC32}" destId="{C6EB611F-B9A8-4842-B895-E26236369DF6}" srcOrd="0" destOrd="0" presId="urn:microsoft.com/office/officeart/2005/8/layout/vList3"/>
    <dgm:cxn modelId="{C8390327-49F6-441A-92D7-C2E125D32B50}" type="presParOf" srcId="{840C2680-79B1-4508-ACF2-18941A0AAC32}" destId="{1F02A8DF-10EA-4B35-BA32-D774725F1707}" srcOrd="1" destOrd="0" presId="urn:microsoft.com/office/officeart/2005/8/layout/vList3"/>
    <dgm:cxn modelId="{B70E7BFC-1130-47DE-BD90-51A072D1E443}" type="presParOf" srcId="{C7EC56A8-657F-4C99-91AB-1FB64F58FCAD}" destId="{9456736D-6FF0-457E-B515-05BDBFFB6089}" srcOrd="7" destOrd="0" presId="urn:microsoft.com/office/officeart/2005/8/layout/vList3"/>
    <dgm:cxn modelId="{82762C7D-8617-49B8-83FD-F643C6E42132}" type="presParOf" srcId="{C7EC56A8-657F-4C99-91AB-1FB64F58FCAD}" destId="{B57BB7C2-C6E2-4CC5-B82E-2EAE569C56EE}" srcOrd="8" destOrd="0" presId="urn:microsoft.com/office/officeart/2005/8/layout/vList3"/>
    <dgm:cxn modelId="{4F48D124-582F-430F-A36D-0A310884A4EE}" type="presParOf" srcId="{B57BB7C2-C6E2-4CC5-B82E-2EAE569C56EE}" destId="{1B17C4F3-B364-418D-87CD-E10B2C0509F3}" srcOrd="0" destOrd="0" presId="urn:microsoft.com/office/officeart/2005/8/layout/vList3"/>
    <dgm:cxn modelId="{75946B72-5ADC-435C-B587-9779BDD82CEA}" type="presParOf" srcId="{B57BB7C2-C6E2-4CC5-B82E-2EAE569C56EE}" destId="{17E67D66-D090-4C1A-968A-A3E1EF1C10F9}" srcOrd="1" destOrd="0" presId="urn:microsoft.com/office/officeart/2005/8/layout/vList3"/>
    <dgm:cxn modelId="{82D997A1-2D0E-4716-8A79-75C46A2C175F}" type="presParOf" srcId="{C7EC56A8-657F-4C99-91AB-1FB64F58FCAD}" destId="{F5190ECE-C727-4B48-A090-35F4E65EED23}" srcOrd="9" destOrd="0" presId="urn:microsoft.com/office/officeart/2005/8/layout/vList3"/>
    <dgm:cxn modelId="{4C9D6BA9-B949-41BD-8CCE-EEB3DFF37195}" type="presParOf" srcId="{C7EC56A8-657F-4C99-91AB-1FB64F58FCAD}" destId="{F7A8FF69-A650-4751-8EE2-CC858131C6B1}" srcOrd="10" destOrd="0" presId="urn:microsoft.com/office/officeart/2005/8/layout/vList3"/>
    <dgm:cxn modelId="{96F058D6-150F-482B-9910-7E86BBADF8A2}" type="presParOf" srcId="{F7A8FF69-A650-4751-8EE2-CC858131C6B1}" destId="{C06077DF-7984-44A5-B02F-3D28CAD428E6}" srcOrd="0" destOrd="0" presId="urn:microsoft.com/office/officeart/2005/8/layout/vList3"/>
    <dgm:cxn modelId="{D5D2DB14-E7C9-4BA4-BFCB-F1C196652777}" type="presParOf" srcId="{F7A8FF69-A650-4751-8EE2-CC858131C6B1}" destId="{77224799-6C32-4B26-9F2F-0EF8EC2B9A72}" srcOrd="1" destOrd="0" presId="urn:microsoft.com/office/officeart/2005/8/layout/vList3"/>
    <dgm:cxn modelId="{39B0C509-81F5-4314-8950-B4357B453162}" type="presParOf" srcId="{C7EC56A8-657F-4C99-91AB-1FB64F58FCAD}" destId="{4C97F109-5DB1-4138-B7BF-5C03F49B267E}" srcOrd="11" destOrd="0" presId="urn:microsoft.com/office/officeart/2005/8/layout/vList3"/>
    <dgm:cxn modelId="{E9C3236F-5518-46BF-B585-4909DE09BCE6}" type="presParOf" srcId="{C7EC56A8-657F-4C99-91AB-1FB64F58FCAD}" destId="{E5BB852C-2E22-4839-8D0A-3FE0C7C6F9C0}" srcOrd="12" destOrd="0" presId="urn:microsoft.com/office/officeart/2005/8/layout/vList3"/>
    <dgm:cxn modelId="{146879BA-8EC6-444D-858C-43E42675D774}" type="presParOf" srcId="{E5BB852C-2E22-4839-8D0A-3FE0C7C6F9C0}" destId="{B6FFE3A3-4DF9-4BCF-9DD2-31BB35A18BA6}" srcOrd="0" destOrd="0" presId="urn:microsoft.com/office/officeart/2005/8/layout/vList3"/>
    <dgm:cxn modelId="{0C73C0E5-EFAB-43AA-BB6A-0E569411A05C}" type="presParOf" srcId="{E5BB852C-2E22-4839-8D0A-3FE0C7C6F9C0}" destId="{DE37104F-3693-4944-96D7-EEE4F906D203}" srcOrd="1" destOrd="0" presId="urn:microsoft.com/office/officeart/2005/8/layout/vList3"/>
    <dgm:cxn modelId="{D1DE2B32-9C3E-4D31-8576-1704C60BFC2C}" type="presParOf" srcId="{C7EC56A8-657F-4C99-91AB-1FB64F58FCAD}" destId="{B8F1EBAA-42AF-4ECF-AFD3-5A2516E5C673}" srcOrd="13" destOrd="0" presId="urn:microsoft.com/office/officeart/2005/8/layout/vList3"/>
    <dgm:cxn modelId="{5A7DFD7F-BA41-4528-B608-23456877C155}" type="presParOf" srcId="{C7EC56A8-657F-4C99-91AB-1FB64F58FCAD}" destId="{1B1B0580-5A17-4ED8-8FBA-5FC28D9759EA}" srcOrd="14" destOrd="0" presId="urn:microsoft.com/office/officeart/2005/8/layout/vList3"/>
    <dgm:cxn modelId="{EC6E73BA-FFE5-4B8E-BFC0-D779DDB445AE}" type="presParOf" srcId="{1B1B0580-5A17-4ED8-8FBA-5FC28D9759EA}" destId="{4FDABEA1-C190-4ACE-B7FE-AD6B5611CD50}" srcOrd="0" destOrd="0" presId="urn:microsoft.com/office/officeart/2005/8/layout/vList3"/>
    <dgm:cxn modelId="{19137B82-1C8F-4415-AAAC-18B5FEADCA84}" type="presParOf" srcId="{1B1B0580-5A17-4ED8-8FBA-5FC28D9759EA}" destId="{B6FE5A74-2E30-43E0-937D-5D7A07DF7B89}" srcOrd="1" destOrd="0" presId="urn:microsoft.com/office/officeart/2005/8/layout/vList3"/>
    <dgm:cxn modelId="{EDD3C9F5-2818-4EA8-B0F2-A0ABE0A63F5C}" type="presParOf" srcId="{C7EC56A8-657F-4C99-91AB-1FB64F58FCAD}" destId="{E28BDE1C-5786-4B69-B06C-6259EA1443FE}" srcOrd="15" destOrd="0" presId="urn:microsoft.com/office/officeart/2005/8/layout/vList3"/>
    <dgm:cxn modelId="{A7CC4B73-5513-4AA5-B257-02C92B10DF32}" type="presParOf" srcId="{C7EC56A8-657F-4C99-91AB-1FB64F58FCAD}" destId="{108591D8-D1B2-4372-A873-CEE82FA6C935}" srcOrd="16" destOrd="0" presId="urn:microsoft.com/office/officeart/2005/8/layout/vList3"/>
    <dgm:cxn modelId="{8518CC5B-5F58-48D6-B1EE-3E21CE5543AA}" type="presParOf" srcId="{108591D8-D1B2-4372-A873-CEE82FA6C935}" destId="{B6994B3A-F2A8-45A1-B629-029E58306E91}" srcOrd="0" destOrd="0" presId="urn:microsoft.com/office/officeart/2005/8/layout/vList3"/>
    <dgm:cxn modelId="{512DD120-6082-4E4F-9589-D6DB42956C81}" type="presParOf" srcId="{108591D8-D1B2-4372-A873-CEE82FA6C935}" destId="{B9873BAE-4D95-442B-9357-44C943E9F17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DFA2DE-5CA9-4372-A90A-529FBF4F7C7E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362575E5-A34D-4F1F-8962-F4A5B8B40C21}">
      <dgm:prSet/>
      <dgm:spPr/>
      <dgm:t>
        <a:bodyPr/>
        <a:lstStyle/>
        <a:p>
          <a:pPr rtl="0"/>
          <a:r>
            <a:rPr lang="ru-RU" dirty="0" smtClean="0"/>
            <a:t>низкие температуры воздуха зимой (до −60 °), в среднем −30˚С в январе и +3˚С в июле</a:t>
          </a:r>
          <a:endParaRPr lang="ru-RU" dirty="0"/>
        </a:p>
      </dgm:t>
    </dgm:pt>
    <dgm:pt modelId="{5E50BB50-A0E0-4984-9567-93558EDBC983}" type="parTrans" cxnId="{83B6E645-0CAE-4ACD-96C8-30AFA4893E9D}">
      <dgm:prSet/>
      <dgm:spPr/>
      <dgm:t>
        <a:bodyPr/>
        <a:lstStyle/>
        <a:p>
          <a:endParaRPr lang="ru-RU"/>
        </a:p>
      </dgm:t>
    </dgm:pt>
    <dgm:pt modelId="{AB466FF1-8F06-45EA-BCDB-7A17EE5DF0A7}" type="sibTrans" cxnId="{83B6E645-0CAE-4ACD-96C8-30AFA4893E9D}">
      <dgm:prSet/>
      <dgm:spPr/>
      <dgm:t>
        <a:bodyPr/>
        <a:lstStyle/>
        <a:p>
          <a:endParaRPr lang="ru-RU"/>
        </a:p>
      </dgm:t>
    </dgm:pt>
    <dgm:pt modelId="{F54537CE-64DA-4F0B-844F-11746BB9B7AA}">
      <dgm:prSet/>
      <dgm:spPr/>
      <dgm:t>
        <a:bodyPr/>
        <a:lstStyle/>
        <a:p>
          <a:pPr rtl="0"/>
          <a:r>
            <a:rPr lang="ru-RU" dirty="0" smtClean="0"/>
            <a:t>Ледяной и снежный покровы держатся почти весь год. Зимой здесь долгая полярная ночь (на 75° с. . — 98 суток; на 80° . . — 127 суток; в районе полюса — полгода). Это очень суровое время года. Температура понижается до −40 ° и ниже, дуют сильные ураганные ветры, часты </a:t>
          </a:r>
          <a:r>
            <a:rPr lang="ru-RU" dirty="0" smtClean="0">
              <a:hlinkClick xmlns:r="http://schemas.openxmlformats.org/officeDocument/2006/relationships" r:id="rId1"/>
            </a:rPr>
            <a:t>бураны</a:t>
          </a:r>
          <a:r>
            <a:rPr lang="ru-RU" dirty="0" smtClean="0"/>
            <a:t>.</a:t>
          </a:r>
          <a:endParaRPr lang="ru-RU" dirty="0"/>
        </a:p>
      </dgm:t>
    </dgm:pt>
    <dgm:pt modelId="{3519A237-E726-470B-8761-A4D7D9953AE6}" type="parTrans" cxnId="{61672FF7-BC2A-47D1-BC53-E66A1D62FC69}">
      <dgm:prSet/>
      <dgm:spPr/>
      <dgm:t>
        <a:bodyPr/>
        <a:lstStyle/>
        <a:p>
          <a:endParaRPr lang="ru-RU"/>
        </a:p>
      </dgm:t>
    </dgm:pt>
    <dgm:pt modelId="{4C59A240-768E-498A-AFC3-FE6F0E6C952E}" type="sibTrans" cxnId="{61672FF7-BC2A-47D1-BC53-E66A1D62FC69}">
      <dgm:prSet/>
      <dgm:spPr/>
      <dgm:t>
        <a:bodyPr/>
        <a:lstStyle/>
        <a:p>
          <a:endParaRPr lang="ru-RU"/>
        </a:p>
      </dgm:t>
    </dgm:pt>
    <dgm:pt modelId="{1D1F58ED-1104-43A8-B6C5-0AA91C2AE9A8}" type="pres">
      <dgm:prSet presAssocID="{F2DFA2DE-5CA9-4372-A90A-529FBF4F7C7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EC5E4D-F428-4765-B862-5F6991E069D4}" type="pres">
      <dgm:prSet presAssocID="{362575E5-A34D-4F1F-8962-F4A5B8B40C21}" presName="circ1" presStyleLbl="vennNode1" presStyleIdx="0" presStyleCnt="2"/>
      <dgm:spPr/>
      <dgm:t>
        <a:bodyPr/>
        <a:lstStyle/>
        <a:p>
          <a:endParaRPr lang="ru-RU"/>
        </a:p>
      </dgm:t>
    </dgm:pt>
    <dgm:pt modelId="{1FCF2CBD-B379-4199-8C1F-08A75CBE56B0}" type="pres">
      <dgm:prSet presAssocID="{362575E5-A34D-4F1F-8962-F4A5B8B40C2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96DB7C-8257-498D-AC59-1B6948F50143}" type="pres">
      <dgm:prSet presAssocID="{F54537CE-64DA-4F0B-844F-11746BB9B7AA}" presName="circ2" presStyleLbl="vennNode1" presStyleIdx="1" presStyleCnt="2"/>
      <dgm:spPr/>
      <dgm:t>
        <a:bodyPr/>
        <a:lstStyle/>
        <a:p>
          <a:endParaRPr lang="ru-RU"/>
        </a:p>
      </dgm:t>
    </dgm:pt>
    <dgm:pt modelId="{8F2AA6D4-42BA-45EF-8582-11339E0BB4D0}" type="pres">
      <dgm:prSet presAssocID="{F54537CE-64DA-4F0B-844F-11746BB9B7A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B6E645-0CAE-4ACD-96C8-30AFA4893E9D}" srcId="{F2DFA2DE-5CA9-4372-A90A-529FBF4F7C7E}" destId="{362575E5-A34D-4F1F-8962-F4A5B8B40C21}" srcOrd="0" destOrd="0" parTransId="{5E50BB50-A0E0-4984-9567-93558EDBC983}" sibTransId="{AB466FF1-8F06-45EA-BCDB-7A17EE5DF0A7}"/>
    <dgm:cxn modelId="{F2726296-4918-4E6B-8E4E-1D4DE84DB9AF}" type="presOf" srcId="{F2DFA2DE-5CA9-4372-A90A-529FBF4F7C7E}" destId="{1D1F58ED-1104-43A8-B6C5-0AA91C2AE9A8}" srcOrd="0" destOrd="0" presId="urn:microsoft.com/office/officeart/2005/8/layout/venn1"/>
    <dgm:cxn modelId="{4191BB3C-A5CF-48E8-AEAE-7333A3B0516A}" type="presOf" srcId="{F54537CE-64DA-4F0B-844F-11746BB9B7AA}" destId="{7796DB7C-8257-498D-AC59-1B6948F50143}" srcOrd="0" destOrd="0" presId="urn:microsoft.com/office/officeart/2005/8/layout/venn1"/>
    <dgm:cxn modelId="{61672FF7-BC2A-47D1-BC53-E66A1D62FC69}" srcId="{F2DFA2DE-5CA9-4372-A90A-529FBF4F7C7E}" destId="{F54537CE-64DA-4F0B-844F-11746BB9B7AA}" srcOrd="1" destOrd="0" parTransId="{3519A237-E726-470B-8761-A4D7D9953AE6}" sibTransId="{4C59A240-768E-498A-AFC3-FE6F0E6C952E}"/>
    <dgm:cxn modelId="{1F9FDF40-CAF0-40EA-A344-4F0E97CA4304}" type="presOf" srcId="{362575E5-A34D-4F1F-8962-F4A5B8B40C21}" destId="{68EC5E4D-F428-4765-B862-5F6991E069D4}" srcOrd="0" destOrd="0" presId="urn:microsoft.com/office/officeart/2005/8/layout/venn1"/>
    <dgm:cxn modelId="{748B88AB-2DA3-4D51-B96E-9E59157B152F}" type="presOf" srcId="{362575E5-A34D-4F1F-8962-F4A5B8B40C21}" destId="{1FCF2CBD-B379-4199-8C1F-08A75CBE56B0}" srcOrd="1" destOrd="0" presId="urn:microsoft.com/office/officeart/2005/8/layout/venn1"/>
    <dgm:cxn modelId="{7CFB2210-47E8-49AA-8591-D30E7304A289}" type="presOf" srcId="{F54537CE-64DA-4F0B-844F-11746BB9B7AA}" destId="{8F2AA6D4-42BA-45EF-8582-11339E0BB4D0}" srcOrd="1" destOrd="0" presId="urn:microsoft.com/office/officeart/2005/8/layout/venn1"/>
    <dgm:cxn modelId="{51020FDD-F312-4EA2-BAD2-6F6B45C31DC0}" type="presParOf" srcId="{1D1F58ED-1104-43A8-B6C5-0AA91C2AE9A8}" destId="{68EC5E4D-F428-4765-B862-5F6991E069D4}" srcOrd="0" destOrd="0" presId="urn:microsoft.com/office/officeart/2005/8/layout/venn1"/>
    <dgm:cxn modelId="{49FB898B-D42E-46A4-B6A1-90E83EDB36B9}" type="presParOf" srcId="{1D1F58ED-1104-43A8-B6C5-0AA91C2AE9A8}" destId="{1FCF2CBD-B379-4199-8C1F-08A75CBE56B0}" srcOrd="1" destOrd="0" presId="urn:microsoft.com/office/officeart/2005/8/layout/venn1"/>
    <dgm:cxn modelId="{0F6BC1CF-26D9-4DE9-B8C9-6DA6BD385F0D}" type="presParOf" srcId="{1D1F58ED-1104-43A8-B6C5-0AA91C2AE9A8}" destId="{7796DB7C-8257-498D-AC59-1B6948F50143}" srcOrd="2" destOrd="0" presId="urn:microsoft.com/office/officeart/2005/8/layout/venn1"/>
    <dgm:cxn modelId="{8465D3BB-99CB-4D71-B08A-5EB8086E4871}" type="presParOf" srcId="{1D1F58ED-1104-43A8-B6C5-0AA91C2AE9A8}" destId="{8F2AA6D4-42BA-45EF-8582-11339E0BB4D0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E90941-B14E-4A22-AE39-0B2D531D7902}">
      <dsp:nvSpPr>
        <dsp:cNvPr id="0" name=""/>
        <dsp:cNvSpPr/>
      </dsp:nvSpPr>
      <dsp:spPr>
        <a:xfrm rot="10800000">
          <a:off x="1477736" y="1800"/>
          <a:ext cx="5472684" cy="3971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116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Арктические и антарктические пустыни</a:t>
          </a:r>
          <a:endParaRPr lang="ru-RU" sz="1800" kern="1200" dirty="0"/>
        </a:p>
      </dsp:txBody>
      <dsp:txXfrm rot="10800000">
        <a:off x="1477736" y="1800"/>
        <a:ext cx="5472684" cy="397114"/>
      </dsp:txXfrm>
    </dsp:sp>
    <dsp:sp modelId="{B519F32A-B68C-4DE1-AC8C-392CE2DB67B9}">
      <dsp:nvSpPr>
        <dsp:cNvPr id="0" name=""/>
        <dsp:cNvSpPr/>
      </dsp:nvSpPr>
      <dsp:spPr>
        <a:xfrm>
          <a:off x="1279179" y="1800"/>
          <a:ext cx="397114" cy="3971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DD4A57-B23E-44E4-A8B7-C8CFA9EE07A9}">
      <dsp:nvSpPr>
        <dsp:cNvPr id="0" name=""/>
        <dsp:cNvSpPr/>
      </dsp:nvSpPr>
      <dsp:spPr>
        <a:xfrm rot="10800000">
          <a:off x="1477736" y="517456"/>
          <a:ext cx="5472684" cy="3971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116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Тундра и лесотундра</a:t>
          </a:r>
          <a:endParaRPr lang="ru-RU" sz="1800" kern="1200" dirty="0"/>
        </a:p>
      </dsp:txBody>
      <dsp:txXfrm rot="10800000">
        <a:off x="1477736" y="517456"/>
        <a:ext cx="5472684" cy="397114"/>
      </dsp:txXfrm>
    </dsp:sp>
    <dsp:sp modelId="{437C88B3-AF4E-4777-8049-7052F0CA898A}">
      <dsp:nvSpPr>
        <dsp:cNvPr id="0" name=""/>
        <dsp:cNvSpPr/>
      </dsp:nvSpPr>
      <dsp:spPr>
        <a:xfrm>
          <a:off x="1279179" y="517456"/>
          <a:ext cx="397114" cy="3971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CC88C7-709D-4B8C-97FB-837E3A141723}">
      <dsp:nvSpPr>
        <dsp:cNvPr id="0" name=""/>
        <dsp:cNvSpPr/>
      </dsp:nvSpPr>
      <dsp:spPr>
        <a:xfrm rot="10800000">
          <a:off x="1477736" y="1033112"/>
          <a:ext cx="5472684" cy="3971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116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Тайга</a:t>
          </a:r>
          <a:endParaRPr lang="ru-RU" sz="1800" kern="1200" dirty="0"/>
        </a:p>
      </dsp:txBody>
      <dsp:txXfrm rot="10800000">
        <a:off x="1477736" y="1033112"/>
        <a:ext cx="5472684" cy="397114"/>
      </dsp:txXfrm>
    </dsp:sp>
    <dsp:sp modelId="{8932EDF1-06D9-426B-A36B-C33AB0CD585D}">
      <dsp:nvSpPr>
        <dsp:cNvPr id="0" name=""/>
        <dsp:cNvSpPr/>
      </dsp:nvSpPr>
      <dsp:spPr>
        <a:xfrm>
          <a:off x="1279179" y="1033112"/>
          <a:ext cx="397114" cy="3971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02A8DF-10EA-4B35-BA32-D774725F1707}">
      <dsp:nvSpPr>
        <dsp:cNvPr id="0" name=""/>
        <dsp:cNvSpPr/>
      </dsp:nvSpPr>
      <dsp:spPr>
        <a:xfrm rot="10800000">
          <a:off x="1477736" y="1548768"/>
          <a:ext cx="5472684" cy="3971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116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Смешанные  и широколиственные леса</a:t>
          </a:r>
          <a:endParaRPr lang="ru-RU" sz="1800" kern="1200" dirty="0"/>
        </a:p>
      </dsp:txBody>
      <dsp:txXfrm rot="10800000">
        <a:off x="1477736" y="1548768"/>
        <a:ext cx="5472684" cy="397114"/>
      </dsp:txXfrm>
    </dsp:sp>
    <dsp:sp modelId="{C6EB611F-B9A8-4842-B895-E26236369DF6}">
      <dsp:nvSpPr>
        <dsp:cNvPr id="0" name=""/>
        <dsp:cNvSpPr/>
      </dsp:nvSpPr>
      <dsp:spPr>
        <a:xfrm>
          <a:off x="1279179" y="1548768"/>
          <a:ext cx="397114" cy="3971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E67D66-D090-4C1A-968A-A3E1EF1C10F9}">
      <dsp:nvSpPr>
        <dsp:cNvPr id="0" name=""/>
        <dsp:cNvSpPr/>
      </dsp:nvSpPr>
      <dsp:spPr>
        <a:xfrm rot="10800000">
          <a:off x="1477736" y="2064424"/>
          <a:ext cx="5472684" cy="3971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116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Переменно-влажные леса (в т.ч муссонные)</a:t>
          </a:r>
          <a:endParaRPr lang="ru-RU" sz="1800" kern="1200" dirty="0"/>
        </a:p>
      </dsp:txBody>
      <dsp:txXfrm rot="10800000">
        <a:off x="1477736" y="2064424"/>
        <a:ext cx="5472684" cy="397114"/>
      </dsp:txXfrm>
    </dsp:sp>
    <dsp:sp modelId="{1B17C4F3-B364-418D-87CD-E10B2C0509F3}">
      <dsp:nvSpPr>
        <dsp:cNvPr id="0" name=""/>
        <dsp:cNvSpPr/>
      </dsp:nvSpPr>
      <dsp:spPr>
        <a:xfrm>
          <a:off x="1279179" y="2064424"/>
          <a:ext cx="397114" cy="3971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224799-6C32-4B26-9F2F-0EF8EC2B9A72}">
      <dsp:nvSpPr>
        <dsp:cNvPr id="0" name=""/>
        <dsp:cNvSpPr/>
      </dsp:nvSpPr>
      <dsp:spPr>
        <a:xfrm rot="10800000">
          <a:off x="1477736" y="2580080"/>
          <a:ext cx="5472684" cy="3971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116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Влажные экваториальные леса</a:t>
          </a:r>
          <a:endParaRPr lang="ru-RU" sz="1800" kern="1200" dirty="0"/>
        </a:p>
      </dsp:txBody>
      <dsp:txXfrm rot="10800000">
        <a:off x="1477736" y="2580080"/>
        <a:ext cx="5472684" cy="397114"/>
      </dsp:txXfrm>
    </dsp:sp>
    <dsp:sp modelId="{C06077DF-7984-44A5-B02F-3D28CAD428E6}">
      <dsp:nvSpPr>
        <dsp:cNvPr id="0" name=""/>
        <dsp:cNvSpPr/>
      </dsp:nvSpPr>
      <dsp:spPr>
        <a:xfrm>
          <a:off x="1279179" y="2580080"/>
          <a:ext cx="397114" cy="3971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37104F-3693-4944-96D7-EEE4F906D203}">
      <dsp:nvSpPr>
        <dsp:cNvPr id="0" name=""/>
        <dsp:cNvSpPr/>
      </dsp:nvSpPr>
      <dsp:spPr>
        <a:xfrm rot="10800000">
          <a:off x="1477736" y="3095736"/>
          <a:ext cx="5472684" cy="3971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116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Области высотной поясности</a:t>
          </a:r>
          <a:endParaRPr lang="ru-RU" sz="1800" kern="1200" dirty="0"/>
        </a:p>
      </dsp:txBody>
      <dsp:txXfrm rot="10800000">
        <a:off x="1477736" y="3095736"/>
        <a:ext cx="5472684" cy="397114"/>
      </dsp:txXfrm>
    </dsp:sp>
    <dsp:sp modelId="{B6FFE3A3-4DF9-4BCF-9DD2-31BB35A18BA6}">
      <dsp:nvSpPr>
        <dsp:cNvPr id="0" name=""/>
        <dsp:cNvSpPr/>
      </dsp:nvSpPr>
      <dsp:spPr>
        <a:xfrm>
          <a:off x="1279179" y="3095736"/>
          <a:ext cx="397114" cy="3971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FE5A74-2E30-43E0-937D-5D7A07DF7B89}">
      <dsp:nvSpPr>
        <dsp:cNvPr id="0" name=""/>
        <dsp:cNvSpPr/>
      </dsp:nvSpPr>
      <dsp:spPr>
        <a:xfrm rot="10800000">
          <a:off x="1477736" y="3611392"/>
          <a:ext cx="5472684" cy="3971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116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Плавучие льды зимой</a:t>
          </a:r>
          <a:endParaRPr lang="ru-RU" sz="1800" kern="1200" dirty="0"/>
        </a:p>
      </dsp:txBody>
      <dsp:txXfrm rot="10800000">
        <a:off x="1477736" y="3611392"/>
        <a:ext cx="5472684" cy="397114"/>
      </dsp:txXfrm>
    </dsp:sp>
    <dsp:sp modelId="{4FDABEA1-C190-4ACE-B7FE-AD6B5611CD50}">
      <dsp:nvSpPr>
        <dsp:cNvPr id="0" name=""/>
        <dsp:cNvSpPr/>
      </dsp:nvSpPr>
      <dsp:spPr>
        <a:xfrm>
          <a:off x="1279179" y="3611392"/>
          <a:ext cx="397114" cy="3971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873BAE-4D95-442B-9357-44C943E9F170}">
      <dsp:nvSpPr>
        <dsp:cNvPr id="0" name=""/>
        <dsp:cNvSpPr/>
      </dsp:nvSpPr>
      <dsp:spPr>
        <a:xfrm rot="10800000">
          <a:off x="1477736" y="4127048"/>
          <a:ext cx="5472684" cy="39711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116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10800000">
        <a:off x="1477736" y="4127048"/>
        <a:ext cx="5472684" cy="397114"/>
      </dsp:txXfrm>
    </dsp:sp>
    <dsp:sp modelId="{B6994B3A-F2A8-45A1-B629-029E58306E91}">
      <dsp:nvSpPr>
        <dsp:cNvPr id="0" name=""/>
        <dsp:cNvSpPr/>
      </dsp:nvSpPr>
      <dsp:spPr>
        <a:xfrm>
          <a:off x="1279179" y="4127048"/>
          <a:ext cx="397114" cy="39711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715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EC5E4D-F428-4765-B862-5F6991E069D4}">
      <dsp:nvSpPr>
        <dsp:cNvPr id="0" name=""/>
        <dsp:cNvSpPr/>
      </dsp:nvSpPr>
      <dsp:spPr>
        <a:xfrm>
          <a:off x="242023" y="12310"/>
          <a:ext cx="4501341" cy="450134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низкие температуры воздуха зимой (до −60 °), в среднем −30˚С в январе и +3˚С в июле</a:t>
          </a:r>
          <a:endParaRPr lang="ru-RU" sz="1800" kern="1200" dirty="0"/>
        </a:p>
      </dsp:txBody>
      <dsp:txXfrm>
        <a:off x="870589" y="543115"/>
        <a:ext cx="2595368" cy="3439731"/>
      </dsp:txXfrm>
    </dsp:sp>
    <dsp:sp modelId="{7796DB7C-8257-498D-AC59-1B6948F50143}">
      <dsp:nvSpPr>
        <dsp:cNvPr id="0" name=""/>
        <dsp:cNvSpPr/>
      </dsp:nvSpPr>
      <dsp:spPr>
        <a:xfrm>
          <a:off x="3486234" y="12310"/>
          <a:ext cx="4501341" cy="450134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Ледяной и снежный покровы держатся почти весь год. Зимой здесь долгая полярная ночь (на 75° с. . — 98 суток; на 80° . . — 127 суток; в районе полюса — полгода). Это очень суровое время года. Температура понижается до −40 ° и ниже, дуют сильные ураганные ветры, часты </a:t>
          </a:r>
          <a:r>
            <a:rPr lang="ru-RU" sz="1800" kern="1200" dirty="0" smtClean="0">
              <a:hlinkClick xmlns:r="http://schemas.openxmlformats.org/officeDocument/2006/relationships" r:id="rId1"/>
            </a:rPr>
            <a:t>бураны</a:t>
          </a:r>
          <a:r>
            <a:rPr lang="ru-RU" sz="1800" kern="1200" dirty="0" smtClean="0"/>
            <a:t>.</a:t>
          </a:r>
          <a:endParaRPr lang="ru-RU" sz="1800" kern="1200" dirty="0"/>
        </a:p>
      </dsp:txBody>
      <dsp:txXfrm>
        <a:off x="4763642" y="543115"/>
        <a:ext cx="2595368" cy="34397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91;&#1095;&#1077;&#1085;&#1080;&#1082;_16\Desktop\&#1087;&#1088;&#1077;&#1079;&#1077;&#1085;&#1090;&#1072;&#1094;&#1080;&#1080;\&#1040;&#1093;&#1084;&#1077;&#1090;&#1074;&#1072;&#1083;&#1080;&#1077;&#1074;&#1072;\&#1055;&#1077;&#1085;&#1080;&#1077;%20&#1087;&#1090;&#1080;&#1094;%20(&#1091;%20&#1088;&#1091;&#1095;&#1100;&#1103;).mp3%20(mp3ostrov.co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B%D0%B8%D1%81%D1%82%D0%B2%D0%B5%D0%BD%D0%BD%D0%B8%D1%86%D0%B0" TargetMode="External"/><Relationship Id="rId3" Type="http://schemas.openxmlformats.org/officeDocument/2006/relationships/hyperlink" Target="http://ru.wikipedia.org/wiki/%D0%91%D0%B8%D0%BE%D0%BC" TargetMode="External"/><Relationship Id="rId7" Type="http://schemas.openxmlformats.org/officeDocument/2006/relationships/hyperlink" Target="http://ru.wikipedia.org/wiki/%D0%9F%D0%B8%D1%85%D1%82%D0%B0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5%D0%BB%D1%8C" TargetMode="External"/><Relationship Id="rId5" Type="http://schemas.openxmlformats.org/officeDocument/2006/relationships/hyperlink" Target="http://ru.wikipedia.org/w/index.php?title=%D0%91%D0%BE%D1%80%D0%B5%D0%B0%D0%BB%D1%8C%D0%BD%D0%B0%D1%8F_%D0%BE%D0%B1%D0%BB%D0%B0%D1%81%D1%82%D1%8C&amp;action=edit&amp;redlink=1" TargetMode="External"/><Relationship Id="rId10" Type="http://schemas.openxmlformats.org/officeDocument/2006/relationships/hyperlink" Target="http://ru.wikipedia.org/wiki/%D0%A1%D0%B8%D0%B1%D0%B8%D1%80%D1%81%D0%BA%D0%B8%D0%B9_%D0%BA%D0%B5%D0%B4%D1%80" TargetMode="External"/><Relationship Id="rId4" Type="http://schemas.openxmlformats.org/officeDocument/2006/relationships/hyperlink" Target="http://ru.wikipedia.org/wiki/%D0%9B%D0%B5%D1%81" TargetMode="External"/><Relationship Id="rId9" Type="http://schemas.openxmlformats.org/officeDocument/2006/relationships/hyperlink" Target="http://ru.wikipedia.org/wiki/%D0%A1%D0%BE%D1%81%D0%BD%D0%B0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3%D0%B5%D0%BE%D0%B3%D1%80%D0%B0%D1%84%D0%B8%D1%87%D0%B5%D1%81%D0%BA%D0%B8%D0%B9_%D0%BF%D0%BE%D1%8F%D1%81" TargetMode="External"/><Relationship Id="rId2" Type="http://schemas.openxmlformats.org/officeDocument/2006/relationships/hyperlink" Target="http://ru.wikipedia.org/wiki/%D0%93%D1%80%D0%B5%D1%87%D0%B5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5%D0%B2%D0%B5%D1%80%D0%BD%D1%8B%D0%B9_%D0%9B%D0%B5%D0%B4%D0%BE%D0%B2%D0%B8%D1%82%D1%8B%D0%B9_%D0%BE%D0%BA%D0%B5%D0%B0%D0%BD" TargetMode="External"/><Relationship Id="rId2" Type="http://schemas.openxmlformats.org/officeDocument/2006/relationships/hyperlink" Target="http://ru.wikipedia.org/wiki/%D0%9F%D1%80%D0%B8%D1%80%D0%BE%D0%B4%D0%BD%D0%B0%D1%8F_%D0%B7%D0%BE%D0%BD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9%D0%B5%D0%B1%D0%B5%D0%BD%D1%8C" TargetMode="External"/><Relationship Id="rId5" Type="http://schemas.openxmlformats.org/officeDocument/2006/relationships/hyperlink" Target="http://ru.wikipedia.org/wiki/%D0%9B%D0%B5%D0%B4%D0%BD%D0%B8%D0%BA" TargetMode="External"/><Relationship Id="rId4" Type="http://schemas.openxmlformats.org/officeDocument/2006/relationships/hyperlink" Target="http://ru.wikipedia.org/wiki/%D0%90%D1%80%D0%BA%D1%82%D0%B8%D1%87%D0%B5%D1%81%D0%BA%D0%B8%D0%B9_%D0%BA%D0%BB%D0%B8%D0%BC%D0%B0%D1%8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Растительный и животный мир различных природных зон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Презентация к уроку Природоведения </a:t>
            </a:r>
          </a:p>
          <a:p>
            <a:r>
              <a:rPr lang="ru-RU" dirty="0" smtClean="0"/>
              <a:t>5 класс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Учитель биологии ГБОУ ООШ п.Приморский </a:t>
            </a:r>
            <a:r>
              <a:rPr lang="ru-RU" dirty="0" err="1" smtClean="0"/>
              <a:t>Ахметвалиева</a:t>
            </a:r>
            <a:r>
              <a:rPr lang="ru-RU" dirty="0" smtClean="0"/>
              <a:t> Н.М.</a:t>
            </a:r>
          </a:p>
          <a:p>
            <a:endParaRPr lang="ru-RU" dirty="0"/>
          </a:p>
        </p:txBody>
      </p:sp>
      <p:pic>
        <p:nvPicPr>
          <p:cNvPr id="1026" name="Picture 2" descr="C:\Users\ученик_16\Desktop\лебед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4925" y="2692400"/>
            <a:ext cx="2724150" cy="1676400"/>
          </a:xfrm>
          <a:prstGeom prst="rect">
            <a:avLst/>
          </a:prstGeom>
          <a:noFill/>
        </p:spPr>
      </p:pic>
      <p:pic>
        <p:nvPicPr>
          <p:cNvPr id="7" name="Пение птиц (у ручья).mp3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0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Тайга</a:t>
            </a:r>
            <a:endParaRPr lang="ru-RU" dirty="0"/>
          </a:p>
        </p:txBody>
      </p:sp>
      <p:pic>
        <p:nvPicPr>
          <p:cNvPr id="6146" name="Picture 2" descr="C:\Users\ученик_16\Desktop\тай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50800"/>
            <a:ext cx="10229396" cy="68072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Тайга́</a:t>
            </a:r>
            <a:r>
              <a:rPr lang="ru-RU" dirty="0" smtClean="0">
                <a:solidFill>
                  <a:schemeClr val="bg1"/>
                </a:solidFill>
              </a:rPr>
              <a:t> — </a:t>
            </a:r>
            <a:r>
              <a:rPr lang="ru-RU" dirty="0" smtClean="0">
                <a:solidFill>
                  <a:schemeClr val="bg1"/>
                </a:solidFill>
                <a:hlinkClick r:id="rId3" tooltip="Биом"/>
              </a:rPr>
              <a:t>биом</a:t>
            </a:r>
            <a:r>
              <a:rPr lang="ru-RU" dirty="0" smtClean="0">
                <a:solidFill>
                  <a:schemeClr val="bg1"/>
                </a:solidFill>
              </a:rPr>
              <a:t>, характеризующийся преобладанием хвойных </a:t>
            </a:r>
            <a:r>
              <a:rPr lang="ru-RU" dirty="0" smtClean="0">
                <a:solidFill>
                  <a:schemeClr val="bg1"/>
                </a:solidFill>
                <a:hlinkClick r:id="rId4" tooltip="Лес"/>
              </a:rPr>
              <a:t>лесов</a:t>
            </a:r>
            <a:r>
              <a:rPr lang="ru-RU" dirty="0" smtClean="0">
                <a:solidFill>
                  <a:schemeClr val="bg1"/>
                </a:solidFill>
              </a:rPr>
              <a:t> (</a:t>
            </a:r>
            <a:r>
              <a:rPr lang="ru-RU" dirty="0" smtClean="0">
                <a:solidFill>
                  <a:schemeClr val="bg1"/>
                </a:solidFill>
                <a:hlinkClick r:id="rId5" tooltip="Бореальная область (страница отсутствует)"/>
              </a:rPr>
              <a:t>бореальных</a:t>
            </a:r>
            <a:r>
              <a:rPr lang="ru-RU" dirty="0" smtClean="0">
                <a:solidFill>
                  <a:schemeClr val="bg1"/>
                </a:solidFill>
              </a:rPr>
              <a:t> видов </a:t>
            </a:r>
            <a:r>
              <a:rPr lang="ru-RU" dirty="0" smtClean="0">
                <a:solidFill>
                  <a:schemeClr val="bg1"/>
                </a:solidFill>
                <a:hlinkClick r:id="rId6" tooltip="Ель"/>
              </a:rPr>
              <a:t>ели</a:t>
            </a:r>
            <a:r>
              <a:rPr lang="ru-RU" dirty="0" smtClean="0">
                <a:solidFill>
                  <a:schemeClr val="bg1"/>
                </a:solidFill>
              </a:rPr>
              <a:t>, </a:t>
            </a:r>
            <a:r>
              <a:rPr lang="ru-RU" dirty="0" smtClean="0">
                <a:solidFill>
                  <a:schemeClr val="bg1"/>
                </a:solidFill>
                <a:hlinkClick r:id="rId7" tooltip="Пихта"/>
              </a:rPr>
              <a:t>пихты</a:t>
            </a:r>
            <a:r>
              <a:rPr lang="ru-RU" dirty="0" smtClean="0">
                <a:solidFill>
                  <a:schemeClr val="bg1"/>
                </a:solidFill>
              </a:rPr>
              <a:t>, </a:t>
            </a:r>
            <a:r>
              <a:rPr lang="ru-RU" dirty="0" smtClean="0">
                <a:solidFill>
                  <a:schemeClr val="bg1"/>
                </a:solidFill>
                <a:hlinkClick r:id="rId8" tooltip="Лиственница"/>
              </a:rPr>
              <a:t>лиственницы</a:t>
            </a:r>
            <a:r>
              <a:rPr lang="ru-RU" dirty="0" smtClean="0">
                <a:solidFill>
                  <a:schemeClr val="bg1"/>
                </a:solidFill>
              </a:rPr>
              <a:t>, </a:t>
            </a:r>
            <a:r>
              <a:rPr lang="ru-RU" dirty="0" smtClean="0">
                <a:solidFill>
                  <a:schemeClr val="bg1"/>
                </a:solidFill>
                <a:hlinkClick r:id="rId9" tooltip="Сосна"/>
              </a:rPr>
              <a:t>сосны</a:t>
            </a:r>
            <a:r>
              <a:rPr lang="ru-RU" dirty="0" smtClean="0">
                <a:solidFill>
                  <a:schemeClr val="bg1"/>
                </a:solidFill>
              </a:rPr>
              <a:t>, в том числе </a:t>
            </a:r>
            <a:r>
              <a:rPr lang="ru-RU" dirty="0" smtClean="0">
                <a:solidFill>
                  <a:schemeClr val="bg1"/>
                </a:solidFill>
                <a:hlinkClick r:id="rId10" tooltip="Сибирский кедр"/>
              </a:rPr>
              <a:t>кедровой</a:t>
            </a:r>
            <a:r>
              <a:rPr lang="ru-RU" dirty="0" smtClean="0">
                <a:solidFill>
                  <a:schemeClr val="bg1"/>
                </a:solidFill>
              </a:rPr>
              <a:t>).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ученик_16\Desktop\0005-005-Taj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3810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ученик_16\Desktop\смеш ши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63" y="205152"/>
            <a:ext cx="7614146" cy="570325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9219" name="Picture 3" descr="C:\Users\ученик_16\Desktop\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620000" cy="5715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Лесостепи и степи</a:t>
            </a:r>
            <a:endParaRPr lang="ru-RU" dirty="0"/>
          </a:p>
        </p:txBody>
      </p:sp>
      <p:pic>
        <p:nvPicPr>
          <p:cNvPr id="11266" name="Picture 2" descr="C:\Users\ученик_16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7164528" cy="48112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Много  тепла ,мало влаги.</a:t>
            </a:r>
          </a:p>
          <a:p>
            <a:r>
              <a:rPr lang="ru-RU" dirty="0" smtClean="0"/>
              <a:t>В Евразии- степи, в Африке- саванны.</a:t>
            </a:r>
            <a:endParaRPr lang="ru-RU" dirty="0"/>
          </a:p>
        </p:txBody>
      </p:sp>
      <p:pic>
        <p:nvPicPr>
          <p:cNvPr id="11267" name="Picture 3" descr="C:\Users\ученик_16\Desktop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013176"/>
            <a:ext cx="1905000" cy="1409700"/>
          </a:xfrm>
          <a:prstGeom prst="rect">
            <a:avLst/>
          </a:prstGeom>
          <a:noFill/>
        </p:spPr>
      </p:pic>
      <p:pic>
        <p:nvPicPr>
          <p:cNvPr id="11268" name="Picture 4" descr="C:\Users\ученик_16\Desktop\images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653136"/>
            <a:ext cx="2533650" cy="1809750"/>
          </a:xfrm>
          <a:prstGeom prst="rect">
            <a:avLst/>
          </a:prstGeom>
          <a:noFill/>
        </p:spPr>
      </p:pic>
      <p:pic>
        <p:nvPicPr>
          <p:cNvPr id="11269" name="Picture 5" descr="C:\Users\ученик_16\Desktop\images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1763" y="2932113"/>
            <a:ext cx="2276475" cy="2009775"/>
          </a:xfrm>
          <a:prstGeom prst="rect">
            <a:avLst/>
          </a:prstGeom>
          <a:noFill/>
        </p:spPr>
      </p:pic>
      <p:pic>
        <p:nvPicPr>
          <p:cNvPr id="11270" name="Picture 6" descr="C:\Users\ученик_16\Desktop\images (5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468560" y="0"/>
            <a:ext cx="1990726" cy="2295526"/>
          </a:xfrm>
          <a:prstGeom prst="rect">
            <a:avLst/>
          </a:prstGeom>
          <a:noFill/>
        </p:spPr>
      </p:pic>
      <p:pic>
        <p:nvPicPr>
          <p:cNvPr id="11271" name="Picture 7" descr="C:\Users\ученик_16\Desktop\images (7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0850" y="0"/>
            <a:ext cx="2343150" cy="1952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ученик_16\Desktop\images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8987184" cy="59049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1" name="Picture 3" descr="C:\Users\ученик_16\Desktop\images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220" y="637952"/>
            <a:ext cx="6706362" cy="502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ученик_16\Desktop\images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893554" cy="59125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ученик_16\Desktop\0012-012-Ekvatorialnye-le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ученик_16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486" y="-26888"/>
            <a:ext cx="8074630" cy="604817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ученик_16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48680"/>
            <a:ext cx="7045466" cy="527729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Природные </a:t>
            </a:r>
            <a:r>
              <a:rPr lang="ru-RU" smtClean="0"/>
              <a:t>зоны Земли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err="1" smtClean="0"/>
              <a:t>Приро́дная</a:t>
            </a:r>
            <a:r>
              <a:rPr lang="ru-RU" b="1" dirty="0" smtClean="0"/>
              <a:t> </a:t>
            </a:r>
            <a:r>
              <a:rPr lang="ru-RU" b="1" dirty="0" err="1" smtClean="0"/>
              <a:t>зо́на</a:t>
            </a:r>
            <a:r>
              <a:rPr lang="ru-RU" dirty="0" smtClean="0"/>
              <a:t> (</a:t>
            </a:r>
            <a:r>
              <a:rPr lang="ru-RU" dirty="0" smtClean="0">
                <a:hlinkClick r:id="rId2" tooltip="Греческий язык"/>
              </a:rPr>
              <a:t>греч.</a:t>
            </a:r>
            <a:r>
              <a:rPr lang="ru-RU" dirty="0" smtClean="0"/>
              <a:t> </a:t>
            </a:r>
            <a:r>
              <a:rPr lang="ru-RU" dirty="0" err="1" smtClean="0"/>
              <a:t>zone</a:t>
            </a:r>
            <a:r>
              <a:rPr lang="ru-RU" dirty="0" smtClean="0"/>
              <a:t> — пояс), </a:t>
            </a:r>
            <a:r>
              <a:rPr lang="ru-RU" i="1" dirty="0" smtClean="0"/>
              <a:t>физико-географическая зона</a:t>
            </a:r>
            <a:r>
              <a:rPr lang="ru-RU" dirty="0" smtClean="0"/>
              <a:t> — часть </a:t>
            </a:r>
            <a:r>
              <a:rPr lang="ru-RU" dirty="0" smtClean="0">
                <a:hlinkClick r:id="rId3" tooltip="Географический пояс"/>
              </a:rPr>
              <a:t>географического пояса</a:t>
            </a:r>
            <a:r>
              <a:rPr lang="ru-RU" dirty="0" smtClean="0"/>
              <a:t> с однородными климатическими условиями.</a:t>
            </a:r>
          </a:p>
          <a:p>
            <a:r>
              <a:rPr lang="ru-RU" dirty="0" smtClean="0"/>
              <a:t>Природные зоны берут своё название от растительности, присущей им, и других географических особенностей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Карта распределения наземных природных зон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ученик_16\Desktop\Vegetation-no-legen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60848"/>
            <a:ext cx="6665913" cy="35242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Природные зоны  Земли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ученик_16\Desktop\image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V="1">
            <a:off x="0" y="2132856"/>
            <a:ext cx="2189808" cy="406027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Арктические и антарктические пустыни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err="1" smtClean="0"/>
              <a:t>(«ἀρκτικός </a:t>
            </a:r>
            <a:r>
              <a:rPr lang="ru-RU" dirty="0" smtClean="0"/>
              <a:t>» в переводе с греческого — медведица) — </a:t>
            </a:r>
            <a:r>
              <a:rPr lang="ru-RU" dirty="0" smtClean="0">
                <a:hlinkClick r:id="rId2" tooltip="Природная зона"/>
              </a:rPr>
              <a:t>природная зона</a:t>
            </a:r>
            <a:r>
              <a:rPr lang="ru-RU" dirty="0" smtClean="0"/>
              <a:t>, часть арктического географического пояса, бассейна </a:t>
            </a:r>
            <a:r>
              <a:rPr lang="ru-RU" u="sng" dirty="0" smtClean="0">
                <a:hlinkClick r:id="rId3" tooltip="Северный Ледовитый океан"/>
              </a:rPr>
              <a:t>Северного Ледовитого океана</a:t>
            </a:r>
            <a:r>
              <a:rPr lang="ru-RU" dirty="0" smtClean="0"/>
              <a:t>. Это самая северная из природных зон, характеризуется </a:t>
            </a:r>
            <a:r>
              <a:rPr lang="ru-RU" dirty="0" smtClean="0">
                <a:hlinkClick r:id="rId4" tooltip="Арктический климат"/>
              </a:rPr>
              <a:t>арктическим климатом</a:t>
            </a:r>
            <a:r>
              <a:rPr lang="ru-RU" dirty="0" smtClean="0"/>
              <a:t>. Пространства покрыты </a:t>
            </a:r>
            <a:r>
              <a:rPr lang="ru-RU" dirty="0" smtClean="0">
                <a:hlinkClick r:id="rId5" tooltip="Ледник"/>
              </a:rPr>
              <a:t>ледниками</a:t>
            </a:r>
            <a:r>
              <a:rPr lang="ru-RU" dirty="0" smtClean="0"/>
              <a:t>, </a:t>
            </a:r>
            <a:r>
              <a:rPr lang="ru-RU" dirty="0" smtClean="0">
                <a:hlinkClick r:id="rId6" tooltip="Щебень"/>
              </a:rPr>
              <a:t>щебнем</a:t>
            </a:r>
            <a:r>
              <a:rPr lang="ru-RU" dirty="0" smtClean="0"/>
              <a:t> и обломками камней.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Климат Арктики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Выноска-облако 4"/>
          <p:cNvSpPr/>
          <p:nvPr/>
        </p:nvSpPr>
        <p:spPr>
          <a:xfrm>
            <a:off x="971600" y="2060848"/>
            <a:ext cx="914400" cy="61264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8100392" y="2060848"/>
            <a:ext cx="914400" cy="914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ученик_16\Desktop\ар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17858" cy="6455072"/>
          </a:xfrm>
          <a:prstGeom prst="rect">
            <a:avLst/>
          </a:prstGeom>
          <a:noFill/>
        </p:spPr>
      </p:pic>
      <p:pic>
        <p:nvPicPr>
          <p:cNvPr id="5" name="Picture 2" descr="C:\Users\ученик_16\Desktop\ар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17858" cy="64550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Животные</a:t>
            </a:r>
            <a:br>
              <a:rPr lang="ru-RU" dirty="0" smtClean="0"/>
            </a:br>
            <a:r>
              <a:rPr lang="ru-RU" dirty="0" smtClean="0"/>
              <a:t>Арктики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ученик_16\Desktop\арк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2552700" cy="1790700"/>
          </a:xfrm>
          <a:prstGeom prst="rect">
            <a:avLst/>
          </a:prstGeom>
          <a:noFill/>
        </p:spPr>
      </p:pic>
      <p:pic>
        <p:nvPicPr>
          <p:cNvPr id="4099" name="Picture 3" descr="C:\Users\ученик_16\Desktop\арк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32656"/>
            <a:ext cx="2466975" cy="1847850"/>
          </a:xfrm>
          <a:prstGeom prst="rect">
            <a:avLst/>
          </a:prstGeom>
          <a:noFill/>
        </p:spPr>
      </p:pic>
      <p:pic>
        <p:nvPicPr>
          <p:cNvPr id="4100" name="Picture 4" descr="C:\Users\ученик_16\Desktop\ар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" y="3297238"/>
            <a:ext cx="1866900" cy="2447925"/>
          </a:xfrm>
          <a:prstGeom prst="rect">
            <a:avLst/>
          </a:prstGeom>
          <a:noFill/>
        </p:spPr>
      </p:pic>
      <p:pic>
        <p:nvPicPr>
          <p:cNvPr id="4101" name="Picture 5" descr="C:\Users\ученик_16\Desktop\арк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9363" y="2009775"/>
            <a:ext cx="2581275" cy="1771650"/>
          </a:xfrm>
          <a:prstGeom prst="rect">
            <a:avLst/>
          </a:prstGeom>
          <a:noFill/>
        </p:spPr>
      </p:pic>
      <p:pic>
        <p:nvPicPr>
          <p:cNvPr id="4103" name="Picture 7" descr="C:\Users\ученик_16\Desktop\белый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1538" y="3821113"/>
            <a:ext cx="2676525" cy="17049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Тундра и лесотундра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 descr="C:\Users\ученик_16\Desktop\0004-004-Tundry-i-lesotund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0200" y="508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124</Words>
  <Application>Microsoft Office PowerPoint</Application>
  <PresentationFormat>Экран (4:3)</PresentationFormat>
  <Paragraphs>38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Растительный и животный мир различных природных зон</vt:lpstr>
      <vt:lpstr>Природные зоны Земли</vt:lpstr>
      <vt:lpstr>Карта распределения наземных природных зон </vt:lpstr>
      <vt:lpstr>Природные зоны  Земли</vt:lpstr>
      <vt:lpstr>Арктические и антарктические пустыни</vt:lpstr>
      <vt:lpstr>Климат Арктики</vt:lpstr>
      <vt:lpstr>Слайд 7</vt:lpstr>
      <vt:lpstr>Животные Арктики</vt:lpstr>
      <vt:lpstr>Тундра и лесотундра</vt:lpstr>
      <vt:lpstr>Тайга</vt:lpstr>
      <vt:lpstr>Слайд 11</vt:lpstr>
      <vt:lpstr>Слайд 12</vt:lpstr>
      <vt:lpstr>Слайд 13</vt:lpstr>
      <vt:lpstr>Лесостепи и степи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Углерод</dc:title>
  <dc:creator>ученик_16</dc:creator>
  <cp:lastModifiedBy>ученик_16</cp:lastModifiedBy>
  <cp:revision>46</cp:revision>
  <dcterms:created xsi:type="dcterms:W3CDTF">2012-12-10T18:03:07Z</dcterms:created>
  <dcterms:modified xsi:type="dcterms:W3CDTF">2013-03-03T19:22:51Z</dcterms:modified>
</cp:coreProperties>
</file>