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1" r:id="rId2"/>
    <p:sldId id="321" r:id="rId3"/>
    <p:sldId id="322" r:id="rId4"/>
    <p:sldId id="323" r:id="rId5"/>
    <p:sldId id="324" r:id="rId6"/>
    <p:sldId id="325" r:id="rId7"/>
    <p:sldId id="326" r:id="rId8"/>
  </p:sldIdLst>
  <p:sldSz cx="9144000" cy="6858000" type="screen4x3"/>
  <p:notesSz cx="6888163" cy="100203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3333CC"/>
    <a:srgbClr val="1C065A"/>
    <a:srgbClr val="A02097"/>
    <a:srgbClr val="8937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679" autoAdjust="0"/>
  </p:normalViewPr>
  <p:slideViewPr>
    <p:cSldViewPr>
      <p:cViewPr>
        <p:scale>
          <a:sx n="91" d="100"/>
          <a:sy n="91" d="100"/>
        </p:scale>
        <p:origin x="-1066" y="-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56727-C150-4A6B-95BB-375CCE0F214A}" type="datetimeFigureOut">
              <a:rPr lang="ru-RU"/>
              <a:pPr>
                <a:defRPr/>
              </a:pPr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84287-C9FE-436D-A352-A8B1855709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468971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93FE2-D108-4618-825D-E34CB123B264}" type="datetimeFigureOut">
              <a:rPr lang="ru-RU"/>
              <a:pPr>
                <a:defRPr/>
              </a:pPr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9E094-CEE2-490F-A9C2-BD3F8CB68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015041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51549-AA94-4AB4-AD99-1CE9F972102B}" type="datetimeFigureOut">
              <a:rPr lang="ru-RU"/>
              <a:pPr>
                <a:defRPr/>
              </a:pPr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9A992-6C96-4F0D-B04A-869016D2CB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63774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87A7F-96F5-4547-A5A8-DE6D7F9CC403}" type="datetimeFigureOut">
              <a:rPr lang="ru-RU"/>
              <a:pPr>
                <a:defRPr/>
              </a:pPr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70A82-2C61-4288-8AB0-E63965EF8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73071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0C908-C353-4358-92B4-B5C20482F092}" type="datetimeFigureOut">
              <a:rPr lang="ru-RU"/>
              <a:pPr>
                <a:defRPr/>
              </a:pPr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0ACE5-0229-438E-A11F-738EA3CEBB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34046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68762-E1A0-43CF-93B1-0AB236EA898A}" type="datetimeFigureOut">
              <a:rPr lang="ru-RU"/>
              <a:pPr>
                <a:defRPr/>
              </a:pPr>
              <a:t>01.02.2016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7C9A9-AFC1-42E3-BB62-21E3C60B91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102205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92B26-7F01-483B-81DB-2DFCE4F70B25}" type="datetimeFigureOut">
              <a:rPr lang="ru-RU"/>
              <a:pPr>
                <a:defRPr/>
              </a:pPr>
              <a:t>01.02.2016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98D0B-C145-4CE9-8968-E8934A3BFB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480375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CA62E-EFA6-4E38-A013-854073200BC5}" type="datetimeFigureOut">
              <a:rPr lang="ru-RU"/>
              <a:pPr>
                <a:defRPr/>
              </a:pPr>
              <a:t>01.02.2016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4FCCB-F1A7-4301-94B8-91EF3C405E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435517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CA744-A3D8-4323-806D-86FB66F42B34}" type="datetimeFigureOut">
              <a:rPr lang="ru-RU"/>
              <a:pPr>
                <a:defRPr/>
              </a:pPr>
              <a:t>01.02.2016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8CCF1-8BDC-4312-9CA3-7718A172A5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030856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5AE02-083B-4C5A-94D4-A65B3F93C2F6}" type="datetimeFigureOut">
              <a:rPr lang="ru-RU"/>
              <a:pPr>
                <a:defRPr/>
              </a:pPr>
              <a:t>01.02.2016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462B0-4FDA-490F-8245-CF450E9D12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085081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65654-B634-444C-A6B5-81C8772CB23E}" type="datetimeFigureOut">
              <a:rPr lang="ru-RU"/>
              <a:pPr>
                <a:defRPr/>
              </a:pPr>
              <a:t>01.02.2016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D2B81-D77C-47B7-B635-0F5A7F6398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908224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2EB2BFC-93F2-4A09-877B-8F6E5E6FDFC7}" type="datetimeFigureOut">
              <a:rPr lang="ru-RU"/>
              <a:pPr>
                <a:defRPr/>
              </a:pPr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8FEDF5E-7EA6-4FF9-8732-C916991FA5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hyperlink" Target="http://www.youtube.com/watch?v=BJdkiPAPWNk" TargetMode="External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hyperlink" Target="http://zvezdaudachi.com/content/bykova-anastasiya-pesnya-sensaciya" TargetMode="External"/><Relationship Id="rId10" Type="http://schemas.openxmlformats.org/officeDocument/2006/relationships/image" Target="../media/image11.jpeg"/><Relationship Id="rId4" Type="http://schemas.openxmlformats.org/officeDocument/2006/relationships/hyperlink" Target="http://www.youtube.com/watch?v=F7IjNOnGDY0" TargetMode="External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12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11" Type="http://schemas.openxmlformats.org/officeDocument/2006/relationships/image" Target="../media/image19.jpeg"/><Relationship Id="rId5" Type="http://schemas.openxmlformats.org/officeDocument/2006/relationships/hyperlink" Target="http://zvezdaudachi.com/content/anastasiya-bykova-pesnya-mir-na-planete-avtorskaya-pesnya" TargetMode="External"/><Relationship Id="rId10" Type="http://schemas.openxmlformats.org/officeDocument/2006/relationships/image" Target="../media/image18.jpeg"/><Relationship Id="rId4" Type="http://schemas.openxmlformats.org/officeDocument/2006/relationships/hyperlink" Target="https://www.youtube.com/watch?v=8Q7NR8YJS4k" TargetMode="Externa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18" Type="http://schemas.openxmlformats.org/officeDocument/2006/relationships/image" Target="../media/image32.jpeg"/><Relationship Id="rId3" Type="http://schemas.openxmlformats.org/officeDocument/2006/relationships/hyperlink" Target="http://pedmir.ru/62287" TargetMode="External"/><Relationship Id="rId21" Type="http://schemas.openxmlformats.org/officeDocument/2006/relationships/image" Target="../media/image3.pn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17" Type="http://schemas.openxmlformats.org/officeDocument/2006/relationships/image" Target="../media/image31.jpeg"/><Relationship Id="rId2" Type="http://schemas.openxmlformats.org/officeDocument/2006/relationships/image" Target="../media/image2.jpeg"/><Relationship Id="rId16" Type="http://schemas.openxmlformats.org/officeDocument/2006/relationships/image" Target="../media/image30.jpeg"/><Relationship Id="rId20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zvezdaudachi.com/content/anastasiya-bykova-pesnya-mir-na-planete-avtorskaya-pesnya" TargetMode="External"/><Relationship Id="rId11" Type="http://schemas.openxmlformats.org/officeDocument/2006/relationships/image" Target="../media/image25.jpeg"/><Relationship Id="rId5" Type="http://schemas.openxmlformats.org/officeDocument/2006/relationships/hyperlink" Target="http://zvezdaudachi.com/content/bykova-anastasiya-pesnya-zazhigay-evropa" TargetMode="External"/><Relationship Id="rId15" Type="http://schemas.openxmlformats.org/officeDocument/2006/relationships/image" Target="../media/image29.jpeg"/><Relationship Id="rId10" Type="http://schemas.openxmlformats.org/officeDocument/2006/relationships/image" Target="../media/image24.jpeg"/><Relationship Id="rId19" Type="http://schemas.openxmlformats.org/officeDocument/2006/relationships/image" Target="../media/image33.jpeg"/><Relationship Id="rId4" Type="http://schemas.openxmlformats.org/officeDocument/2006/relationships/hyperlink" Target="http://zvezdaudachi.com/content/s-nami-budushchee-svetloe-bykova-anastasiya" TargetMode="External"/><Relationship Id="rId9" Type="http://schemas.openxmlformats.org/officeDocument/2006/relationships/image" Target="../media/image23.jpeg"/><Relationship Id="rId14" Type="http://schemas.openxmlformats.org/officeDocument/2006/relationships/image" Target="../media/image28.jpeg"/><Relationship Id="rId22" Type="http://schemas.openxmlformats.org/officeDocument/2006/relationships/image" Target="../media/image3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5.jpeg"/><Relationship Id="rId18" Type="http://schemas.openxmlformats.org/officeDocument/2006/relationships/image" Target="../media/image50.jpeg"/><Relationship Id="rId3" Type="http://schemas.openxmlformats.org/officeDocument/2006/relationships/image" Target="../media/image36.jpeg"/><Relationship Id="rId21" Type="http://schemas.openxmlformats.org/officeDocument/2006/relationships/image" Target="../media/image53.jpeg"/><Relationship Id="rId7" Type="http://schemas.openxmlformats.org/officeDocument/2006/relationships/image" Target="../media/image40.jpeg"/><Relationship Id="rId12" Type="http://schemas.openxmlformats.org/officeDocument/2006/relationships/image" Target="../media/image44.jpeg"/><Relationship Id="rId17" Type="http://schemas.openxmlformats.org/officeDocument/2006/relationships/image" Target="../media/image49.jpeg"/><Relationship Id="rId2" Type="http://schemas.openxmlformats.org/officeDocument/2006/relationships/image" Target="../media/image2.jpeg"/><Relationship Id="rId16" Type="http://schemas.openxmlformats.org/officeDocument/2006/relationships/image" Target="../media/image48.jpeg"/><Relationship Id="rId20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11" Type="http://schemas.openxmlformats.org/officeDocument/2006/relationships/image" Target="../media/image43.jpeg"/><Relationship Id="rId5" Type="http://schemas.openxmlformats.org/officeDocument/2006/relationships/image" Target="../media/image38.jpeg"/><Relationship Id="rId15" Type="http://schemas.openxmlformats.org/officeDocument/2006/relationships/image" Target="../media/image47.jpeg"/><Relationship Id="rId10" Type="http://schemas.openxmlformats.org/officeDocument/2006/relationships/image" Target="../media/image3.png"/><Relationship Id="rId19" Type="http://schemas.openxmlformats.org/officeDocument/2006/relationships/image" Target="../media/image51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Relationship Id="rId14" Type="http://schemas.openxmlformats.org/officeDocument/2006/relationships/image" Target="../media/image4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lobalkid.ru/moscow_forum/866/6714/" TargetMode="External"/><Relationship Id="rId13" Type="http://schemas.openxmlformats.org/officeDocument/2006/relationships/image" Target="../media/image61.jpeg"/><Relationship Id="rId18" Type="http://schemas.openxmlformats.org/officeDocument/2006/relationships/image" Target="../media/image66.jpeg"/><Relationship Id="rId3" Type="http://schemas.openxmlformats.org/officeDocument/2006/relationships/image" Target="../media/image3.png"/><Relationship Id="rId7" Type="http://schemas.openxmlformats.org/officeDocument/2006/relationships/hyperlink" Target="https://cloud.mail.ru/public/24j26AW6UrWE/&#1044;&#1080;&#1087;&#1083;&#1086;&#1084;&#1099;%20&#1083;&#1072;&#1091;&#1088;&#1077;&#1072;&#1090;&#1086;&#1074;%20&#1060;&#1086;&#1088;&#1091;&#1084;&#1072;%20&#1054;&#1076;&#1072;&#1088;&#1105;&#1085;&#1085;&#1099;&#1077;%20&#1076;&#1077;&#1090;&#1080;%20-%202015" TargetMode="External"/><Relationship Id="rId12" Type="http://schemas.openxmlformats.org/officeDocument/2006/relationships/image" Target="../media/image60.jpeg"/><Relationship Id="rId17" Type="http://schemas.openxmlformats.org/officeDocument/2006/relationships/image" Target="../media/image65.jpeg"/><Relationship Id="rId2" Type="http://schemas.openxmlformats.org/officeDocument/2006/relationships/image" Target="../media/image2.jpeg"/><Relationship Id="rId16" Type="http://schemas.openxmlformats.org/officeDocument/2006/relationships/image" Target="../media/image64.jpeg"/><Relationship Id="rId20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11" Type="http://schemas.openxmlformats.org/officeDocument/2006/relationships/image" Target="../media/image59.jpeg"/><Relationship Id="rId5" Type="http://schemas.openxmlformats.org/officeDocument/2006/relationships/image" Target="../media/image55.png"/><Relationship Id="rId15" Type="http://schemas.openxmlformats.org/officeDocument/2006/relationships/image" Target="../media/image63.jpeg"/><Relationship Id="rId10" Type="http://schemas.openxmlformats.org/officeDocument/2006/relationships/image" Target="../media/image58.jpeg"/><Relationship Id="rId19" Type="http://schemas.openxmlformats.org/officeDocument/2006/relationships/image" Target="../media/image67.jpeg"/><Relationship Id="rId4" Type="http://schemas.openxmlformats.org/officeDocument/2006/relationships/image" Target="../media/image54.png"/><Relationship Id="rId9" Type="http://schemas.openxmlformats.org/officeDocument/2006/relationships/image" Target="../media/image57.jpeg"/><Relationship Id="rId14" Type="http://schemas.openxmlformats.org/officeDocument/2006/relationships/image" Target="../media/image6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3.png"/><Relationship Id="rId7" Type="http://schemas.openxmlformats.org/officeDocument/2006/relationships/image" Target="../media/image7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hyperlink" Target="https://youtu.be/myh7Z3LDJvI" TargetMode="External"/><Relationship Id="rId10" Type="http://schemas.openxmlformats.org/officeDocument/2006/relationships/image" Target="../media/image73.png"/><Relationship Id="rId4" Type="http://schemas.openxmlformats.org/officeDocument/2006/relationships/hyperlink" Target="https://youtu.be/SpMc3Rwg_dA" TargetMode="External"/><Relationship Id="rId9" Type="http://schemas.openxmlformats.org/officeDocument/2006/relationships/image" Target="../media/image7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10"/>
          <p:cNvSpPr>
            <a:spLocks noChangeArrowheads="1"/>
          </p:cNvSpPr>
          <p:nvPr/>
        </p:nvSpPr>
        <p:spPr bwMode="auto">
          <a:xfrm>
            <a:off x="827088" y="1700213"/>
            <a:ext cx="583247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b="1">
                <a:solidFill>
                  <a:srgbClr val="800000"/>
                </a:solidFill>
              </a:rPr>
              <a:t> </a:t>
            </a:r>
            <a:r>
              <a:rPr lang="ru-RU" altLang="ru-RU" sz="2800" b="1" i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Быкова Анастасия Георгиевна</a:t>
            </a:r>
          </a:p>
          <a:p>
            <a:r>
              <a:rPr lang="ru-RU" altLang="ru-RU" sz="2800" b="1" i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Дата рождения: 30 июля 2002 год</a:t>
            </a:r>
          </a:p>
          <a:p>
            <a:r>
              <a:rPr lang="ru-RU" altLang="ru-RU" sz="2000" b="1" i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Образовательное учреждение:</a:t>
            </a:r>
          </a:p>
          <a:p>
            <a:r>
              <a:rPr lang="ru-RU" altLang="ru-RU" sz="2400" b="1" i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МБОУ УСОШ №2 им.Сергея Ступакова</a:t>
            </a:r>
          </a:p>
        </p:txBody>
      </p:sp>
      <p:pic>
        <p:nvPicPr>
          <p:cNvPr id="2051" name="Picture 7" descr="C:\Users\Администратор\Desktop\ОРЛЁНОК. самопрезентации\Быкова А. фото, скан. грамот. дипломов\logot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67075" cy="15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C:\Users\Администратор\Desktop\ОРЛЁНОК. самопрезентации\Быкова А. фото, скан. грамот. дипломов\Фото. Быкова Анастасия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8678" y="177775"/>
            <a:ext cx="2585322" cy="365658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3" name="TextBox 1"/>
          <p:cNvSpPr txBox="1">
            <a:spLocks noChangeArrowheads="1"/>
          </p:cNvSpPr>
          <p:nvPr/>
        </p:nvSpPr>
        <p:spPr bwMode="auto">
          <a:xfrm>
            <a:off x="4397375" y="4464050"/>
            <a:ext cx="47466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1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«Родом я из Удомли – глубинки России,</a:t>
            </a:r>
          </a:p>
          <a:p>
            <a:r>
              <a:rPr lang="ru-RU" altLang="ru-RU" sz="1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Где глядятся берёзки в озёрную синь,</a:t>
            </a:r>
          </a:p>
          <a:p>
            <a:r>
              <a:rPr lang="ru-RU" altLang="ru-RU" sz="1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Где качаются ветры на сосновых вершинах.</a:t>
            </a:r>
          </a:p>
          <a:p>
            <a:r>
              <a:rPr lang="ru-RU" altLang="ru-RU" sz="1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 край вдохновенья, стихов и картин».</a:t>
            </a:r>
          </a:p>
        </p:txBody>
      </p:sp>
      <p:pic>
        <p:nvPicPr>
          <p:cNvPr id="2057" name="Picture 9" descr="C:\Users\Администратор\Desktop\ОРЛЁНОК. самопрезентации\Быкова А. фото, скан. грамот. дипломов\От ч.истока... Быкова Анастасия.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17032"/>
            <a:ext cx="2060451" cy="155611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Администратор\Desktop\ОРЛЁНОК. самопрезентации\Быкова А. фото, скан. грамот. дипломов\мой дивный край-моя удомля.bm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750349"/>
            <a:ext cx="2833562" cy="210765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17825" y="44450"/>
            <a:ext cx="6226175" cy="4727575"/>
          </a:xfrm>
        </p:spPr>
        <p:txBody>
          <a:bodyPr/>
          <a:lstStyle/>
          <a:p>
            <a:r>
              <a:rPr lang="ru-RU" altLang="ru-RU" sz="16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г.Заречном Пензенской обл. состоялся фестиваль-конкурс </a:t>
            </a:r>
            <a:br>
              <a:rPr lang="ru-RU" altLang="ru-RU" sz="16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6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юных тележурналистов «Атом-ТВ».</a:t>
            </a:r>
            <a:r>
              <a:rPr lang="ru-RU" altLang="ru-RU" sz="1600" b="1" i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6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Я в составе команды от школьной видеостудии «Объектив» </a:t>
            </a:r>
            <a:br>
              <a:rPr lang="ru-RU" altLang="ru-RU" sz="16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приняла в нём участие. Первый этап был – заочный. </a:t>
            </a:r>
            <a:br>
              <a:rPr lang="ru-RU" altLang="ru-RU" sz="16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В рамках проведения мероприятия организаторы провели онлайн игру «Информационные войны», а также мы создавали видео сюжеты на тему «Мы – будущее Росатома». </a:t>
            </a:r>
            <a:br>
              <a:rPr lang="ru-RU" altLang="ru-RU" sz="16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По итогам  заочного тура, вышли в финал. Второй этап – очный.</a:t>
            </a:r>
            <a:br>
              <a:rPr lang="ru-RU" altLang="ru-RU" sz="16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 В ходе конкурса я разрабатывала идею сюжета, брала интервью, писала тексты, занималась видеомонтажом.</a:t>
            </a:r>
            <a:r>
              <a:rPr lang="ru-RU" altLang="ru-RU" sz="1600" i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600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u="sng" smtClean="0">
                <a:latin typeface="Times New Roman" pitchFamily="18" charset="0"/>
                <a:cs typeface="Times New Roman" pitchFamily="18" charset="0"/>
                <a:hlinkClick r:id="rId3"/>
              </a:rPr>
              <a:t>http://www.youtube.com/watch?v=BJdkiPAPWNk</a:t>
            </a: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u="sng" smtClean="0">
                <a:latin typeface="Times New Roman" pitchFamily="18" charset="0"/>
                <a:cs typeface="Times New Roman" pitchFamily="18" charset="0"/>
                <a:hlinkClick r:id="rId4"/>
              </a:rPr>
              <a:t>http://www.youtube.com/watch?v=F7IjNOnGDY0</a:t>
            </a:r>
            <a:r>
              <a:rPr lang="ru-RU" altLang="ru-RU" sz="16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6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На  фестивале ребята знакомились друг с другом, участвовали в мастер-классах. Наряду с творческими коллективами г.Заречный, я выступила на Церемонии открытия, участвовала в «Поэтическом батле», пресс-коференции с Главами городов Госкорпорации Росатома, приняла участие в ток-шоу передачи «Ситуация».</a:t>
            </a:r>
            <a:r>
              <a:rPr lang="ru-RU" altLang="ru-RU" sz="1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В составе команды я награждена Дипломом в номинации</a:t>
            </a:r>
            <a:r>
              <a:rPr lang="ru-RU" altLang="ru-RU" sz="1600" i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600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6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«Специальный приз Телерадиокомпании «Заречный».                                                                       </a:t>
            </a:r>
            <a:r>
              <a:rPr lang="ru-RU" sz="1400" u="sng" smtClean="0">
                <a:latin typeface="Times New Roman" pitchFamily="18" charset="0"/>
                <a:cs typeface="Times New Roman" pitchFamily="18" charset="0"/>
                <a:hlinkClick r:id="rId5"/>
              </a:rPr>
              <a:t>http://zvezdaudachi.com/content/bykova-anastasiya-pesnya-sensaciya</a:t>
            </a:r>
            <a:endParaRPr lang="ru-RU" sz="1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Прямоугольник 10"/>
          <p:cNvSpPr>
            <a:spLocks noChangeArrowheads="1"/>
          </p:cNvSpPr>
          <p:nvPr/>
        </p:nvSpPr>
        <p:spPr bwMode="auto">
          <a:xfrm>
            <a:off x="1785938" y="5643563"/>
            <a:ext cx="5572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b="1">
                <a:solidFill>
                  <a:srgbClr val="800000"/>
                </a:solidFill>
              </a:rPr>
              <a:t> </a:t>
            </a:r>
            <a:endParaRPr lang="ru-RU" altLang="ru-RU" sz="2000" b="1">
              <a:solidFill>
                <a:srgbClr val="800000"/>
              </a:solidFill>
            </a:endParaRPr>
          </a:p>
        </p:txBody>
      </p:sp>
      <p:pic>
        <p:nvPicPr>
          <p:cNvPr id="3076" name="Picture 2" descr="C:\Users\Администратор\Desktop\Школа РОСАТОМА. Конкурсы\Атом-ТВ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8175" cy="155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2" descr="C:\Users\Администратор\Desktop\Школа РОСАТОМА. Конкурсы\фото. Видео. АТОМ-ТВ\Информация. АТОМ-ТВ\наша команда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54163"/>
            <a:ext cx="2603500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Администратор\Desktop\Школа РОСАТОМА. Конкурсы\фото. Видео. АТОМ-ТВ\Информация. АТОМ-ТВ\с председателем жюри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35563"/>
            <a:ext cx="2586038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4" descr="C:\Users\Администратор\Desktop\Школа РОСАТОМА. Конкурсы\фото. Видео. АТОМ-ТВ\Информация. АТОМ-ТВ\jPSIc_2hzSI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08363"/>
            <a:ext cx="2608263" cy="173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7" descr="C:\Users\Администратор\Desktop\Школа РОСАТОМА. Конкурсы\фото. Видео. АТОМ-ТВ\Информация. АТОМ-ТВ\на открытии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4941888"/>
            <a:ext cx="2555875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6" descr="C:\Users\Администратор\Desktop\ОРЛЁНОК. самопрезентации\Быкова А. фото, скан. грамот. дипломов\Атом-ТВ. Быкова А.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797425"/>
            <a:ext cx="1493838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8" descr="C:\Users\Администратор\Desktop\Школа РОСАТОМА. Конкурсы\фото. Видео. АТОМ-ТВ\Информация. АТОМ-ТВ\награждение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975" y="5114925"/>
            <a:ext cx="2600325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Users\Администратор\Desktop\фото. Видео. АТОМ-ТВ\NpHblDSE_uA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8" y="5314012"/>
            <a:ext cx="2203195" cy="1543988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</p:pic>
      <p:sp>
        <p:nvSpPr>
          <p:cNvPr id="4099" name="TextBox 1"/>
          <p:cNvSpPr txBox="1">
            <a:spLocks noChangeArrowheads="1"/>
          </p:cNvSpPr>
          <p:nvPr/>
        </p:nvSpPr>
        <p:spPr bwMode="auto">
          <a:xfrm>
            <a:off x="2617788" y="12700"/>
            <a:ext cx="6516687" cy="461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1800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марте 2015 года я приняла участие </a:t>
            </a:r>
          </a:p>
          <a:p>
            <a:pPr algn="just"/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altLang="ru-RU" sz="180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конкурсе-фестивале детских СМИ городов РОСАТОМА </a:t>
            </a:r>
          </a:p>
          <a:p>
            <a:r>
              <a:rPr lang="ru-RU" altLang="ru-RU" sz="1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«Спасибо, ЗАТО, что ты есть!»</a:t>
            </a:r>
          </a:p>
          <a:p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Продуктом моей работы стал видео ролик </a:t>
            </a:r>
          </a:p>
          <a:p>
            <a:r>
              <a:rPr lang="ru-RU" altLang="ru-RU" sz="1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«Маленький город большой страны», </a:t>
            </a:r>
          </a:p>
          <a:p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который можно посмотреть по ссылке:</a:t>
            </a:r>
          </a:p>
          <a:p>
            <a:pPr eaLnBrk="0" hangingPunct="0"/>
            <a:r>
              <a:rPr lang="ru-RU" sz="1400" u="sng">
                <a:latin typeface="Times New Roman" pitchFamily="18" charset="0"/>
                <a:cs typeface="Times New Roman" pitchFamily="18" charset="0"/>
                <a:hlinkClick r:id="rId4"/>
              </a:rPr>
              <a:t>https://www.youtube.com/watch?v=8Q7NR8YJS4k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По итогам учебного года, 4 раза награждалась Грамотой </a:t>
            </a:r>
          </a:p>
          <a:p>
            <a:pPr algn="just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Главы района за высокие результаты в учёбе и различных конкурсах, способствующих прославлению Удомельского района и Тверской земли.</a:t>
            </a:r>
          </a:p>
          <a:p>
            <a:pPr algn="just"/>
            <a:endParaRPr lang="ru-RU" altLang="ru-RU" sz="1600" i="1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За создание </a:t>
            </a:r>
            <a:r>
              <a:rPr lang="ru-RU" altLang="ru-RU" sz="1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«Видеоклипа авторской песни» </a:t>
            </a:r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в конкурсе </a:t>
            </a:r>
          </a:p>
          <a:p>
            <a:pPr algn="just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Калининской АЭС </a:t>
            </a:r>
            <a:r>
              <a:rPr lang="ru-RU" altLang="ru-RU" sz="1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«Пусть память говорит» </a:t>
            </a:r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награждена грамотой.</a:t>
            </a:r>
          </a:p>
          <a:p>
            <a:pPr algn="just"/>
            <a:r>
              <a:rPr lang="ru-RU" sz="1400" u="sng">
                <a:latin typeface="Times New Roman" pitchFamily="18" charset="0"/>
                <a:cs typeface="Times New Roman" pitchFamily="18" charset="0"/>
                <a:hlinkClick r:id="rId5"/>
              </a:rPr>
              <a:t>http://zvezdaudachi.com/content/anastasiya-bykova-pesnya-mir-na-planete-avtorskaya-pesnya</a:t>
            </a:r>
            <a:endParaRPr lang="ru-RU" altLang="ru-RU" sz="1600" i="1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Решением коллегии фестиваля «Звёзды Нового Века» я удостоена персональной записи на Международной детской доске почёта. </a:t>
            </a:r>
          </a:p>
          <a:p>
            <a:pPr algn="just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Адрес записи: </a:t>
            </a:r>
            <a:r>
              <a:rPr lang="en-US" altLang="ru-RU" sz="1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glory.znv.ru/1013</a:t>
            </a:r>
            <a:r>
              <a:rPr lang="ru-RU" altLang="ru-RU" sz="1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60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0" name="Picture 5" descr="C:\Users\Администратор\Desktop\Школа РОСАТОМА. Конкурсы\фото. Видео. АТОМ-ТВ\Информация. АТОМ-ТВ\пресс-конференция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71"/>
          <a:stretch/>
        </p:blipFill>
        <p:spPr bwMode="auto">
          <a:xfrm rot="21185397">
            <a:off x="103198" y="908804"/>
            <a:ext cx="2508164" cy="1866952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2" descr="C:\Users\Администратор\Desktop\ОРЛЁНОК. самопрезентации\Быкова А. фото, скан. грамот. дипломов\Спасибо, ЗАТО, что ты есть!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" y="2708275"/>
            <a:ext cx="1878013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DSC0875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540" y="4797152"/>
            <a:ext cx="2670460" cy="2060848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 descr="C:\Users\Администратор\Desktop\ОРЛЁНОК. самопрезентации\Быкова А. фото, скан. грамот. дипломов\logotn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73250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 descr="C:\Users\Администратор\Desktop\ОРЛЁНОК. самопрезентации\Быкова А. фото, скан. грамот. дипломов\15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2"/>
          <a:stretch>
            <a:fillRect/>
          </a:stretch>
        </p:blipFill>
        <p:spPr bwMode="auto">
          <a:xfrm>
            <a:off x="2124075" y="4660900"/>
            <a:ext cx="1519238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10" descr="C:\Users\Администратор\Desktop\ОРЛЁНОК. самопрезентации\Быкова А. фото, скан. грамот. дипломов\18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138" y="4684713"/>
            <a:ext cx="1566862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9" descr="C:\Users\Администратор\Desktop\ОРЛЁНОК. самопрезентации\Быкова А. фото, скан. грамот. дипломов\Награды районные\8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0" y="4684713"/>
            <a:ext cx="1563688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2085975" y="19050"/>
            <a:ext cx="7058025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ru-RU" altLang="ru-RU" sz="1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имею активную жизненную позицию : </a:t>
            </a:r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танцую, рисую, вяжу крючком, занимаюсь эстрадным вокалом, в этом году заканчиваю музыкальную школу по классу хоровое пение, играю на фортепиано, новым инструментом, который решила освоить, стал – саксофон. Также увлекаюсь литературным творчеством, в моей копилке несколько сказок, стихотворений, написаны и уже исполнены две песни, посвящённые ветеранам Великой Отечественной войны, принимаю участие в социально-значимых акциях, соревнованиях, </a:t>
            </a:r>
          </a:p>
          <a:p>
            <a:pPr algn="just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снималась в массовых сценах фильма «Атомный Иван», </a:t>
            </a:r>
          </a:p>
          <a:p>
            <a:pPr algn="just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мною созданы несколько проектов. </a:t>
            </a:r>
            <a:r>
              <a:rPr lang="en-US" altLang="ru-RU" sz="1400">
                <a:latin typeface="Times New Roman" pitchFamily="18" charset="0"/>
                <a:cs typeface="Times New Roman" pitchFamily="18" charset="0"/>
                <a:hlinkClick r:id="rId3"/>
              </a:rPr>
              <a:t>http://pedmir.ru/62287</a:t>
            </a:r>
            <a:endParaRPr lang="ru-RU" altLang="ru-RU" sz="140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Постоянно участвую в творческих конкурсах, фестивалях, предметных олимпиадах, праздничных концертах различных уровней. </a:t>
            </a:r>
          </a:p>
          <a:p>
            <a:pPr algn="just"/>
            <a:r>
              <a:rPr lang="ru-RU" altLang="ru-RU" sz="1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ССЫЛКИ на выступления: </a:t>
            </a:r>
            <a:r>
              <a:rPr lang="ru-RU" sz="1400" u="sng">
                <a:latin typeface="Times New Roman" pitchFamily="18" charset="0"/>
                <a:cs typeface="Times New Roman" pitchFamily="18" charset="0"/>
                <a:hlinkClick r:id="rId4"/>
              </a:rPr>
              <a:t>http://zvezdaudachi.com/content/s-nami-budushchee-svetloe-bykova-anastasiya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u="sng">
                <a:latin typeface="Times New Roman" pitchFamily="18" charset="0"/>
                <a:cs typeface="Times New Roman" pitchFamily="18" charset="0"/>
                <a:hlinkClick r:id="rId5"/>
              </a:rPr>
              <a:t>http://zvezdaudachi.com/content/bykova-anastasiya-pesnya-zazhigay-evropa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1400" u="sng">
                <a:latin typeface="Times New Roman" pitchFamily="18" charset="0"/>
                <a:cs typeface="Times New Roman" pitchFamily="18" charset="0"/>
                <a:hlinkClick r:id="rId6"/>
              </a:rPr>
              <a:t>http://zvezdaudachi.com/content/anastasiya-bykova-pesnya-mir-na-planete-avtorskaya-pesnya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2" descr="C:\Users\Администратор\Desktop\ОРЛЁНОК. самопрезентации\Быкова А. фото, скан. грамот. дипломов\2012-09-14 01-18-1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39"/>
          <a:stretch>
            <a:fillRect/>
          </a:stretch>
        </p:blipFill>
        <p:spPr bwMode="auto">
          <a:xfrm>
            <a:off x="0" y="1125538"/>
            <a:ext cx="1855788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3" descr="C:\Users\Администратор\Desktop\ОРЛЁНОК. самопрезентации\Быкова А. фото, скан. грамот. дипломов\DSCF6806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1" r="26375"/>
          <a:stretch>
            <a:fillRect/>
          </a:stretch>
        </p:blipFill>
        <p:spPr bwMode="auto">
          <a:xfrm>
            <a:off x="0" y="5013325"/>
            <a:ext cx="1947863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6" descr="C:\Users\Администратор\Desktop\ОРЛЁНОК. самопрезентации\Быкова А. фото, скан. грамот. дипломов\obraz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638" y="4991100"/>
            <a:ext cx="1876425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7" descr="C:\Users\Администратор\Desktop\ОРЛЁНОК. самопрезентации\Быкова А. фото, скан. грамот. дипломов\DSC0867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413" y="3875088"/>
            <a:ext cx="2287587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4" descr="C:\Users\Администратор\Desktop\ОРЛЁНОК. самопрезентации\Быкова А. фото, скан. грамот. дипломов\DSCN0121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2" r="24420"/>
          <a:stretch>
            <a:fillRect/>
          </a:stretch>
        </p:blipFill>
        <p:spPr bwMode="auto">
          <a:xfrm>
            <a:off x="7391400" y="5013325"/>
            <a:ext cx="17526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9" descr="C:\Users\Администратор\Desktop\ОРЛЁНОК. самопрезентации\Быкова А. фото, скан. грамот. дипломов\Творческая работа № 4.Быкова Анастасия.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5" r="14781"/>
          <a:stretch>
            <a:fillRect/>
          </a:stretch>
        </p:blipFill>
        <p:spPr bwMode="auto">
          <a:xfrm>
            <a:off x="1258888" y="5788025"/>
            <a:ext cx="11350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8" descr="C:\Users\Администратор\Desktop\ОРЛЁНОК. самопрезентации\Быкова А. фото, скан. грамот. дипломов\Творческая работа №2. Быкова Анастасия.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7"/>
          <a:stretch>
            <a:fillRect/>
          </a:stretch>
        </p:blipFill>
        <p:spPr bwMode="auto">
          <a:xfrm>
            <a:off x="1068388" y="5013325"/>
            <a:ext cx="860425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 descr="C:\Users\Администратор\Desktop\ОРЛЁНОК. самопрезентации\Быкова А. фото, скан. грамот. дипломов\Рождается новый день...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763" y="3681413"/>
            <a:ext cx="2597150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1" descr="C:\Users\Администратор\Desktop\ОРЛЁНОК. самопрезентации\Быкова А. фото, скан. грамот. дипломов\PICT5642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738" y="4991100"/>
            <a:ext cx="250190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Picture 13" descr="C:\Users\Администратор\Desktop\ОРЛЁНОК. самопрезентации\Быкова А. фото, скан. грамот. дипломов\PICT5682.JPG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34" r="19204"/>
          <a:stretch/>
        </p:blipFill>
        <p:spPr bwMode="auto">
          <a:xfrm>
            <a:off x="1885642" y="4991378"/>
            <a:ext cx="758755" cy="907516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5" descr="C:\Users\Администратор\Desktop\Школа РОСАТОМА. Конкурсы\атом тв\я,ты,он,она\Культурная жизнь у нас хороша...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9"/>
          <a:stretch>
            <a:fillRect/>
          </a:stretch>
        </p:blipFill>
        <p:spPr bwMode="auto">
          <a:xfrm>
            <a:off x="0" y="3679825"/>
            <a:ext cx="2290763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2" descr="C:\Users\Администратор\Desktop\ОРЛЁНОК. самопрезентации\Быкова А. фото, скан. грамот. дипломов\DSC08894.JP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6" t="36115" r="37137"/>
          <a:stretch/>
        </p:blipFill>
        <p:spPr bwMode="auto">
          <a:xfrm>
            <a:off x="313951" y="2793434"/>
            <a:ext cx="754914" cy="9664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6" descr="C:\Users\Администратор\Desktop\ОРЛЁНОК. самопрезентации\Быкова А. фото, скан. грамот. дипломов\Сан. посты-15г.-1 место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063" y="3711575"/>
            <a:ext cx="1262062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" descr="klas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" r="73947" b="74618"/>
          <a:stretch/>
        </p:blipFill>
        <p:spPr bwMode="auto">
          <a:xfrm>
            <a:off x="6722289" y="5744373"/>
            <a:ext cx="1091923" cy="1165941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7" descr="C:\Users\Администратор\Desktop\ОРЛЁНОК. самопрезентации\Быкова А. фото, скан. грамот. дипломов\logotn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73250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Picture 20" descr="C:\Users\Администратор\Desktop\ОРЛЁНОК. самопрезентации\Быкова А. фото, скан. грамот. дипломов\Мир без террора. Быкова А.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3679825"/>
            <a:ext cx="1274763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C:\Documents and Settings\Пользователь\Мои документы\Мои рисунки\Выступление в ЦОИ. День работников бытового обслуживания и ЖКХ\SDC1084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5814" y="2665960"/>
            <a:ext cx="1749486" cy="1238047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2" name="Рисунок 11" descr="C:\Documents and Settings\Пользователь\Мои документы\Мои рисунки\Е.В.Быкова\PICT4558.JPG"/>
          <p:cNvPicPr/>
          <p:nvPr/>
        </p:nvPicPr>
        <p:blipFill>
          <a:blip r:embed="rId4" cstate="print"/>
          <a:srcRect l="44575" t="30342" r="36505" b="27137"/>
          <a:stretch>
            <a:fillRect/>
          </a:stretch>
        </p:blipFill>
        <p:spPr bwMode="auto">
          <a:xfrm>
            <a:off x="8028385" y="1"/>
            <a:ext cx="936104" cy="20608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8" descr="I:\Настя. Фотки\P1010151.JPG"/>
          <p:cNvPicPr>
            <a:picLocks noChangeAspect="1" noChangeArrowheads="1"/>
          </p:cNvPicPr>
          <p:nvPr/>
        </p:nvPicPr>
        <p:blipFill>
          <a:blip r:embed="rId5"/>
          <a:srcRect l="35513" t="33102" r="42219" b="20624"/>
          <a:stretch>
            <a:fillRect/>
          </a:stretch>
        </p:blipFill>
        <p:spPr bwMode="auto">
          <a:xfrm>
            <a:off x="1464749" y="1030425"/>
            <a:ext cx="1039169" cy="1772850"/>
          </a:xfrm>
          <a:prstGeom prst="smileyFac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5" name="Рисунок 14" descr="G:\Фото\Фото.9 мая. Июнь - спектакль. День города.1 сентября 2011\PICT7235.JPG"/>
          <p:cNvPicPr/>
          <p:nvPr/>
        </p:nvPicPr>
        <p:blipFill>
          <a:blip r:embed="rId6" cstate="print"/>
          <a:srcRect r="6693" b="8283"/>
          <a:stretch>
            <a:fillRect/>
          </a:stretch>
        </p:blipFill>
        <p:spPr bwMode="auto">
          <a:xfrm rot="675025">
            <a:off x="62542" y="5294527"/>
            <a:ext cx="1748166" cy="1280070"/>
          </a:xfrm>
          <a:prstGeom prst="ellipse">
            <a:avLst/>
          </a:prstGeom>
          <a:ln>
            <a:noFill/>
          </a:ln>
          <a:effectLst>
            <a:softEdge rad="31750"/>
          </a:effectLst>
        </p:spPr>
      </p:pic>
      <p:sp>
        <p:nvSpPr>
          <p:cNvPr id="6150" name="TextBox 2"/>
          <p:cNvSpPr txBox="1">
            <a:spLocks noChangeArrowheads="1"/>
          </p:cNvSpPr>
          <p:nvPr/>
        </p:nvSpPr>
        <p:spPr bwMode="auto">
          <a:xfrm>
            <a:off x="2374900" y="0"/>
            <a:ext cx="4752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2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Мои успехи и достижения</a:t>
            </a:r>
          </a:p>
        </p:txBody>
      </p:sp>
      <p:sp>
        <p:nvSpPr>
          <p:cNvPr id="6151" name="TextBox 3"/>
          <p:cNvSpPr txBox="1">
            <a:spLocks noChangeArrowheads="1"/>
          </p:cNvSpPr>
          <p:nvPr/>
        </p:nvSpPr>
        <p:spPr bwMode="auto">
          <a:xfrm>
            <a:off x="2224088" y="419100"/>
            <a:ext cx="5834062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Я – любознательная, целеустремлённая, и поэтому хочу разносторонне развиваться, не могу сидеть на месте… помогаю организовать не только свой досуг, но и школьный. Основной интерес проявляю к творчеству. В этом направлении у меня, думаю, хорошая перспектива и возможности, </a:t>
            </a:r>
          </a:p>
          <a:p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чтобы реализовать мои цели и желания, т.к. я участвую во многих конкурсах и имею положительные  результаты.</a:t>
            </a:r>
          </a:p>
          <a:p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На сцене я с трёх лет, любовь к искусству привили мне </a:t>
            </a:r>
          </a:p>
          <a:p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бабушка, папа, мама и старший брат. </a:t>
            </a:r>
          </a:p>
          <a:p>
            <a:r>
              <a:rPr lang="ru-RU" altLang="ru-RU" sz="1600" b="1" i="1">
                <a:latin typeface="Times New Roman" pitchFamily="18" charset="0"/>
                <a:cs typeface="Times New Roman" pitchFamily="18" charset="0"/>
              </a:rPr>
              <a:t>У нас музыкальная творческая семья, и я этим горжусь!</a:t>
            </a:r>
          </a:p>
        </p:txBody>
      </p:sp>
      <p:pic>
        <p:nvPicPr>
          <p:cNvPr id="16" name="Picture 3" descr="vesna_1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23" r="33610" b="76327"/>
          <a:stretch/>
        </p:blipFill>
        <p:spPr bwMode="auto">
          <a:xfrm>
            <a:off x="4139952" y="5672725"/>
            <a:ext cx="1224136" cy="1166092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" descr="vesen1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81" t="80112" r="39671"/>
          <a:stretch/>
        </p:blipFill>
        <p:spPr bwMode="auto">
          <a:xfrm>
            <a:off x="5292080" y="5382691"/>
            <a:ext cx="1381489" cy="1302981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nastja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6" r="33452" b="50000"/>
          <a:stretch/>
        </p:blipFill>
        <p:spPr bwMode="auto">
          <a:xfrm>
            <a:off x="3085952" y="4853682"/>
            <a:ext cx="1320964" cy="1350138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7" descr="C:\Users\Администратор\Desktop\ОРЛЁНОК. самопрезентации\Быкова А. фото, скан. грамот. дипломов\logotn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73250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13" descr="C:\Users\Администратор\Desktop\ОРЛЁНОК. самопрезентации\Быкова А. фото, скан. грамот. дипломов\1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5" y="3390900"/>
            <a:ext cx="1322388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Picture 14" descr="C:\Users\Администратор\Desktop\ОРЛЁНОК. самопрезентации\Быкова А. фото, скан. грамот. дипломов\2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2"/>
          <a:stretch>
            <a:fillRect/>
          </a:stretch>
        </p:blipFill>
        <p:spPr bwMode="auto">
          <a:xfrm>
            <a:off x="1457325" y="2892425"/>
            <a:ext cx="1385888" cy="199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15" descr="C:\Users\Администратор\Desktop\ОРЛЁНОК. самопрезентации\Быкова А. фото, скан. грамот. дипломов\3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9"/>
          <a:stretch>
            <a:fillRect/>
          </a:stretch>
        </p:blipFill>
        <p:spPr bwMode="auto">
          <a:xfrm>
            <a:off x="7794625" y="1512888"/>
            <a:ext cx="1303338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9" name="Picture 16" descr="C:\Users\Администратор\Desktop\ОРЛЁНОК. самопрезентации\Быкова А. фото, скан. грамот. дипломов\20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1420813"/>
            <a:ext cx="1317625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Picture 17" descr="C:\Users\Администратор\Desktop\ОРЛЁНОК. самопрезентации\Быкова А. фото, скан. грамот. дипломов\22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088" y="3284538"/>
            <a:ext cx="1404937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1" name="Picture 19" descr="C:\Users\Администратор\Desktop\ОРЛЁНОК. самопрезентации\Быкова А. фото, скан. грамот. дипломов\Газета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388" y="3709988"/>
            <a:ext cx="1468437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 descr="C:\Documents and Settings\Administrator\Рабочий стол\Фото. Парад планет - 2011\PICT7019.JPG"/>
          <p:cNvPicPr/>
          <p:nvPr/>
        </p:nvPicPr>
        <p:blipFill>
          <a:blip r:embed="rId17" cstate="print"/>
          <a:srcRect l="35829" t="10811" r="25522"/>
          <a:stretch>
            <a:fillRect/>
          </a:stretch>
        </p:blipFill>
        <p:spPr bwMode="auto">
          <a:xfrm rot="621529">
            <a:off x="8018288" y="5157822"/>
            <a:ext cx="955464" cy="16275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63" name="Picture 22" descr="C:\Users\Администратор\Desktop\ОРЛЁНОК. самопрезентации\Быкова А. фото, скан. грамот. дипломов\Награды районные\12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4883150"/>
            <a:ext cx="1354137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4" name="Picture 23" descr="C:\Users\Администратор\Desktop\ОРЛЁНОК. самопрезентации\Быкова А. фото, скан. грамот. дипломов\Награды районные\14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8"/>
          <a:stretch>
            <a:fillRect/>
          </a:stretch>
        </p:blipFill>
        <p:spPr bwMode="auto">
          <a:xfrm>
            <a:off x="7777163" y="3382963"/>
            <a:ext cx="1366837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5" name="Picture 21" descr="C:\Users\Администратор\Desktop\ОРЛЁНОК. самопрезентации\Быкова А. фото, скан. грамот. дипломов\Награды районные\6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313" y="4756150"/>
            <a:ext cx="1443037" cy="202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6" name="Picture 18" descr="C:\Users\Администратор\Desktop\ОРЛЁНОК. самопрезентации\Быкова А. фото, скан. грамот. дипломов\23.jp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663" y="2973388"/>
            <a:ext cx="1485900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 descr="C:\Users\Администратор\Desktop\ОРЛЁНОК. самопрезентации\Быкова А. фото, скан. грамот. дипломов\logot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73250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2" descr="C:\Users\Администратор\Desktop\ОРЛЁНОК. самопрезентации\Быкова А. фото, скан. грамот. дипломов\быкова анастасия георгиевна (1)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881063"/>
            <a:ext cx="15748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3" descr="C:\Users\Администратор\Desktop\ОРЛЁНОК. самопрезентации\Быкова А. фото, скан. грамот. дипломов\быкова анастасия георгиевна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075" y="877888"/>
            <a:ext cx="157797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4" descr="C:\Users\Администратор\Desktop\ОРЛЁНОК. самопрезентации\Быкова А. фото, скан. грамот. дипломов\Удостоверение на ОРДЕН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877888"/>
            <a:ext cx="1714500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Прямоугольник 1"/>
          <p:cNvSpPr>
            <a:spLocks noChangeArrowheads="1"/>
          </p:cNvSpPr>
          <p:nvPr/>
        </p:nvSpPr>
        <p:spPr bwMode="auto">
          <a:xfrm>
            <a:off x="1541463" y="5160963"/>
            <a:ext cx="5543550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1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 мая 2015г. </a:t>
            </a:r>
            <a:r>
              <a:rPr lang="ru-RU" altLang="ru-RU" sz="1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выдающиеся достижения в учёбе и творчестве </a:t>
            </a:r>
          </a:p>
          <a:p>
            <a:r>
              <a:rPr lang="ru-RU" altLang="ru-RU" sz="1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была награждена </a:t>
            </a:r>
            <a:r>
              <a:rPr lang="ru-RU" altLang="ru-RU" sz="1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Орденом «Молодые таланты России». </a:t>
            </a:r>
          </a:p>
          <a:p>
            <a:r>
              <a:rPr lang="ru-RU" altLang="ru-RU" sz="1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Награду в Москве вручала Депутат Государственной Думы -  </a:t>
            </a:r>
            <a:r>
              <a:rPr lang="ru-RU" altLang="ru-RU" sz="1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Максимова Светлана Викторовна.</a:t>
            </a:r>
          </a:p>
          <a:p>
            <a:r>
              <a:rPr lang="en-US" altLang="ru-RU" sz="11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https://cloud.mail.ru/public/24j26AW6UrWE/</a:t>
            </a:r>
            <a:r>
              <a:rPr lang="ru-RU" altLang="ru-RU" sz="11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Дипломы%20лауреатов%20Форума%20Одарённые%20дети%20-%202015</a:t>
            </a:r>
            <a:endParaRPr lang="ru-RU" altLang="ru-RU" sz="11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ru-RU" sz="11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http://www.globalkid.ru/moscow_forum/866/6714/</a:t>
            </a:r>
            <a:r>
              <a:rPr lang="ru-RU" altLang="ru-RU" sz="11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7175" name="TextBox 2"/>
          <p:cNvSpPr txBox="1">
            <a:spLocks noChangeArrowheads="1"/>
          </p:cNvSpPr>
          <p:nvPr/>
        </p:nvSpPr>
        <p:spPr bwMode="auto">
          <a:xfrm>
            <a:off x="1901825" y="17463"/>
            <a:ext cx="72263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Награды</a:t>
            </a:r>
          </a:p>
          <a:p>
            <a:pPr eaLnBrk="1" hangingPunct="1"/>
            <a:r>
              <a:rPr lang="ru-RU" sz="2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 Международном, Всероссийском и Региональном уровне</a:t>
            </a:r>
          </a:p>
        </p:txBody>
      </p:sp>
      <p:pic>
        <p:nvPicPr>
          <p:cNvPr id="7176" name="Picture 7" descr="C:\Users\Администратор\Desktop\ОРЛЁНОК. самопрезентации\Быкова А. фото, скан. грамот. дипломов\1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975" y="3098800"/>
            <a:ext cx="1522413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8" descr="C:\Users\Администратор\Desktop\ОРЛЁНОК. самопрезентации\Быкова А. фото, скан. грамот. дипломов\7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6" t="1469"/>
          <a:stretch>
            <a:fillRect/>
          </a:stretch>
        </p:blipFill>
        <p:spPr bwMode="auto">
          <a:xfrm>
            <a:off x="1541463" y="3109913"/>
            <a:ext cx="1485900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9" descr="C:\Users\Администратор\Desktop\ОРЛЁНОК. самопрезентации\Быкова А. фото, скан. грамот. дипломов\4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0" y="877888"/>
            <a:ext cx="1614488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0" descr="C:\Users\Администратор\Desktop\ОРЛЁНОК. самопрезентации\Быкова А. фото, скан. грамот. дипломов\5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350" y="881063"/>
            <a:ext cx="158750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1" descr="C:\Users\Администратор\Desktop\ОРЛЁНОК. самопрезентации\Быкова А. фото, скан. грамот. дипломов\21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2"/>
          <a:stretch>
            <a:fillRect/>
          </a:stretch>
        </p:blipFill>
        <p:spPr bwMode="auto">
          <a:xfrm>
            <a:off x="4676775" y="881063"/>
            <a:ext cx="1530350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3" descr="C:\Users\Администратор\Desktop\ОРЛЁНОК. самопрезентации\Быкова А. фото, скан. грамот. дипломов\27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388" y="3200400"/>
            <a:ext cx="1471612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7" descr="DSC08805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4"/>
          <a:stretch/>
        </p:blipFill>
        <p:spPr bwMode="auto">
          <a:xfrm>
            <a:off x="0" y="3260125"/>
            <a:ext cx="1569216" cy="1512169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14" descr="C:\Users\Администратор\Desktop\ОРЛЁНОК. самопрезентации\Быкова А. фото, скан. грамот. дипломов\28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388" y="4775200"/>
            <a:ext cx="1487487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12" descr="C:\Users\Администратор\Desktop\ОРЛЁНОК. самопрезентации\Быкова А. фото, скан. грамот. дипломов\24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63" y="3098800"/>
            <a:ext cx="1522412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5" name="Picture 16" descr="C:\Users\Администратор\Desktop\ОРЛЁНОК. самопрезентации\Быкова А. фото, скан. грамот. дипломов\30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700" y="3076575"/>
            <a:ext cx="1539875" cy="213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DSC08461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46"/>
          <a:stretch/>
        </p:blipFill>
        <p:spPr bwMode="auto">
          <a:xfrm>
            <a:off x="7059486" y="5268575"/>
            <a:ext cx="993109" cy="1555851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7" name="Picture 17" descr="C:\Users\Администратор\Desktop\ОРЛЁНОК. самопрезентации\Быкова А. фото, скан. грамот. дипломов\25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" r="394"/>
          <a:stretch>
            <a:fillRect/>
          </a:stretch>
        </p:blipFill>
        <p:spPr bwMode="auto">
          <a:xfrm>
            <a:off x="0" y="4649788"/>
            <a:ext cx="156845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 descr="C:\Users\Администратор\Desktop\ОРЛЁНОК. самопрезентации\Быкова А. фото, скан. грамот. дипломов\logot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00"/>
            <a:ext cx="2339975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Прямоугольник 1"/>
          <p:cNvSpPr>
            <a:spLocks noChangeArrowheads="1"/>
          </p:cNvSpPr>
          <p:nvPr/>
        </p:nvSpPr>
        <p:spPr bwMode="auto">
          <a:xfrm>
            <a:off x="2124075" y="333375"/>
            <a:ext cx="6997700" cy="412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altLang="ru-RU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«Путь от идеи к делу далёк только у тех, кто ничего не делает!»</a:t>
            </a:r>
            <a:endParaRPr lang="ru-RU" altLang="ru-RU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Говоря о настоящем, я не могу не думать о будущем. </a:t>
            </a:r>
          </a:p>
          <a:p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Постоянный творческий поиск, упорство в достижении поставленных целей позволят сделать мне правильный выбор жизненного пути, реализовать себя с максимальной пользой, сделают жизнь насыщенной и интересной. Надеюсь, всё, что интересует меня сейчас, станет поводом в будущем выбрать достойную профессию, которая позволит мне быть полезной людям, испытывать удовольствие от своей работы самой.</a:t>
            </a:r>
          </a:p>
          <a:p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Каждый человек – талантлив. Добьётся ли он успеха – зависит от того, будет ли выявлен этот талант, помогут ли родители и общество в целом развить его и применить во взрослой жизни. </a:t>
            </a:r>
          </a:p>
          <a:p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Дерзайте, творите, и мир вокруг нас станет лучше и добрее!</a:t>
            </a:r>
          </a:p>
          <a:p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Музыкальный подарок от меня вы можете посмотреть по ссылке:</a:t>
            </a:r>
          </a:p>
          <a:p>
            <a:r>
              <a:rPr lang="ru-RU" sz="1600" u="sng">
                <a:latin typeface="Times New Roman" pitchFamily="18" charset="0"/>
                <a:cs typeface="Times New Roman" pitchFamily="18" charset="0"/>
                <a:hlinkClick r:id="rId4"/>
              </a:rPr>
              <a:t>https://youtu.be/SpMc3Rwg_dA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600" u="sng">
                <a:latin typeface="Times New Roman" pitchFamily="18" charset="0"/>
                <a:cs typeface="Times New Roman" pitchFamily="18" charset="0"/>
                <a:hlinkClick r:id="rId5"/>
              </a:rPr>
              <a:t>https://youtu.be/myh7Z3LDJvI</a:t>
            </a:r>
            <a:endParaRPr lang="ru-RU" altLang="ru-RU"/>
          </a:p>
          <a:p>
            <a:r>
              <a:rPr lang="ru-RU" altLang="ru-RU" b="1" i="1"/>
              <a:t> 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Я стараюсь следовать такому девизу: </a:t>
            </a:r>
          </a:p>
          <a:p>
            <a:r>
              <a:rPr lang="ru-RU" altLang="ru-RU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«Всё я сумею, всё смогу! Я не могу иначе!»</a:t>
            </a:r>
          </a:p>
        </p:txBody>
      </p:sp>
      <p:pic>
        <p:nvPicPr>
          <p:cNvPr id="9221" name="Picture 5" descr="C:\Users\Администратор\Desktop\ОРЛЁНОК. самопрезентации\Быкова А. фото, скан. грамот. дипломов\Настя(Атом ТВ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456862"/>
            <a:ext cx="2808312" cy="229067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Администратор\Desktop\ОРЛЁНОК. самопрезентации\Быкова А. фото, скан. грамот. дипломов\фото\МБОУ УСОШ №2.bm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9896">
            <a:off x="6394485" y="4646887"/>
            <a:ext cx="2582318" cy="19261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Users\Администратор\Desktop\ОРЛЁНОК. самопрезентации\Быкова А. фото, скан. грамот. дипломов\фото\...................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7975">
            <a:off x="175799" y="4602813"/>
            <a:ext cx="2740314" cy="182997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C:\Users\Администратор\Desktop\templogo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1" y="1628800"/>
            <a:ext cx="2347534" cy="678719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C:\Users\Администратор\Desktop\ОРЛЁНОК. самопрезентации\Быкова А. фото, скан. грамот. дипломов\фото\Копия От ч.истока... Быкова Анастасия..bmp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75" y="2937561"/>
            <a:ext cx="2170162" cy="1268892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3000612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2485</TotalTime>
  <Words>625</Words>
  <Application>Microsoft Office PowerPoint</Application>
  <PresentationFormat>Экран (4:3)</PresentationFormat>
  <Paragraphs>54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TS030006122</vt:lpstr>
      <vt:lpstr>Презентация PowerPoint</vt:lpstr>
      <vt:lpstr>В г.Заречном Пензенской обл. состоялся фестиваль-конкурс  для юных тележурналистов «Атом-ТВ». Я в составе команды от школьной видеостудии «Объектив»  приняла в нём участие. Первый этап был – заочный.  В рамках проведения мероприятия организаторы провели онлайн игру «Информационные войны», а также мы создавали видео сюжеты на тему «Мы – будущее Росатома».  По итогам  заочного тура, вышли в финал. Второй этап – очный.  В ходе конкурса я разрабатывала идею сюжета, брала интервью, писала тексты, занималась видеомонтажом. http://www.youtube.com/watch?v=BJdkiPAPWNk http://www.youtube.com/watch?v=F7IjNOnGDY0 На  фестивале ребята знакомились друг с другом, участвовали в мастер-классах. Наряду с творческими коллективами г.Заречный, я выступила на Церемонии открытия, участвовала в «Поэтическом батле», пресс-коференции с Главами городов Госкорпорации Росатома, приняла участие в ток-шоу передачи «Ситуация». В составе команды я награждена Дипломом в номинации «Специальный приз Телерадиокомпании «Заречный».                                                                       http://zvezdaudachi.com/content/bykova-anastasiya-pesnya-sensaciya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Защита реферата</dc:title>
  <dc:creator>Admin</dc:creator>
  <cp:lastModifiedBy>Admin</cp:lastModifiedBy>
  <cp:revision>242</cp:revision>
  <dcterms:modified xsi:type="dcterms:W3CDTF">2016-02-01T12:33:26Z</dcterms:modified>
</cp:coreProperties>
</file>