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7" r:id="rId3"/>
    <p:sldId id="258" r:id="rId4"/>
    <p:sldId id="259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70" r:id="rId13"/>
    <p:sldId id="269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638FB3-0E1E-4756-8388-E2FF872B0BAE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A8F2CA-F8E7-4208-93E0-A066DA95EF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375B3B-ECE0-4A61-B21B-2D4C54EEF712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2308A-C6B9-4104-9BCF-3862557CE7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36719-2465-4161-BB88-BE3F3DC2049B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3A361-0B74-4CB0-8A13-715B4FA5B4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8F322B-9EF0-42C7-B6B5-5A5B5BAA9A1A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20BA5-CD24-43B0-A368-B713C6BB5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E15A5B-2188-46E6-8606-1DB8C8A397E3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A07E3-074D-483F-ADA5-B81521C110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8F50B6-82F4-4C79-9C19-88C98AD9D62E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BBCE11-B9D8-4144-A630-9AD40F26FA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0D5BE7-4E4A-4516-A815-19B9E116C4D6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C958A-E7A8-48AF-834F-1E2AB0DB51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3A4A3-2C24-49C0-8892-081CA2C90457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405AC-9CFF-470F-A172-9D23842DB8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4E350A-EF9B-42C2-978B-3E3B17C847C5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0963D-6916-4AD6-95BB-9B974910BB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1D832-6A44-4226-BB4D-560E0C08BD5C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2AE79-EC4E-40EC-B247-942B0B1197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904B6-3862-4EA8-B28A-3B18206B6BDE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F8152-7377-4DD8-946F-0EE77C49B7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24E97A-B0BA-4FBB-AFF0-B091796A54B1}" type="datetimeFigureOut">
              <a:rPr lang="ru-RU"/>
              <a:pPr>
                <a:defRPr/>
              </a:pPr>
              <a:t>16.11.2014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74D3FA2-672E-4638-98C6-9828AE7598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 dir="u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f.mypage.ru/1980829c7fed6985b7a652f11d78c8ad_777d7e6d4b4c2b09acc38cddf8f508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344816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15816" y="764704"/>
            <a:ext cx="536408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 январю </a:t>
            </a: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2008 года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смотровая площадка была отремонтирована полностью. Сейчас работают две смотровые площадки – закрытая и открытая, высотой 337 м и 340 м соответственно. Открытая смотровая площадка работает только в теплое время года - с мая по октябрь.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s://img-fotki.yandex.ru/get/4209/sonicoff.c/0_29a62_357eb7f3_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924944"/>
            <a:ext cx="4762500" cy="3171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5724128" y="2924944"/>
            <a:ext cx="25202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хорошую погоду радиус просмотра со смотровой площадки составляет около 60 км. Можно увидеть столицу и ближнее Подмосковье. На смотровой площадке устроен стеклянный пол.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media-cdn.tripadvisor.com/media/photo-s/02/f8/12/09/capt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692696"/>
            <a:ext cx="7401791" cy="55446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vs-arts.ru/lj/photos/034_ostankino/0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1072" y="-315416"/>
            <a:ext cx="7352928" cy="735292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11760" y="4797152"/>
            <a:ext cx="5256584" cy="1200329"/>
          </a:xfrm>
          <a:prstGeom prst="rect">
            <a:avLst/>
          </a:prstGeom>
          <a:scene3d>
            <a:camera prst="perspectiveHeroicExtremeLeftFacing"/>
            <a:lightRig rig="threePt" dir="t"/>
          </a:scene3d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Останкинская башня в Москве является одним из символов столицы и России.</a:t>
            </a:r>
            <a:endParaRPr lang="ru-RU" sz="2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07904" y="620688"/>
            <a:ext cx="4572000" cy="54938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95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Останкинская телебашня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— </a:t>
            </a:r>
            <a:r>
              <a:rPr lang="ru-RU" sz="195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телевизионная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95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радиовещательная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5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башня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расположенная в </a:t>
            </a:r>
            <a:r>
              <a:rPr lang="ru-RU" sz="195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Москве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Высота — 540 м, 8-е в мире по высоте свободно стоящее сооружение. Главный конструктор — Н. В. Никитин. Главный архитектор — Л. И. Баталов. Решение о сооружении башни было принято в 1957 году, строительство велось с </a:t>
            </a:r>
            <a:r>
              <a:rPr lang="ru-RU" sz="195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1963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по </a:t>
            </a:r>
            <a:r>
              <a:rPr lang="ru-RU" sz="195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1967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В то время это было самое высокое сооружение в мире. Проект башни был придуман Никитиным за одну ночь, образом башни стала перевёрнутая </a:t>
            </a:r>
            <a:r>
              <a:rPr lang="ru-RU" sz="1950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лилия</a:t>
            </a:r>
            <a:r>
              <a:rPr lang="ru-RU" sz="195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 — цветок с крепкими лепестками и толстым стеблем. По первоначальному проекту у башни было 4 опоры, позже их число увеличили до 10.</a:t>
            </a:r>
            <a:endParaRPr lang="ru-RU" sz="195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global-shoping.ru/preview/910846/p1_002060254388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636911"/>
            <a:ext cx="2520280" cy="34796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http://loveopium.ru/content/2013/07/Ostankino/35big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http://loveopium.ru/content/2013/07/Ostankino/35big.jpg"/>
          <p:cNvSpPr>
            <a:spLocks noChangeAspect="1" noChangeArrowheads="1"/>
          </p:cNvSpPr>
          <p:nvPr/>
        </p:nvSpPr>
        <p:spPr bwMode="auto">
          <a:xfrm>
            <a:off x="144463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 descr="http://popoff-tour.com/assets/images/ostankino/middle_4628021_lar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416824" cy="5484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images.chistoprudov.ru/lj/roofs/ostankinskaya_2/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344815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1800" y="764704"/>
            <a:ext cx="558011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ctr"/>
            <a:r>
              <a:rPr lang="ru-RU" sz="2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27 августа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2000 года</a:t>
            </a: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башне произошёл сильный пожар. Очаг возгорания находился на высоте 460 м. Полностью выгорели 3 этажа.</a:t>
            </a:r>
            <a:b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После того как были проведены строительно-ремонтные работы, по Останкинской телебашне снова  было разрешено водить экскурсионные группы численностью не более 40 человек.</a:t>
            </a:r>
            <a:endParaRPr lang="ru-RU" sz="2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7" descr="http://img-sotmarket.ru/standart/img/detskie-tovary/detskie-igrushki/konstruktory/konstruktor-loztoys-ostankinskaja-bashnja-9362-0-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924944"/>
            <a:ext cx="1082799" cy="29747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elegraf.com.ua/files/2013/06/Ostankino-Tow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416824" cy="546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4509120"/>
            <a:ext cx="7344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 </a:t>
            </a: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пожара 2000 года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высотный ресторан «Седьмое небо» находился на высоте 328—334 м и занимал 3 этажа (золотой, серебряный и бронзовый). Ресторан совершал круговые </a:t>
            </a: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вращения</a:t>
            </a: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вокруг своей оси со скоростью от одного до двух оборотов в 40 минут. В настоящий момент ресторан не действует, находясь на реконструкции. 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img-fotki.yandex.ru/get/6516/123177916.18c/0_c3025_1e4c047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692696"/>
            <a:ext cx="5328592" cy="3710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6" descr="http://f.mypage.ru/c9ac359e22d6fad97c954bdf78bbbf92_334f4cd7acc262c4f6657a02516e9f7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344816" cy="54726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f.mypage.ru/c2415826cd5e658d83a3a290fa69de3b_cd53a2427fcac125f8662d592a9b71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692696"/>
            <a:ext cx="7344816" cy="54226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аблон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Шаблон5</Template>
  <TotalTime>96</TotalTime>
  <Words>114</Words>
  <Application>Microsoft Office PowerPoint</Application>
  <PresentationFormat>Экран (4:3)</PresentationFormat>
  <Paragraphs>6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Шаблон5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13</cp:revision>
  <dcterms:created xsi:type="dcterms:W3CDTF">2014-11-16T07:00:59Z</dcterms:created>
  <dcterms:modified xsi:type="dcterms:W3CDTF">2014-11-16T08:40:17Z</dcterms:modified>
</cp:coreProperties>
</file>