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8" r:id="rId1"/>
  </p:sldMasterIdLst>
  <p:sldIdLst>
    <p:sldId id="256" r:id="rId2"/>
    <p:sldId id="257" r:id="rId3"/>
    <p:sldId id="258" r:id="rId4"/>
    <p:sldId id="276" r:id="rId5"/>
    <p:sldId id="271" r:id="rId6"/>
    <p:sldId id="272" r:id="rId7"/>
    <p:sldId id="277" r:id="rId8"/>
    <p:sldId id="273" r:id="rId9"/>
    <p:sldId id="278" r:id="rId10"/>
    <p:sldId id="279" r:id="rId11"/>
    <p:sldId id="280" r:id="rId12"/>
    <p:sldId id="281" r:id="rId13"/>
    <p:sldId id="274" r:id="rId14"/>
    <p:sldId id="282" r:id="rId15"/>
    <p:sldId id="283" r:id="rId16"/>
    <p:sldId id="284" r:id="rId17"/>
    <p:sldId id="285" r:id="rId18"/>
    <p:sldId id="286" r:id="rId19"/>
    <p:sldId id="287" r:id="rId20"/>
    <p:sldId id="259" r:id="rId21"/>
    <p:sldId id="264" r:id="rId22"/>
    <p:sldId id="265" r:id="rId23"/>
    <p:sldId id="260" r:id="rId24"/>
    <p:sldId id="261" r:id="rId25"/>
    <p:sldId id="262" r:id="rId26"/>
    <p:sldId id="266" r:id="rId27"/>
    <p:sldId id="267" r:id="rId28"/>
    <p:sldId id="268" r:id="rId29"/>
    <p:sldId id="269" r:id="rId30"/>
    <p:sldId id="270" r:id="rId31"/>
    <p:sldId id="263" r:id="rId32"/>
    <p:sldId id="275" r:id="rId33"/>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Verdana" pitchFamily="34" charset="0"/>
        <a:ea typeface="+mn-ea"/>
        <a:cs typeface="+mn-cs"/>
      </a:defRPr>
    </a:lvl1pPr>
    <a:lvl2pPr marL="457200" algn="l" rtl="0" fontAlgn="base">
      <a:spcBef>
        <a:spcPct val="0"/>
      </a:spcBef>
      <a:spcAft>
        <a:spcPct val="0"/>
      </a:spcAft>
      <a:defRPr kern="1200">
        <a:solidFill>
          <a:schemeClr val="tx1"/>
        </a:solidFill>
        <a:latin typeface="Verdana" pitchFamily="34" charset="0"/>
        <a:ea typeface="+mn-ea"/>
        <a:cs typeface="+mn-cs"/>
      </a:defRPr>
    </a:lvl2pPr>
    <a:lvl3pPr marL="914400" algn="l" rtl="0" fontAlgn="base">
      <a:spcBef>
        <a:spcPct val="0"/>
      </a:spcBef>
      <a:spcAft>
        <a:spcPct val="0"/>
      </a:spcAft>
      <a:defRPr kern="1200">
        <a:solidFill>
          <a:schemeClr val="tx1"/>
        </a:solidFill>
        <a:latin typeface="Verdana" pitchFamily="34" charset="0"/>
        <a:ea typeface="+mn-ea"/>
        <a:cs typeface="+mn-cs"/>
      </a:defRPr>
    </a:lvl3pPr>
    <a:lvl4pPr marL="1371600" algn="l" rtl="0" fontAlgn="base">
      <a:spcBef>
        <a:spcPct val="0"/>
      </a:spcBef>
      <a:spcAft>
        <a:spcPct val="0"/>
      </a:spcAft>
      <a:defRPr kern="1200">
        <a:solidFill>
          <a:schemeClr val="tx1"/>
        </a:solidFill>
        <a:latin typeface="Verdana" pitchFamily="34" charset="0"/>
        <a:ea typeface="+mn-ea"/>
        <a:cs typeface="+mn-cs"/>
      </a:defRPr>
    </a:lvl4pPr>
    <a:lvl5pPr marL="1828800" algn="l" rtl="0" fontAlgn="base">
      <a:spcBef>
        <a:spcPct val="0"/>
      </a:spcBef>
      <a:spcAft>
        <a:spcPct val="0"/>
      </a:spcAft>
      <a:defRPr kern="1200">
        <a:solidFill>
          <a:schemeClr val="tx1"/>
        </a:solidFill>
        <a:latin typeface="Verdana" pitchFamily="34" charset="0"/>
        <a:ea typeface="+mn-ea"/>
        <a:cs typeface="+mn-cs"/>
      </a:defRPr>
    </a:lvl5pPr>
    <a:lvl6pPr marL="2286000" algn="l" defTabSz="914400" rtl="0" eaLnBrk="1" latinLnBrk="0" hangingPunct="1">
      <a:defRPr kern="1200">
        <a:solidFill>
          <a:schemeClr val="tx1"/>
        </a:solidFill>
        <a:latin typeface="Verdana" pitchFamily="34" charset="0"/>
        <a:ea typeface="+mn-ea"/>
        <a:cs typeface="+mn-cs"/>
      </a:defRPr>
    </a:lvl6pPr>
    <a:lvl7pPr marL="2743200" algn="l" defTabSz="914400" rtl="0" eaLnBrk="1" latinLnBrk="0" hangingPunct="1">
      <a:defRPr kern="1200">
        <a:solidFill>
          <a:schemeClr val="tx1"/>
        </a:solidFill>
        <a:latin typeface="Verdana" pitchFamily="34" charset="0"/>
        <a:ea typeface="+mn-ea"/>
        <a:cs typeface="+mn-cs"/>
      </a:defRPr>
    </a:lvl7pPr>
    <a:lvl8pPr marL="3200400" algn="l" defTabSz="914400" rtl="0" eaLnBrk="1" latinLnBrk="0" hangingPunct="1">
      <a:defRPr kern="1200">
        <a:solidFill>
          <a:schemeClr val="tx1"/>
        </a:solidFill>
        <a:latin typeface="Verdana" pitchFamily="34" charset="0"/>
        <a:ea typeface="+mn-ea"/>
        <a:cs typeface="+mn-cs"/>
      </a:defRPr>
    </a:lvl8pPr>
    <a:lvl9pPr marL="3657600" algn="l" defTabSz="914400" rtl="0" eaLnBrk="1" latinLnBrk="0" hangingPunct="1">
      <a:defRPr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26" autoAdjust="0"/>
    <p:restoredTop sz="94660"/>
  </p:normalViewPr>
  <p:slideViewPr>
    <p:cSldViewPr>
      <p:cViewPr varScale="1">
        <p:scale>
          <a:sx n="100" d="100"/>
          <a:sy n="100" d="100"/>
        </p:scale>
        <p:origin x="-42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633413" y="798513"/>
            <a:ext cx="7542213" cy="6029325"/>
            <a:chOff x="-384" y="480"/>
            <a:chExt cx="4751" cy="3798"/>
          </a:xfrm>
        </p:grpSpPr>
        <p:grpSp>
          <p:nvGrpSpPr>
            <p:cNvPr id="5" name="Group 3"/>
            <p:cNvGrpSpPr>
              <a:grpSpLocks/>
            </p:cNvGrpSpPr>
            <p:nvPr/>
          </p:nvGrpSpPr>
          <p:grpSpPr bwMode="auto">
            <a:xfrm>
              <a:off x="-384" y="480"/>
              <a:ext cx="4751" cy="3798"/>
              <a:chOff x="0" y="522"/>
              <a:chExt cx="4751" cy="3798"/>
            </a:xfrm>
          </p:grpSpPr>
          <p:grpSp>
            <p:nvGrpSpPr>
              <p:cNvPr id="19" name="Group 4"/>
              <p:cNvGrpSpPr>
                <a:grpSpLocks/>
              </p:cNvGrpSpPr>
              <p:nvPr userDrawn="1"/>
            </p:nvGrpSpPr>
            <p:grpSpPr bwMode="auto">
              <a:xfrm>
                <a:off x="0" y="522"/>
                <a:ext cx="4751" cy="3794"/>
                <a:chOff x="0" y="522"/>
                <a:chExt cx="4751" cy="3794"/>
              </a:xfrm>
            </p:grpSpPr>
            <p:sp>
              <p:nvSpPr>
                <p:cNvPr id="33" name="Freeform 5"/>
                <p:cNvSpPr>
                  <a:spLocks/>
                </p:cNvSpPr>
                <p:nvPr userDrawn="1"/>
              </p:nvSpPr>
              <p:spPr bwMode="hidden">
                <a:xfrm>
                  <a:off x="628" y="1241"/>
                  <a:ext cx="3281" cy="3075"/>
                </a:xfrm>
                <a:custGeom>
                  <a:avLst/>
                  <a:gdLst/>
                  <a:ahLst/>
                  <a:cxnLst>
                    <a:cxn ang="0">
                      <a:pos x="502" y="1990"/>
                    </a:cxn>
                    <a:cxn ang="0">
                      <a:pos x="186" y="1474"/>
                    </a:cxn>
                    <a:cxn ang="0">
                      <a:pos x="66" y="1169"/>
                    </a:cxn>
                    <a:cxn ang="0">
                      <a:pos x="12" y="875"/>
                    </a:cxn>
                    <a:cxn ang="0">
                      <a:pos x="18" y="611"/>
                    </a:cxn>
                    <a:cxn ang="0">
                      <a:pos x="84" y="389"/>
                    </a:cxn>
                    <a:cxn ang="0">
                      <a:pos x="209" y="216"/>
                    </a:cxn>
                    <a:cxn ang="0">
                      <a:pos x="508" y="42"/>
                    </a:cxn>
                    <a:cxn ang="0">
                      <a:pos x="891" y="6"/>
                    </a:cxn>
                    <a:cxn ang="0">
                      <a:pos x="1334" y="102"/>
                    </a:cxn>
                    <a:cxn ang="0">
                      <a:pos x="1806" y="324"/>
                    </a:cxn>
                    <a:cxn ang="0">
                      <a:pos x="2272" y="659"/>
                    </a:cxn>
                    <a:cxn ang="0">
                      <a:pos x="2769" y="1187"/>
                    </a:cxn>
                    <a:cxn ang="0">
                      <a:pos x="3085" y="1702"/>
                    </a:cxn>
                    <a:cxn ang="0">
                      <a:pos x="3205" y="2008"/>
                    </a:cxn>
                    <a:cxn ang="0">
                      <a:pos x="3259" y="2302"/>
                    </a:cxn>
                    <a:cxn ang="0">
                      <a:pos x="3253" y="2565"/>
                    </a:cxn>
                    <a:cxn ang="0">
                      <a:pos x="3187" y="2781"/>
                    </a:cxn>
                    <a:cxn ang="0">
                      <a:pos x="3068" y="2961"/>
                    </a:cxn>
                    <a:cxn ang="0">
                      <a:pos x="2918" y="3075"/>
                    </a:cxn>
                    <a:cxn ang="0">
                      <a:pos x="3068" y="2967"/>
                    </a:cxn>
                    <a:cxn ang="0">
                      <a:pos x="3193" y="2787"/>
                    </a:cxn>
                    <a:cxn ang="0">
                      <a:pos x="3259" y="2565"/>
                    </a:cxn>
                    <a:cxn ang="0">
                      <a:pos x="3265" y="2302"/>
                    </a:cxn>
                    <a:cxn ang="0">
                      <a:pos x="3211" y="2008"/>
                    </a:cxn>
                    <a:cxn ang="0">
                      <a:pos x="3091" y="1702"/>
                    </a:cxn>
                    <a:cxn ang="0">
                      <a:pos x="2775" y="1181"/>
                    </a:cxn>
                    <a:cxn ang="0">
                      <a:pos x="2278" y="653"/>
                    </a:cxn>
                    <a:cxn ang="0">
                      <a:pos x="1806" y="318"/>
                    </a:cxn>
                    <a:cxn ang="0">
                      <a:pos x="1334" y="96"/>
                    </a:cxn>
                    <a:cxn ang="0">
                      <a:pos x="891" y="0"/>
                    </a:cxn>
                    <a:cxn ang="0">
                      <a:pos x="502" y="36"/>
                    </a:cxn>
                    <a:cxn ang="0">
                      <a:pos x="204" y="210"/>
                    </a:cxn>
                    <a:cxn ang="0">
                      <a:pos x="78" y="389"/>
                    </a:cxn>
                    <a:cxn ang="0">
                      <a:pos x="12" y="611"/>
                    </a:cxn>
                    <a:cxn ang="0">
                      <a:pos x="6" y="875"/>
                    </a:cxn>
                    <a:cxn ang="0">
                      <a:pos x="60" y="1169"/>
                    </a:cxn>
                    <a:cxn ang="0">
                      <a:pos x="180" y="1474"/>
                    </a:cxn>
                    <a:cxn ang="0">
                      <a:pos x="353" y="1786"/>
                    </a:cxn>
                    <a:cxn ang="0">
                      <a:pos x="849" y="2380"/>
                    </a:cxn>
                    <a:cxn ang="0">
                      <a:pos x="1244" y="2709"/>
                    </a:cxn>
                    <a:cxn ang="0">
                      <a:pos x="1656" y="2961"/>
                    </a:cxn>
                    <a:cxn ang="0">
                      <a:pos x="1937" y="3075"/>
                    </a:cxn>
                    <a:cxn ang="0">
                      <a:pos x="1525" y="2889"/>
                    </a:cxn>
                    <a:cxn ang="0">
                      <a:pos x="1118" y="2607"/>
                    </a:cxn>
                    <a:cxn ang="0">
                      <a:pos x="849" y="2380"/>
                    </a:cxn>
                  </a:cxnLst>
                  <a:rect l="0" t="0" r="r" b="b"/>
                  <a:pathLst>
                    <a:path w="3271" h="3075">
                      <a:moveTo>
                        <a:pt x="849" y="2380"/>
                      </a:moveTo>
                      <a:lnTo>
                        <a:pt x="664" y="2188"/>
                      </a:lnTo>
                      <a:lnTo>
                        <a:pt x="502" y="1990"/>
                      </a:lnTo>
                      <a:lnTo>
                        <a:pt x="359" y="1786"/>
                      </a:lnTo>
                      <a:lnTo>
                        <a:pt x="239" y="1576"/>
                      </a:lnTo>
                      <a:lnTo>
                        <a:pt x="186" y="1474"/>
                      </a:lnTo>
                      <a:lnTo>
                        <a:pt x="138" y="1373"/>
                      </a:lnTo>
                      <a:lnTo>
                        <a:pt x="102" y="1271"/>
                      </a:lnTo>
                      <a:lnTo>
                        <a:pt x="66" y="1169"/>
                      </a:lnTo>
                      <a:lnTo>
                        <a:pt x="42" y="1067"/>
                      </a:lnTo>
                      <a:lnTo>
                        <a:pt x="24" y="971"/>
                      </a:lnTo>
                      <a:lnTo>
                        <a:pt x="12" y="875"/>
                      </a:lnTo>
                      <a:lnTo>
                        <a:pt x="6" y="779"/>
                      </a:lnTo>
                      <a:lnTo>
                        <a:pt x="6" y="695"/>
                      </a:lnTo>
                      <a:lnTo>
                        <a:pt x="18" y="611"/>
                      </a:lnTo>
                      <a:lnTo>
                        <a:pt x="30" y="533"/>
                      </a:lnTo>
                      <a:lnTo>
                        <a:pt x="54" y="461"/>
                      </a:lnTo>
                      <a:lnTo>
                        <a:pt x="84" y="389"/>
                      </a:lnTo>
                      <a:lnTo>
                        <a:pt x="120" y="330"/>
                      </a:lnTo>
                      <a:lnTo>
                        <a:pt x="162" y="270"/>
                      </a:lnTo>
                      <a:lnTo>
                        <a:pt x="209" y="216"/>
                      </a:lnTo>
                      <a:lnTo>
                        <a:pt x="299" y="144"/>
                      </a:lnTo>
                      <a:lnTo>
                        <a:pt x="395" y="84"/>
                      </a:lnTo>
                      <a:lnTo>
                        <a:pt x="508" y="42"/>
                      </a:lnTo>
                      <a:lnTo>
                        <a:pt x="628" y="18"/>
                      </a:lnTo>
                      <a:lnTo>
                        <a:pt x="754" y="6"/>
                      </a:lnTo>
                      <a:lnTo>
                        <a:pt x="891" y="6"/>
                      </a:lnTo>
                      <a:lnTo>
                        <a:pt x="1035" y="24"/>
                      </a:lnTo>
                      <a:lnTo>
                        <a:pt x="1184" y="60"/>
                      </a:lnTo>
                      <a:lnTo>
                        <a:pt x="1334" y="102"/>
                      </a:lnTo>
                      <a:lnTo>
                        <a:pt x="1489" y="162"/>
                      </a:lnTo>
                      <a:lnTo>
                        <a:pt x="1644" y="240"/>
                      </a:lnTo>
                      <a:lnTo>
                        <a:pt x="1806" y="324"/>
                      </a:lnTo>
                      <a:lnTo>
                        <a:pt x="1961" y="425"/>
                      </a:lnTo>
                      <a:lnTo>
                        <a:pt x="2117" y="533"/>
                      </a:lnTo>
                      <a:lnTo>
                        <a:pt x="2272" y="659"/>
                      </a:lnTo>
                      <a:lnTo>
                        <a:pt x="2422" y="797"/>
                      </a:lnTo>
                      <a:lnTo>
                        <a:pt x="2607" y="989"/>
                      </a:lnTo>
                      <a:lnTo>
                        <a:pt x="2769" y="1187"/>
                      </a:lnTo>
                      <a:lnTo>
                        <a:pt x="2912" y="1391"/>
                      </a:lnTo>
                      <a:lnTo>
                        <a:pt x="3032" y="1600"/>
                      </a:lnTo>
                      <a:lnTo>
                        <a:pt x="3085" y="1702"/>
                      </a:lnTo>
                      <a:lnTo>
                        <a:pt x="3133" y="1804"/>
                      </a:lnTo>
                      <a:lnTo>
                        <a:pt x="3169" y="1906"/>
                      </a:lnTo>
                      <a:lnTo>
                        <a:pt x="3205" y="2008"/>
                      </a:lnTo>
                      <a:lnTo>
                        <a:pt x="3229" y="2110"/>
                      </a:lnTo>
                      <a:lnTo>
                        <a:pt x="3247" y="2206"/>
                      </a:lnTo>
                      <a:lnTo>
                        <a:pt x="3259" y="2302"/>
                      </a:lnTo>
                      <a:lnTo>
                        <a:pt x="3265" y="2398"/>
                      </a:lnTo>
                      <a:lnTo>
                        <a:pt x="3265" y="2482"/>
                      </a:lnTo>
                      <a:lnTo>
                        <a:pt x="3253" y="2565"/>
                      </a:lnTo>
                      <a:lnTo>
                        <a:pt x="3241" y="2643"/>
                      </a:lnTo>
                      <a:lnTo>
                        <a:pt x="3217" y="2715"/>
                      </a:lnTo>
                      <a:lnTo>
                        <a:pt x="3187" y="2781"/>
                      </a:lnTo>
                      <a:lnTo>
                        <a:pt x="3157" y="2847"/>
                      </a:lnTo>
                      <a:lnTo>
                        <a:pt x="3115" y="2907"/>
                      </a:lnTo>
                      <a:lnTo>
                        <a:pt x="3068" y="2961"/>
                      </a:lnTo>
                      <a:lnTo>
                        <a:pt x="3068" y="2961"/>
                      </a:lnTo>
                      <a:lnTo>
                        <a:pt x="2996" y="3021"/>
                      </a:lnTo>
                      <a:lnTo>
                        <a:pt x="2918" y="3075"/>
                      </a:lnTo>
                      <a:lnTo>
                        <a:pt x="2930" y="3075"/>
                      </a:lnTo>
                      <a:lnTo>
                        <a:pt x="3002" y="3027"/>
                      </a:lnTo>
                      <a:lnTo>
                        <a:pt x="3068" y="2967"/>
                      </a:lnTo>
                      <a:lnTo>
                        <a:pt x="3115" y="2913"/>
                      </a:lnTo>
                      <a:lnTo>
                        <a:pt x="3157" y="2853"/>
                      </a:lnTo>
                      <a:lnTo>
                        <a:pt x="3193" y="2787"/>
                      </a:lnTo>
                      <a:lnTo>
                        <a:pt x="3223" y="2721"/>
                      </a:lnTo>
                      <a:lnTo>
                        <a:pt x="3247" y="2643"/>
                      </a:lnTo>
                      <a:lnTo>
                        <a:pt x="3259" y="2565"/>
                      </a:lnTo>
                      <a:lnTo>
                        <a:pt x="3271" y="2482"/>
                      </a:lnTo>
                      <a:lnTo>
                        <a:pt x="3271" y="2398"/>
                      </a:lnTo>
                      <a:lnTo>
                        <a:pt x="3265" y="2302"/>
                      </a:lnTo>
                      <a:lnTo>
                        <a:pt x="3253" y="2206"/>
                      </a:lnTo>
                      <a:lnTo>
                        <a:pt x="3235" y="2110"/>
                      </a:lnTo>
                      <a:lnTo>
                        <a:pt x="3211" y="2008"/>
                      </a:lnTo>
                      <a:lnTo>
                        <a:pt x="3175" y="1906"/>
                      </a:lnTo>
                      <a:lnTo>
                        <a:pt x="3139" y="1804"/>
                      </a:lnTo>
                      <a:lnTo>
                        <a:pt x="3091" y="1702"/>
                      </a:lnTo>
                      <a:lnTo>
                        <a:pt x="3038" y="1594"/>
                      </a:lnTo>
                      <a:lnTo>
                        <a:pt x="2918" y="1391"/>
                      </a:lnTo>
                      <a:lnTo>
                        <a:pt x="2775" y="1181"/>
                      </a:lnTo>
                      <a:lnTo>
                        <a:pt x="2613" y="983"/>
                      </a:lnTo>
                      <a:lnTo>
                        <a:pt x="2428" y="791"/>
                      </a:lnTo>
                      <a:lnTo>
                        <a:pt x="2278" y="653"/>
                      </a:lnTo>
                      <a:lnTo>
                        <a:pt x="2123" y="527"/>
                      </a:lnTo>
                      <a:lnTo>
                        <a:pt x="1967" y="419"/>
                      </a:lnTo>
                      <a:lnTo>
                        <a:pt x="1806" y="318"/>
                      </a:lnTo>
                      <a:lnTo>
                        <a:pt x="1650" y="234"/>
                      </a:lnTo>
                      <a:lnTo>
                        <a:pt x="1489" y="156"/>
                      </a:lnTo>
                      <a:lnTo>
                        <a:pt x="1334" y="96"/>
                      </a:lnTo>
                      <a:lnTo>
                        <a:pt x="1184" y="54"/>
                      </a:lnTo>
                      <a:lnTo>
                        <a:pt x="1035" y="18"/>
                      </a:lnTo>
                      <a:lnTo>
                        <a:pt x="891" y="0"/>
                      </a:lnTo>
                      <a:lnTo>
                        <a:pt x="754" y="0"/>
                      </a:lnTo>
                      <a:lnTo>
                        <a:pt x="622" y="12"/>
                      </a:lnTo>
                      <a:lnTo>
                        <a:pt x="502" y="36"/>
                      </a:lnTo>
                      <a:lnTo>
                        <a:pt x="395" y="78"/>
                      </a:lnTo>
                      <a:lnTo>
                        <a:pt x="293" y="138"/>
                      </a:lnTo>
                      <a:lnTo>
                        <a:pt x="204" y="210"/>
                      </a:lnTo>
                      <a:lnTo>
                        <a:pt x="156" y="264"/>
                      </a:lnTo>
                      <a:lnTo>
                        <a:pt x="114" y="324"/>
                      </a:lnTo>
                      <a:lnTo>
                        <a:pt x="78" y="389"/>
                      </a:lnTo>
                      <a:lnTo>
                        <a:pt x="48" y="461"/>
                      </a:lnTo>
                      <a:lnTo>
                        <a:pt x="30" y="533"/>
                      </a:lnTo>
                      <a:lnTo>
                        <a:pt x="12" y="611"/>
                      </a:lnTo>
                      <a:lnTo>
                        <a:pt x="6" y="695"/>
                      </a:lnTo>
                      <a:lnTo>
                        <a:pt x="0" y="779"/>
                      </a:lnTo>
                      <a:lnTo>
                        <a:pt x="6" y="875"/>
                      </a:lnTo>
                      <a:lnTo>
                        <a:pt x="18" y="971"/>
                      </a:lnTo>
                      <a:lnTo>
                        <a:pt x="36" y="1067"/>
                      </a:lnTo>
                      <a:lnTo>
                        <a:pt x="60" y="1169"/>
                      </a:lnTo>
                      <a:lnTo>
                        <a:pt x="96" y="1271"/>
                      </a:lnTo>
                      <a:lnTo>
                        <a:pt x="132" y="1373"/>
                      </a:lnTo>
                      <a:lnTo>
                        <a:pt x="180" y="1474"/>
                      </a:lnTo>
                      <a:lnTo>
                        <a:pt x="233" y="1582"/>
                      </a:lnTo>
                      <a:lnTo>
                        <a:pt x="287" y="1684"/>
                      </a:lnTo>
                      <a:lnTo>
                        <a:pt x="353" y="1786"/>
                      </a:lnTo>
                      <a:lnTo>
                        <a:pt x="496" y="1990"/>
                      </a:lnTo>
                      <a:lnTo>
                        <a:pt x="664" y="2188"/>
                      </a:lnTo>
                      <a:lnTo>
                        <a:pt x="849" y="2380"/>
                      </a:lnTo>
                      <a:lnTo>
                        <a:pt x="981" y="2500"/>
                      </a:lnTo>
                      <a:lnTo>
                        <a:pt x="1112" y="2607"/>
                      </a:lnTo>
                      <a:lnTo>
                        <a:pt x="1244" y="2709"/>
                      </a:lnTo>
                      <a:lnTo>
                        <a:pt x="1381" y="2805"/>
                      </a:lnTo>
                      <a:lnTo>
                        <a:pt x="1519" y="2889"/>
                      </a:lnTo>
                      <a:lnTo>
                        <a:pt x="1656" y="2961"/>
                      </a:lnTo>
                      <a:lnTo>
                        <a:pt x="1788" y="3021"/>
                      </a:lnTo>
                      <a:lnTo>
                        <a:pt x="1926" y="3075"/>
                      </a:lnTo>
                      <a:lnTo>
                        <a:pt x="1937" y="3075"/>
                      </a:lnTo>
                      <a:lnTo>
                        <a:pt x="1800" y="3021"/>
                      </a:lnTo>
                      <a:lnTo>
                        <a:pt x="1662" y="2961"/>
                      </a:lnTo>
                      <a:lnTo>
                        <a:pt x="1525" y="2889"/>
                      </a:lnTo>
                      <a:lnTo>
                        <a:pt x="1387" y="2805"/>
                      </a:lnTo>
                      <a:lnTo>
                        <a:pt x="1250" y="2709"/>
                      </a:lnTo>
                      <a:lnTo>
                        <a:pt x="1118" y="2607"/>
                      </a:lnTo>
                      <a:lnTo>
                        <a:pt x="981" y="2500"/>
                      </a:lnTo>
                      <a:lnTo>
                        <a:pt x="849" y="2380"/>
                      </a:lnTo>
                      <a:lnTo>
                        <a:pt x="849" y="2380"/>
                      </a:lnTo>
                      <a:close/>
                    </a:path>
                  </a:pathLst>
                </a:custGeom>
                <a:solidFill>
                  <a:schemeClr val="accent2"/>
                </a:solidFill>
                <a:ln w="9525">
                  <a:noFill/>
                  <a:round/>
                  <a:headEnd/>
                  <a:tailEnd/>
                </a:ln>
              </p:spPr>
              <p:txBody>
                <a:bodyPr/>
                <a:lstStyle/>
                <a:p>
                  <a:pPr>
                    <a:defRPr/>
                  </a:pPr>
                  <a:endParaRPr lang="ru-RU"/>
                </a:p>
              </p:txBody>
            </p:sp>
            <p:grpSp>
              <p:nvGrpSpPr>
                <p:cNvPr id="34" name="Group 6"/>
                <p:cNvGrpSpPr>
                  <a:grpSpLocks/>
                </p:cNvGrpSpPr>
                <p:nvPr userDrawn="1"/>
              </p:nvGrpSpPr>
              <p:grpSpPr bwMode="auto">
                <a:xfrm>
                  <a:off x="0" y="522"/>
                  <a:ext cx="4751" cy="3794"/>
                  <a:chOff x="0" y="522"/>
                  <a:chExt cx="4751" cy="3794"/>
                </a:xfrm>
              </p:grpSpPr>
              <p:sp>
                <p:nvSpPr>
                  <p:cNvPr id="35" name="Freeform 7"/>
                  <p:cNvSpPr>
                    <a:spLocks/>
                  </p:cNvSpPr>
                  <p:nvPr userDrawn="1"/>
                </p:nvSpPr>
                <p:spPr bwMode="hidden">
                  <a:xfrm>
                    <a:off x="400" y="815"/>
                    <a:ext cx="3964" cy="3501"/>
                  </a:xfrm>
                  <a:custGeom>
                    <a:avLst/>
                    <a:gdLst/>
                    <a:ahLst/>
                    <a:cxnLst>
                      <a:cxn ang="0">
                        <a:pos x="3946" y="2860"/>
                      </a:cxn>
                      <a:cxn ang="0">
                        <a:pos x="3910" y="2614"/>
                      </a:cxn>
                      <a:cxn ang="0">
                        <a:pos x="3839" y="2368"/>
                      </a:cxn>
                      <a:cxn ang="0">
                        <a:pos x="3731" y="2110"/>
                      </a:cxn>
                      <a:cxn ang="0">
                        <a:pos x="3593" y="1853"/>
                      </a:cxn>
                      <a:cxn ang="0">
                        <a:pos x="3432" y="1595"/>
                      </a:cxn>
                      <a:cxn ang="0">
                        <a:pos x="3241" y="1343"/>
                      </a:cxn>
                      <a:cxn ang="0">
                        <a:pos x="3025" y="1103"/>
                      </a:cxn>
                      <a:cxn ang="0">
                        <a:pos x="2721" y="815"/>
                      </a:cxn>
                      <a:cxn ang="0">
                        <a:pos x="2332" y="522"/>
                      </a:cxn>
                      <a:cxn ang="0">
                        <a:pos x="1943" y="288"/>
                      </a:cxn>
                      <a:cxn ang="0">
                        <a:pos x="1555" y="126"/>
                      </a:cxn>
                      <a:cxn ang="0">
                        <a:pos x="1184" y="24"/>
                      </a:cxn>
                      <a:cxn ang="0">
                        <a:pos x="837" y="0"/>
                      </a:cxn>
                      <a:cxn ang="0">
                        <a:pos x="526" y="48"/>
                      </a:cxn>
                      <a:cxn ang="0">
                        <a:pos x="263" y="174"/>
                      </a:cxn>
                      <a:cxn ang="0">
                        <a:pos x="114" y="312"/>
                      </a:cxn>
                      <a:cxn ang="0">
                        <a:pos x="0" y="486"/>
                      </a:cxn>
                      <a:cxn ang="0">
                        <a:pos x="72" y="372"/>
                      </a:cxn>
                      <a:cxn ang="0">
                        <a:pos x="269" y="174"/>
                      </a:cxn>
                      <a:cxn ang="0">
                        <a:pos x="526" y="48"/>
                      </a:cxn>
                      <a:cxn ang="0">
                        <a:pos x="837" y="6"/>
                      </a:cxn>
                      <a:cxn ang="0">
                        <a:pos x="1184" y="30"/>
                      </a:cxn>
                      <a:cxn ang="0">
                        <a:pos x="1555" y="132"/>
                      </a:cxn>
                      <a:cxn ang="0">
                        <a:pos x="1943" y="294"/>
                      </a:cxn>
                      <a:cxn ang="0">
                        <a:pos x="2332" y="528"/>
                      </a:cxn>
                      <a:cxn ang="0">
                        <a:pos x="2715" y="821"/>
                      </a:cxn>
                      <a:cxn ang="0">
                        <a:pos x="3127" y="1223"/>
                      </a:cxn>
                      <a:cxn ang="0">
                        <a:pos x="3336" y="1469"/>
                      </a:cxn>
                      <a:cxn ang="0">
                        <a:pos x="3510" y="1727"/>
                      </a:cxn>
                      <a:cxn ang="0">
                        <a:pos x="3665" y="1984"/>
                      </a:cxn>
                      <a:cxn ang="0">
                        <a:pos x="3785" y="2236"/>
                      </a:cxn>
                      <a:cxn ang="0">
                        <a:pos x="3875" y="2494"/>
                      </a:cxn>
                      <a:cxn ang="0">
                        <a:pos x="3934" y="2740"/>
                      </a:cxn>
                      <a:cxn ang="0">
                        <a:pos x="3952" y="2973"/>
                      </a:cxn>
                      <a:cxn ang="0">
                        <a:pos x="3922" y="3255"/>
                      </a:cxn>
                      <a:cxn ang="0">
                        <a:pos x="3833" y="3501"/>
                      </a:cxn>
                      <a:cxn ang="0">
                        <a:pos x="3886" y="3387"/>
                      </a:cxn>
                      <a:cxn ang="0">
                        <a:pos x="3946" y="3123"/>
                      </a:cxn>
                      <a:cxn ang="0">
                        <a:pos x="3952" y="2973"/>
                      </a:cxn>
                    </a:cxnLst>
                    <a:rect l="0" t="0" r="r" b="b"/>
                    <a:pathLst>
                      <a:path w="3952" h="3501">
                        <a:moveTo>
                          <a:pt x="3952" y="2973"/>
                        </a:moveTo>
                        <a:lnTo>
                          <a:pt x="3946" y="2860"/>
                        </a:lnTo>
                        <a:lnTo>
                          <a:pt x="3934" y="2740"/>
                        </a:lnTo>
                        <a:lnTo>
                          <a:pt x="3910" y="2614"/>
                        </a:lnTo>
                        <a:lnTo>
                          <a:pt x="3875" y="2494"/>
                        </a:lnTo>
                        <a:lnTo>
                          <a:pt x="3839" y="2368"/>
                        </a:lnTo>
                        <a:lnTo>
                          <a:pt x="3785" y="2236"/>
                        </a:lnTo>
                        <a:lnTo>
                          <a:pt x="3731" y="2110"/>
                        </a:lnTo>
                        <a:lnTo>
                          <a:pt x="3665" y="1978"/>
                        </a:lnTo>
                        <a:lnTo>
                          <a:pt x="3593" y="1853"/>
                        </a:lnTo>
                        <a:lnTo>
                          <a:pt x="3516" y="1721"/>
                        </a:lnTo>
                        <a:lnTo>
                          <a:pt x="3432" y="1595"/>
                        </a:lnTo>
                        <a:lnTo>
                          <a:pt x="3336" y="1469"/>
                        </a:lnTo>
                        <a:lnTo>
                          <a:pt x="3241" y="1343"/>
                        </a:lnTo>
                        <a:lnTo>
                          <a:pt x="3133" y="1223"/>
                        </a:lnTo>
                        <a:lnTo>
                          <a:pt x="3025" y="1103"/>
                        </a:lnTo>
                        <a:lnTo>
                          <a:pt x="2906" y="983"/>
                        </a:lnTo>
                        <a:lnTo>
                          <a:pt x="2721" y="815"/>
                        </a:lnTo>
                        <a:lnTo>
                          <a:pt x="2529" y="660"/>
                        </a:lnTo>
                        <a:lnTo>
                          <a:pt x="2332" y="522"/>
                        </a:lnTo>
                        <a:lnTo>
                          <a:pt x="2141" y="396"/>
                        </a:lnTo>
                        <a:lnTo>
                          <a:pt x="1943" y="288"/>
                        </a:lnTo>
                        <a:lnTo>
                          <a:pt x="1746" y="198"/>
                        </a:lnTo>
                        <a:lnTo>
                          <a:pt x="1555" y="126"/>
                        </a:lnTo>
                        <a:lnTo>
                          <a:pt x="1363" y="66"/>
                        </a:lnTo>
                        <a:lnTo>
                          <a:pt x="1184" y="24"/>
                        </a:lnTo>
                        <a:lnTo>
                          <a:pt x="1005" y="6"/>
                        </a:lnTo>
                        <a:lnTo>
                          <a:pt x="837" y="0"/>
                        </a:lnTo>
                        <a:lnTo>
                          <a:pt x="676" y="12"/>
                        </a:lnTo>
                        <a:lnTo>
                          <a:pt x="526" y="48"/>
                        </a:lnTo>
                        <a:lnTo>
                          <a:pt x="389" y="102"/>
                        </a:lnTo>
                        <a:lnTo>
                          <a:pt x="263" y="174"/>
                        </a:lnTo>
                        <a:lnTo>
                          <a:pt x="155" y="264"/>
                        </a:lnTo>
                        <a:lnTo>
                          <a:pt x="114" y="312"/>
                        </a:lnTo>
                        <a:lnTo>
                          <a:pt x="72" y="366"/>
                        </a:lnTo>
                        <a:lnTo>
                          <a:pt x="0" y="486"/>
                        </a:lnTo>
                        <a:lnTo>
                          <a:pt x="0" y="498"/>
                        </a:lnTo>
                        <a:lnTo>
                          <a:pt x="72" y="372"/>
                        </a:lnTo>
                        <a:lnTo>
                          <a:pt x="161" y="264"/>
                        </a:lnTo>
                        <a:lnTo>
                          <a:pt x="269" y="174"/>
                        </a:lnTo>
                        <a:lnTo>
                          <a:pt x="395" y="102"/>
                        </a:lnTo>
                        <a:lnTo>
                          <a:pt x="526" y="48"/>
                        </a:lnTo>
                        <a:lnTo>
                          <a:pt x="676" y="18"/>
                        </a:lnTo>
                        <a:lnTo>
                          <a:pt x="837" y="6"/>
                        </a:lnTo>
                        <a:lnTo>
                          <a:pt x="1005" y="6"/>
                        </a:lnTo>
                        <a:lnTo>
                          <a:pt x="1184" y="30"/>
                        </a:lnTo>
                        <a:lnTo>
                          <a:pt x="1363" y="72"/>
                        </a:lnTo>
                        <a:lnTo>
                          <a:pt x="1555" y="132"/>
                        </a:lnTo>
                        <a:lnTo>
                          <a:pt x="1746" y="204"/>
                        </a:lnTo>
                        <a:lnTo>
                          <a:pt x="1943" y="294"/>
                        </a:lnTo>
                        <a:lnTo>
                          <a:pt x="2135" y="402"/>
                        </a:lnTo>
                        <a:lnTo>
                          <a:pt x="2332" y="528"/>
                        </a:lnTo>
                        <a:lnTo>
                          <a:pt x="2523" y="666"/>
                        </a:lnTo>
                        <a:lnTo>
                          <a:pt x="2715" y="821"/>
                        </a:lnTo>
                        <a:lnTo>
                          <a:pt x="2900" y="989"/>
                        </a:lnTo>
                        <a:lnTo>
                          <a:pt x="3127" y="1223"/>
                        </a:lnTo>
                        <a:lnTo>
                          <a:pt x="3235" y="1349"/>
                        </a:lnTo>
                        <a:lnTo>
                          <a:pt x="3336" y="1469"/>
                        </a:lnTo>
                        <a:lnTo>
                          <a:pt x="3426" y="1595"/>
                        </a:lnTo>
                        <a:lnTo>
                          <a:pt x="3510" y="1727"/>
                        </a:lnTo>
                        <a:lnTo>
                          <a:pt x="3593" y="1853"/>
                        </a:lnTo>
                        <a:lnTo>
                          <a:pt x="3665" y="1984"/>
                        </a:lnTo>
                        <a:lnTo>
                          <a:pt x="3731" y="2110"/>
                        </a:lnTo>
                        <a:lnTo>
                          <a:pt x="3785" y="2236"/>
                        </a:lnTo>
                        <a:lnTo>
                          <a:pt x="3833" y="2368"/>
                        </a:lnTo>
                        <a:lnTo>
                          <a:pt x="3875" y="2494"/>
                        </a:lnTo>
                        <a:lnTo>
                          <a:pt x="3910" y="2614"/>
                        </a:lnTo>
                        <a:lnTo>
                          <a:pt x="3934" y="2740"/>
                        </a:lnTo>
                        <a:lnTo>
                          <a:pt x="3946" y="2860"/>
                        </a:lnTo>
                        <a:lnTo>
                          <a:pt x="3952" y="2973"/>
                        </a:lnTo>
                        <a:lnTo>
                          <a:pt x="3946" y="3123"/>
                        </a:lnTo>
                        <a:lnTo>
                          <a:pt x="3922" y="3255"/>
                        </a:lnTo>
                        <a:lnTo>
                          <a:pt x="3886" y="3387"/>
                        </a:lnTo>
                        <a:lnTo>
                          <a:pt x="3833" y="3501"/>
                        </a:lnTo>
                        <a:lnTo>
                          <a:pt x="3833" y="3501"/>
                        </a:lnTo>
                        <a:lnTo>
                          <a:pt x="3886" y="3387"/>
                        </a:lnTo>
                        <a:lnTo>
                          <a:pt x="3928" y="3255"/>
                        </a:lnTo>
                        <a:lnTo>
                          <a:pt x="3946" y="3123"/>
                        </a:lnTo>
                        <a:lnTo>
                          <a:pt x="3952" y="2973"/>
                        </a:lnTo>
                        <a:lnTo>
                          <a:pt x="3952" y="2973"/>
                        </a:lnTo>
                        <a:close/>
                      </a:path>
                    </a:pathLst>
                  </a:custGeom>
                  <a:solidFill>
                    <a:schemeClr val="accent2"/>
                  </a:solidFill>
                  <a:ln w="9525">
                    <a:noFill/>
                    <a:round/>
                    <a:headEnd/>
                    <a:tailEnd/>
                  </a:ln>
                </p:spPr>
                <p:txBody>
                  <a:bodyPr/>
                  <a:lstStyle/>
                  <a:p>
                    <a:pPr>
                      <a:defRPr/>
                    </a:pPr>
                    <a:endParaRPr lang="ru-RU"/>
                  </a:p>
                </p:txBody>
              </p:sp>
              <p:sp>
                <p:nvSpPr>
                  <p:cNvPr id="36" name="Freeform 8"/>
                  <p:cNvSpPr>
                    <a:spLocks/>
                  </p:cNvSpPr>
                  <p:nvPr userDrawn="1"/>
                </p:nvSpPr>
                <p:spPr bwMode="hidden">
                  <a:xfrm>
                    <a:off x="406" y="953"/>
                    <a:ext cx="3803" cy="3363"/>
                  </a:xfrm>
                  <a:custGeom>
                    <a:avLst/>
                    <a:gdLst/>
                    <a:ahLst/>
                    <a:cxnLst>
                      <a:cxn ang="0">
                        <a:pos x="676" y="2416"/>
                      </a:cxn>
                      <a:cxn ang="0">
                        <a:pos x="419" y="2062"/>
                      </a:cxn>
                      <a:cxn ang="0">
                        <a:pos x="215" y="1703"/>
                      </a:cxn>
                      <a:cxn ang="0">
                        <a:pos x="78" y="1343"/>
                      </a:cxn>
                      <a:cxn ang="0">
                        <a:pos x="12" y="1001"/>
                      </a:cxn>
                      <a:cxn ang="0">
                        <a:pos x="18" y="701"/>
                      </a:cxn>
                      <a:cxn ang="0">
                        <a:pos x="96" y="450"/>
                      </a:cxn>
                      <a:cxn ang="0">
                        <a:pos x="239" y="246"/>
                      </a:cxn>
                      <a:cxn ang="0">
                        <a:pos x="580" y="48"/>
                      </a:cxn>
                      <a:cxn ang="0">
                        <a:pos x="1028" y="6"/>
                      </a:cxn>
                      <a:cxn ang="0">
                        <a:pos x="1543" y="120"/>
                      </a:cxn>
                      <a:cxn ang="0">
                        <a:pos x="2087" y="378"/>
                      </a:cxn>
                      <a:cxn ang="0">
                        <a:pos x="2631" y="773"/>
                      </a:cxn>
                      <a:cxn ang="0">
                        <a:pos x="3115" y="1265"/>
                      </a:cxn>
                      <a:cxn ang="0">
                        <a:pos x="3378" y="1625"/>
                      </a:cxn>
                      <a:cxn ang="0">
                        <a:pos x="3582" y="1984"/>
                      </a:cxn>
                      <a:cxn ang="0">
                        <a:pos x="3719" y="2344"/>
                      </a:cxn>
                      <a:cxn ang="0">
                        <a:pos x="3785" y="2686"/>
                      </a:cxn>
                      <a:cxn ang="0">
                        <a:pos x="3749" y="3105"/>
                      </a:cxn>
                      <a:cxn ang="0">
                        <a:pos x="3629" y="3363"/>
                      </a:cxn>
                      <a:cxn ang="0">
                        <a:pos x="3779" y="2967"/>
                      </a:cxn>
                      <a:cxn ang="0">
                        <a:pos x="3791" y="2794"/>
                      </a:cxn>
                      <a:cxn ang="0">
                        <a:pos x="3749" y="2458"/>
                      </a:cxn>
                      <a:cxn ang="0">
                        <a:pos x="3635" y="2104"/>
                      </a:cxn>
                      <a:cxn ang="0">
                        <a:pos x="3456" y="1739"/>
                      </a:cxn>
                      <a:cxn ang="0">
                        <a:pos x="3211" y="1385"/>
                      </a:cxn>
                      <a:cxn ang="0">
                        <a:pos x="2804" y="929"/>
                      </a:cxn>
                      <a:cxn ang="0">
                        <a:pos x="2272" y="492"/>
                      </a:cxn>
                      <a:cxn ang="0">
                        <a:pos x="1722" y="192"/>
                      </a:cxn>
                      <a:cxn ang="0">
                        <a:pos x="1190" y="24"/>
                      </a:cxn>
                      <a:cxn ang="0">
                        <a:pos x="717" y="12"/>
                      </a:cxn>
                      <a:cxn ang="0">
                        <a:pos x="335" y="162"/>
                      </a:cxn>
                      <a:cxn ang="0">
                        <a:pos x="132" y="378"/>
                      </a:cxn>
                      <a:cxn ang="0">
                        <a:pos x="36" y="612"/>
                      </a:cxn>
                      <a:cxn ang="0">
                        <a:pos x="0" y="893"/>
                      </a:cxn>
                      <a:cxn ang="0">
                        <a:pos x="42" y="1229"/>
                      </a:cxn>
                      <a:cxn ang="0">
                        <a:pos x="161" y="1583"/>
                      </a:cxn>
                      <a:cxn ang="0">
                        <a:pos x="341" y="1942"/>
                      </a:cxn>
                      <a:cxn ang="0">
                        <a:pos x="580" y="2302"/>
                      </a:cxn>
                      <a:cxn ang="0">
                        <a:pos x="987" y="2758"/>
                      </a:cxn>
                      <a:cxn ang="0">
                        <a:pos x="1596" y="3237"/>
                      </a:cxn>
                      <a:cxn ang="0">
                        <a:pos x="1596" y="3237"/>
                      </a:cxn>
                      <a:cxn ang="0">
                        <a:pos x="993" y="2758"/>
                      </a:cxn>
                    </a:cxnLst>
                    <a:rect l="0" t="0" r="r" b="b"/>
                    <a:pathLst>
                      <a:path w="3791" h="3363">
                        <a:moveTo>
                          <a:pt x="993" y="2758"/>
                        </a:moveTo>
                        <a:lnTo>
                          <a:pt x="777" y="2536"/>
                        </a:lnTo>
                        <a:lnTo>
                          <a:pt x="676" y="2416"/>
                        </a:lnTo>
                        <a:lnTo>
                          <a:pt x="586" y="2302"/>
                        </a:lnTo>
                        <a:lnTo>
                          <a:pt x="496" y="2182"/>
                        </a:lnTo>
                        <a:lnTo>
                          <a:pt x="419" y="2062"/>
                        </a:lnTo>
                        <a:lnTo>
                          <a:pt x="341" y="1942"/>
                        </a:lnTo>
                        <a:lnTo>
                          <a:pt x="275" y="1822"/>
                        </a:lnTo>
                        <a:lnTo>
                          <a:pt x="215" y="1703"/>
                        </a:lnTo>
                        <a:lnTo>
                          <a:pt x="161" y="1583"/>
                        </a:lnTo>
                        <a:lnTo>
                          <a:pt x="114" y="1463"/>
                        </a:lnTo>
                        <a:lnTo>
                          <a:pt x="78" y="1343"/>
                        </a:lnTo>
                        <a:lnTo>
                          <a:pt x="48" y="1229"/>
                        </a:lnTo>
                        <a:lnTo>
                          <a:pt x="24" y="1115"/>
                        </a:lnTo>
                        <a:lnTo>
                          <a:pt x="12" y="1001"/>
                        </a:lnTo>
                        <a:lnTo>
                          <a:pt x="6" y="893"/>
                        </a:lnTo>
                        <a:lnTo>
                          <a:pt x="12" y="797"/>
                        </a:lnTo>
                        <a:lnTo>
                          <a:pt x="18" y="701"/>
                        </a:lnTo>
                        <a:lnTo>
                          <a:pt x="42" y="612"/>
                        </a:lnTo>
                        <a:lnTo>
                          <a:pt x="66" y="528"/>
                        </a:lnTo>
                        <a:lnTo>
                          <a:pt x="96" y="450"/>
                        </a:lnTo>
                        <a:lnTo>
                          <a:pt x="138" y="378"/>
                        </a:lnTo>
                        <a:lnTo>
                          <a:pt x="185" y="306"/>
                        </a:lnTo>
                        <a:lnTo>
                          <a:pt x="239" y="246"/>
                        </a:lnTo>
                        <a:lnTo>
                          <a:pt x="341" y="162"/>
                        </a:lnTo>
                        <a:lnTo>
                          <a:pt x="454" y="96"/>
                        </a:lnTo>
                        <a:lnTo>
                          <a:pt x="580" y="48"/>
                        </a:lnTo>
                        <a:lnTo>
                          <a:pt x="723" y="18"/>
                        </a:lnTo>
                        <a:lnTo>
                          <a:pt x="867" y="6"/>
                        </a:lnTo>
                        <a:lnTo>
                          <a:pt x="1028" y="6"/>
                        </a:lnTo>
                        <a:lnTo>
                          <a:pt x="1196" y="30"/>
                        </a:lnTo>
                        <a:lnTo>
                          <a:pt x="1363" y="66"/>
                        </a:lnTo>
                        <a:lnTo>
                          <a:pt x="1543" y="120"/>
                        </a:lnTo>
                        <a:lnTo>
                          <a:pt x="1722" y="192"/>
                        </a:lnTo>
                        <a:lnTo>
                          <a:pt x="1901" y="282"/>
                        </a:lnTo>
                        <a:lnTo>
                          <a:pt x="2087" y="378"/>
                        </a:lnTo>
                        <a:lnTo>
                          <a:pt x="2272" y="498"/>
                        </a:lnTo>
                        <a:lnTo>
                          <a:pt x="2451" y="624"/>
                        </a:lnTo>
                        <a:lnTo>
                          <a:pt x="2631" y="773"/>
                        </a:lnTo>
                        <a:lnTo>
                          <a:pt x="2804" y="929"/>
                        </a:lnTo>
                        <a:lnTo>
                          <a:pt x="3019" y="1151"/>
                        </a:lnTo>
                        <a:lnTo>
                          <a:pt x="3115" y="1265"/>
                        </a:lnTo>
                        <a:lnTo>
                          <a:pt x="3211" y="1385"/>
                        </a:lnTo>
                        <a:lnTo>
                          <a:pt x="3295" y="1505"/>
                        </a:lnTo>
                        <a:lnTo>
                          <a:pt x="3378" y="1625"/>
                        </a:lnTo>
                        <a:lnTo>
                          <a:pt x="3450" y="1745"/>
                        </a:lnTo>
                        <a:lnTo>
                          <a:pt x="3522" y="1864"/>
                        </a:lnTo>
                        <a:lnTo>
                          <a:pt x="3582" y="1984"/>
                        </a:lnTo>
                        <a:lnTo>
                          <a:pt x="3635" y="2104"/>
                        </a:lnTo>
                        <a:lnTo>
                          <a:pt x="3677" y="2224"/>
                        </a:lnTo>
                        <a:lnTo>
                          <a:pt x="3719" y="2344"/>
                        </a:lnTo>
                        <a:lnTo>
                          <a:pt x="3749" y="2458"/>
                        </a:lnTo>
                        <a:lnTo>
                          <a:pt x="3773" y="2572"/>
                        </a:lnTo>
                        <a:lnTo>
                          <a:pt x="3785" y="2686"/>
                        </a:lnTo>
                        <a:lnTo>
                          <a:pt x="3791" y="2794"/>
                        </a:lnTo>
                        <a:lnTo>
                          <a:pt x="3779" y="2955"/>
                        </a:lnTo>
                        <a:lnTo>
                          <a:pt x="3749" y="3105"/>
                        </a:lnTo>
                        <a:lnTo>
                          <a:pt x="3695" y="3243"/>
                        </a:lnTo>
                        <a:lnTo>
                          <a:pt x="3623" y="3363"/>
                        </a:lnTo>
                        <a:lnTo>
                          <a:pt x="3629" y="3363"/>
                        </a:lnTo>
                        <a:lnTo>
                          <a:pt x="3701" y="3243"/>
                        </a:lnTo>
                        <a:lnTo>
                          <a:pt x="3749" y="3111"/>
                        </a:lnTo>
                        <a:lnTo>
                          <a:pt x="3779" y="2967"/>
                        </a:lnTo>
                        <a:lnTo>
                          <a:pt x="3791" y="2806"/>
                        </a:lnTo>
                        <a:lnTo>
                          <a:pt x="3791" y="2800"/>
                        </a:lnTo>
                        <a:lnTo>
                          <a:pt x="3791" y="2794"/>
                        </a:lnTo>
                        <a:lnTo>
                          <a:pt x="3785" y="2686"/>
                        </a:lnTo>
                        <a:lnTo>
                          <a:pt x="3773" y="2572"/>
                        </a:lnTo>
                        <a:lnTo>
                          <a:pt x="3749" y="2458"/>
                        </a:lnTo>
                        <a:lnTo>
                          <a:pt x="3719" y="2338"/>
                        </a:lnTo>
                        <a:lnTo>
                          <a:pt x="3683" y="2224"/>
                        </a:lnTo>
                        <a:lnTo>
                          <a:pt x="3635" y="2104"/>
                        </a:lnTo>
                        <a:lnTo>
                          <a:pt x="3582" y="1984"/>
                        </a:lnTo>
                        <a:lnTo>
                          <a:pt x="3522" y="1864"/>
                        </a:lnTo>
                        <a:lnTo>
                          <a:pt x="3456" y="1739"/>
                        </a:lnTo>
                        <a:lnTo>
                          <a:pt x="3378" y="1619"/>
                        </a:lnTo>
                        <a:lnTo>
                          <a:pt x="3300" y="1499"/>
                        </a:lnTo>
                        <a:lnTo>
                          <a:pt x="3211" y="1385"/>
                        </a:lnTo>
                        <a:lnTo>
                          <a:pt x="3121" y="1265"/>
                        </a:lnTo>
                        <a:lnTo>
                          <a:pt x="3019" y="1151"/>
                        </a:lnTo>
                        <a:lnTo>
                          <a:pt x="2804" y="929"/>
                        </a:lnTo>
                        <a:lnTo>
                          <a:pt x="2631" y="767"/>
                        </a:lnTo>
                        <a:lnTo>
                          <a:pt x="2451" y="624"/>
                        </a:lnTo>
                        <a:lnTo>
                          <a:pt x="2272" y="492"/>
                        </a:lnTo>
                        <a:lnTo>
                          <a:pt x="2087" y="378"/>
                        </a:lnTo>
                        <a:lnTo>
                          <a:pt x="1901" y="276"/>
                        </a:lnTo>
                        <a:lnTo>
                          <a:pt x="1722" y="192"/>
                        </a:lnTo>
                        <a:lnTo>
                          <a:pt x="1543" y="120"/>
                        </a:lnTo>
                        <a:lnTo>
                          <a:pt x="1363" y="66"/>
                        </a:lnTo>
                        <a:lnTo>
                          <a:pt x="1190" y="24"/>
                        </a:lnTo>
                        <a:lnTo>
                          <a:pt x="1028" y="6"/>
                        </a:lnTo>
                        <a:lnTo>
                          <a:pt x="867" y="0"/>
                        </a:lnTo>
                        <a:lnTo>
                          <a:pt x="717" y="12"/>
                        </a:lnTo>
                        <a:lnTo>
                          <a:pt x="580" y="42"/>
                        </a:lnTo>
                        <a:lnTo>
                          <a:pt x="448" y="90"/>
                        </a:lnTo>
                        <a:lnTo>
                          <a:pt x="335" y="162"/>
                        </a:lnTo>
                        <a:lnTo>
                          <a:pt x="233" y="246"/>
                        </a:lnTo>
                        <a:lnTo>
                          <a:pt x="179" y="306"/>
                        </a:lnTo>
                        <a:lnTo>
                          <a:pt x="132" y="378"/>
                        </a:lnTo>
                        <a:lnTo>
                          <a:pt x="90" y="450"/>
                        </a:lnTo>
                        <a:lnTo>
                          <a:pt x="60" y="528"/>
                        </a:lnTo>
                        <a:lnTo>
                          <a:pt x="36" y="612"/>
                        </a:lnTo>
                        <a:lnTo>
                          <a:pt x="12" y="701"/>
                        </a:lnTo>
                        <a:lnTo>
                          <a:pt x="6" y="797"/>
                        </a:lnTo>
                        <a:lnTo>
                          <a:pt x="0" y="893"/>
                        </a:lnTo>
                        <a:lnTo>
                          <a:pt x="6" y="1001"/>
                        </a:lnTo>
                        <a:lnTo>
                          <a:pt x="24" y="1115"/>
                        </a:lnTo>
                        <a:lnTo>
                          <a:pt x="42" y="1229"/>
                        </a:lnTo>
                        <a:lnTo>
                          <a:pt x="78" y="1343"/>
                        </a:lnTo>
                        <a:lnTo>
                          <a:pt x="114" y="1463"/>
                        </a:lnTo>
                        <a:lnTo>
                          <a:pt x="161" y="1583"/>
                        </a:lnTo>
                        <a:lnTo>
                          <a:pt x="215" y="1703"/>
                        </a:lnTo>
                        <a:lnTo>
                          <a:pt x="275" y="1822"/>
                        </a:lnTo>
                        <a:lnTo>
                          <a:pt x="341" y="1942"/>
                        </a:lnTo>
                        <a:lnTo>
                          <a:pt x="413" y="2062"/>
                        </a:lnTo>
                        <a:lnTo>
                          <a:pt x="496" y="2182"/>
                        </a:lnTo>
                        <a:lnTo>
                          <a:pt x="580" y="2302"/>
                        </a:lnTo>
                        <a:lnTo>
                          <a:pt x="676" y="2422"/>
                        </a:lnTo>
                        <a:lnTo>
                          <a:pt x="771" y="2536"/>
                        </a:lnTo>
                        <a:lnTo>
                          <a:pt x="987" y="2758"/>
                        </a:lnTo>
                        <a:lnTo>
                          <a:pt x="1184" y="2931"/>
                        </a:lnTo>
                        <a:lnTo>
                          <a:pt x="1387" y="3093"/>
                        </a:lnTo>
                        <a:lnTo>
                          <a:pt x="1596" y="3237"/>
                        </a:lnTo>
                        <a:lnTo>
                          <a:pt x="1800" y="3363"/>
                        </a:lnTo>
                        <a:lnTo>
                          <a:pt x="1806" y="3363"/>
                        </a:lnTo>
                        <a:lnTo>
                          <a:pt x="1596" y="3237"/>
                        </a:lnTo>
                        <a:lnTo>
                          <a:pt x="1393" y="3093"/>
                        </a:lnTo>
                        <a:lnTo>
                          <a:pt x="1190" y="2931"/>
                        </a:lnTo>
                        <a:lnTo>
                          <a:pt x="993" y="2758"/>
                        </a:lnTo>
                        <a:lnTo>
                          <a:pt x="993" y="2758"/>
                        </a:lnTo>
                        <a:close/>
                      </a:path>
                    </a:pathLst>
                  </a:custGeom>
                  <a:solidFill>
                    <a:schemeClr val="accent2"/>
                  </a:solidFill>
                  <a:ln w="9525">
                    <a:noFill/>
                    <a:round/>
                    <a:headEnd/>
                    <a:tailEnd/>
                  </a:ln>
                </p:spPr>
                <p:txBody>
                  <a:bodyPr/>
                  <a:lstStyle/>
                  <a:p>
                    <a:pPr>
                      <a:defRPr/>
                    </a:pPr>
                    <a:endParaRPr lang="ru-RU"/>
                  </a:p>
                </p:txBody>
              </p:sp>
              <p:sp>
                <p:nvSpPr>
                  <p:cNvPr id="37" name="Freeform 9"/>
                  <p:cNvSpPr>
                    <a:spLocks/>
                  </p:cNvSpPr>
                  <p:nvPr userDrawn="1"/>
                </p:nvSpPr>
                <p:spPr bwMode="hidden">
                  <a:xfrm>
                    <a:off x="514" y="1091"/>
                    <a:ext cx="3538" cy="3225"/>
                  </a:xfrm>
                  <a:custGeom>
                    <a:avLst/>
                    <a:gdLst/>
                    <a:ahLst/>
                    <a:cxnLst>
                      <a:cxn ang="0">
                        <a:pos x="538" y="2146"/>
                      </a:cxn>
                      <a:cxn ang="0">
                        <a:pos x="317" y="1816"/>
                      </a:cxn>
                      <a:cxn ang="0">
                        <a:pos x="149" y="1481"/>
                      </a:cxn>
                      <a:cxn ang="0">
                        <a:pos x="41" y="1151"/>
                      </a:cxn>
                      <a:cxn ang="0">
                        <a:pos x="0" y="839"/>
                      </a:cxn>
                      <a:cxn ang="0">
                        <a:pos x="30" y="575"/>
                      </a:cxn>
                      <a:cxn ang="0">
                        <a:pos x="125" y="354"/>
                      </a:cxn>
                      <a:cxn ang="0">
                        <a:pos x="317" y="150"/>
                      </a:cxn>
                      <a:cxn ang="0">
                        <a:pos x="669" y="12"/>
                      </a:cxn>
                      <a:cxn ang="0">
                        <a:pos x="1112" y="24"/>
                      </a:cxn>
                      <a:cxn ang="0">
                        <a:pos x="1608" y="174"/>
                      </a:cxn>
                      <a:cxn ang="0">
                        <a:pos x="2116" y="456"/>
                      </a:cxn>
                      <a:cxn ang="0">
                        <a:pos x="2613" y="857"/>
                      </a:cxn>
                      <a:cxn ang="0">
                        <a:pos x="3073" y="1391"/>
                      </a:cxn>
                      <a:cxn ang="0">
                        <a:pos x="3276" y="1726"/>
                      </a:cxn>
                      <a:cxn ang="0">
                        <a:pos x="3426" y="2062"/>
                      </a:cxn>
                      <a:cxn ang="0">
                        <a:pos x="3509" y="2386"/>
                      </a:cxn>
                      <a:cxn ang="0">
                        <a:pos x="3521" y="2680"/>
                      </a:cxn>
                      <a:cxn ang="0">
                        <a:pos x="3474" y="2931"/>
                      </a:cxn>
                      <a:cxn ang="0">
                        <a:pos x="3360" y="3141"/>
                      </a:cxn>
                      <a:cxn ang="0">
                        <a:pos x="3282" y="3225"/>
                      </a:cxn>
                      <a:cxn ang="0">
                        <a:pos x="3312" y="3201"/>
                      </a:cxn>
                      <a:cxn ang="0">
                        <a:pos x="3444" y="3009"/>
                      </a:cxn>
                      <a:cxn ang="0">
                        <a:pos x="3515" y="2769"/>
                      </a:cxn>
                      <a:cxn ang="0">
                        <a:pos x="3521" y="2488"/>
                      </a:cxn>
                      <a:cxn ang="0">
                        <a:pos x="3462" y="2170"/>
                      </a:cxn>
                      <a:cxn ang="0">
                        <a:pos x="3336" y="1834"/>
                      </a:cxn>
                      <a:cxn ang="0">
                        <a:pos x="3145" y="1499"/>
                      </a:cxn>
                      <a:cxn ang="0">
                        <a:pos x="2816" y="1061"/>
                      </a:cxn>
                      <a:cxn ang="0">
                        <a:pos x="2284" y="575"/>
                      </a:cxn>
                      <a:cxn ang="0">
                        <a:pos x="1775" y="252"/>
                      </a:cxn>
                      <a:cxn ang="0">
                        <a:pos x="1273" y="60"/>
                      </a:cxn>
                      <a:cxn ang="0">
                        <a:pos x="807" y="0"/>
                      </a:cxn>
                      <a:cxn ang="0">
                        <a:pos x="418" y="84"/>
                      </a:cxn>
                      <a:cxn ang="0">
                        <a:pos x="167" y="288"/>
                      </a:cxn>
                      <a:cxn ang="0">
                        <a:pos x="53" y="498"/>
                      </a:cxn>
                      <a:cxn ang="0">
                        <a:pos x="0" y="749"/>
                      </a:cxn>
                      <a:cxn ang="0">
                        <a:pos x="18" y="1043"/>
                      </a:cxn>
                      <a:cxn ang="0">
                        <a:pos x="101" y="1373"/>
                      </a:cxn>
                      <a:cxn ang="0">
                        <a:pos x="251" y="1708"/>
                      </a:cxn>
                      <a:cxn ang="0">
                        <a:pos x="454" y="2038"/>
                      </a:cxn>
                      <a:cxn ang="0">
                        <a:pos x="914" y="2572"/>
                      </a:cxn>
                      <a:cxn ang="0">
                        <a:pos x="1255" y="2865"/>
                      </a:cxn>
                      <a:cxn ang="0">
                        <a:pos x="1608" y="3099"/>
                      </a:cxn>
                      <a:cxn ang="0">
                        <a:pos x="1853" y="3225"/>
                      </a:cxn>
                      <a:cxn ang="0">
                        <a:pos x="1494" y="3027"/>
                      </a:cxn>
                      <a:cxn ang="0">
                        <a:pos x="1142" y="2769"/>
                      </a:cxn>
                    </a:cxnLst>
                    <a:rect l="0" t="0" r="r" b="b"/>
                    <a:pathLst>
                      <a:path w="3527" h="3225">
                        <a:moveTo>
                          <a:pt x="914" y="2572"/>
                        </a:moveTo>
                        <a:lnTo>
                          <a:pt x="717" y="2362"/>
                        </a:lnTo>
                        <a:lnTo>
                          <a:pt x="538" y="2146"/>
                        </a:lnTo>
                        <a:lnTo>
                          <a:pt x="460" y="2038"/>
                        </a:lnTo>
                        <a:lnTo>
                          <a:pt x="382" y="1930"/>
                        </a:lnTo>
                        <a:lnTo>
                          <a:pt x="317" y="1816"/>
                        </a:lnTo>
                        <a:lnTo>
                          <a:pt x="251" y="1702"/>
                        </a:lnTo>
                        <a:lnTo>
                          <a:pt x="197" y="1589"/>
                        </a:lnTo>
                        <a:lnTo>
                          <a:pt x="149" y="1481"/>
                        </a:lnTo>
                        <a:lnTo>
                          <a:pt x="107" y="1367"/>
                        </a:lnTo>
                        <a:lnTo>
                          <a:pt x="71" y="1259"/>
                        </a:lnTo>
                        <a:lnTo>
                          <a:pt x="41" y="1151"/>
                        </a:lnTo>
                        <a:lnTo>
                          <a:pt x="18" y="1043"/>
                        </a:lnTo>
                        <a:lnTo>
                          <a:pt x="6" y="941"/>
                        </a:lnTo>
                        <a:lnTo>
                          <a:pt x="0" y="839"/>
                        </a:lnTo>
                        <a:lnTo>
                          <a:pt x="6" y="749"/>
                        </a:lnTo>
                        <a:lnTo>
                          <a:pt x="12" y="659"/>
                        </a:lnTo>
                        <a:lnTo>
                          <a:pt x="30" y="575"/>
                        </a:lnTo>
                        <a:lnTo>
                          <a:pt x="59" y="498"/>
                        </a:lnTo>
                        <a:lnTo>
                          <a:pt x="89" y="420"/>
                        </a:lnTo>
                        <a:lnTo>
                          <a:pt x="125" y="354"/>
                        </a:lnTo>
                        <a:lnTo>
                          <a:pt x="173" y="288"/>
                        </a:lnTo>
                        <a:lnTo>
                          <a:pt x="221" y="228"/>
                        </a:lnTo>
                        <a:lnTo>
                          <a:pt x="317" y="150"/>
                        </a:lnTo>
                        <a:lnTo>
                          <a:pt x="424" y="90"/>
                        </a:lnTo>
                        <a:lnTo>
                          <a:pt x="544" y="42"/>
                        </a:lnTo>
                        <a:lnTo>
                          <a:pt x="669" y="12"/>
                        </a:lnTo>
                        <a:lnTo>
                          <a:pt x="813" y="0"/>
                        </a:lnTo>
                        <a:lnTo>
                          <a:pt x="956" y="6"/>
                        </a:lnTo>
                        <a:lnTo>
                          <a:pt x="1112" y="24"/>
                        </a:lnTo>
                        <a:lnTo>
                          <a:pt x="1273" y="60"/>
                        </a:lnTo>
                        <a:lnTo>
                          <a:pt x="1441" y="114"/>
                        </a:lnTo>
                        <a:lnTo>
                          <a:pt x="1608" y="174"/>
                        </a:lnTo>
                        <a:lnTo>
                          <a:pt x="1775" y="258"/>
                        </a:lnTo>
                        <a:lnTo>
                          <a:pt x="1949" y="348"/>
                        </a:lnTo>
                        <a:lnTo>
                          <a:pt x="2116" y="456"/>
                        </a:lnTo>
                        <a:lnTo>
                          <a:pt x="2284" y="575"/>
                        </a:lnTo>
                        <a:lnTo>
                          <a:pt x="2451" y="713"/>
                        </a:lnTo>
                        <a:lnTo>
                          <a:pt x="2613" y="857"/>
                        </a:lnTo>
                        <a:lnTo>
                          <a:pt x="2810" y="1067"/>
                        </a:lnTo>
                        <a:lnTo>
                          <a:pt x="2989" y="1283"/>
                        </a:lnTo>
                        <a:lnTo>
                          <a:pt x="3073" y="1391"/>
                        </a:lnTo>
                        <a:lnTo>
                          <a:pt x="3145" y="1505"/>
                        </a:lnTo>
                        <a:lnTo>
                          <a:pt x="3216" y="1612"/>
                        </a:lnTo>
                        <a:lnTo>
                          <a:pt x="3276" y="1726"/>
                        </a:lnTo>
                        <a:lnTo>
                          <a:pt x="3330" y="1840"/>
                        </a:lnTo>
                        <a:lnTo>
                          <a:pt x="3384" y="1948"/>
                        </a:lnTo>
                        <a:lnTo>
                          <a:pt x="3426" y="2062"/>
                        </a:lnTo>
                        <a:lnTo>
                          <a:pt x="3462" y="2170"/>
                        </a:lnTo>
                        <a:lnTo>
                          <a:pt x="3491" y="2278"/>
                        </a:lnTo>
                        <a:lnTo>
                          <a:pt x="3509" y="2386"/>
                        </a:lnTo>
                        <a:lnTo>
                          <a:pt x="3521" y="2488"/>
                        </a:lnTo>
                        <a:lnTo>
                          <a:pt x="3527" y="2590"/>
                        </a:lnTo>
                        <a:lnTo>
                          <a:pt x="3521" y="2680"/>
                        </a:lnTo>
                        <a:lnTo>
                          <a:pt x="3515" y="2769"/>
                        </a:lnTo>
                        <a:lnTo>
                          <a:pt x="3497" y="2853"/>
                        </a:lnTo>
                        <a:lnTo>
                          <a:pt x="3474" y="2931"/>
                        </a:lnTo>
                        <a:lnTo>
                          <a:pt x="3438" y="3009"/>
                        </a:lnTo>
                        <a:lnTo>
                          <a:pt x="3402" y="3075"/>
                        </a:lnTo>
                        <a:lnTo>
                          <a:pt x="3360" y="3141"/>
                        </a:lnTo>
                        <a:lnTo>
                          <a:pt x="3306" y="3201"/>
                        </a:lnTo>
                        <a:lnTo>
                          <a:pt x="3294" y="3213"/>
                        </a:lnTo>
                        <a:lnTo>
                          <a:pt x="3282" y="3225"/>
                        </a:lnTo>
                        <a:lnTo>
                          <a:pt x="3288" y="3225"/>
                        </a:lnTo>
                        <a:lnTo>
                          <a:pt x="3300" y="3213"/>
                        </a:lnTo>
                        <a:lnTo>
                          <a:pt x="3312" y="3201"/>
                        </a:lnTo>
                        <a:lnTo>
                          <a:pt x="3366" y="3141"/>
                        </a:lnTo>
                        <a:lnTo>
                          <a:pt x="3408" y="3075"/>
                        </a:lnTo>
                        <a:lnTo>
                          <a:pt x="3444" y="3009"/>
                        </a:lnTo>
                        <a:lnTo>
                          <a:pt x="3474" y="2931"/>
                        </a:lnTo>
                        <a:lnTo>
                          <a:pt x="3497" y="2853"/>
                        </a:lnTo>
                        <a:lnTo>
                          <a:pt x="3515" y="2769"/>
                        </a:lnTo>
                        <a:lnTo>
                          <a:pt x="3527" y="2680"/>
                        </a:lnTo>
                        <a:lnTo>
                          <a:pt x="3527" y="2590"/>
                        </a:lnTo>
                        <a:lnTo>
                          <a:pt x="3521" y="2488"/>
                        </a:lnTo>
                        <a:lnTo>
                          <a:pt x="3509" y="2386"/>
                        </a:lnTo>
                        <a:lnTo>
                          <a:pt x="3491" y="2278"/>
                        </a:lnTo>
                        <a:lnTo>
                          <a:pt x="3462" y="2170"/>
                        </a:lnTo>
                        <a:lnTo>
                          <a:pt x="3426" y="2056"/>
                        </a:lnTo>
                        <a:lnTo>
                          <a:pt x="3384" y="1948"/>
                        </a:lnTo>
                        <a:lnTo>
                          <a:pt x="3336" y="1834"/>
                        </a:lnTo>
                        <a:lnTo>
                          <a:pt x="3276" y="1726"/>
                        </a:lnTo>
                        <a:lnTo>
                          <a:pt x="3216" y="1612"/>
                        </a:lnTo>
                        <a:lnTo>
                          <a:pt x="3145" y="1499"/>
                        </a:lnTo>
                        <a:lnTo>
                          <a:pt x="3073" y="1391"/>
                        </a:lnTo>
                        <a:lnTo>
                          <a:pt x="2989" y="1277"/>
                        </a:lnTo>
                        <a:lnTo>
                          <a:pt x="2816" y="1061"/>
                        </a:lnTo>
                        <a:lnTo>
                          <a:pt x="2613" y="857"/>
                        </a:lnTo>
                        <a:lnTo>
                          <a:pt x="2451" y="707"/>
                        </a:lnTo>
                        <a:lnTo>
                          <a:pt x="2284" y="575"/>
                        </a:lnTo>
                        <a:lnTo>
                          <a:pt x="2116" y="456"/>
                        </a:lnTo>
                        <a:lnTo>
                          <a:pt x="1949" y="348"/>
                        </a:lnTo>
                        <a:lnTo>
                          <a:pt x="1775" y="252"/>
                        </a:lnTo>
                        <a:lnTo>
                          <a:pt x="1608" y="174"/>
                        </a:lnTo>
                        <a:lnTo>
                          <a:pt x="1435" y="108"/>
                        </a:lnTo>
                        <a:lnTo>
                          <a:pt x="1273" y="60"/>
                        </a:lnTo>
                        <a:lnTo>
                          <a:pt x="1112" y="24"/>
                        </a:lnTo>
                        <a:lnTo>
                          <a:pt x="956" y="0"/>
                        </a:lnTo>
                        <a:lnTo>
                          <a:pt x="807" y="0"/>
                        </a:lnTo>
                        <a:lnTo>
                          <a:pt x="669" y="12"/>
                        </a:lnTo>
                        <a:lnTo>
                          <a:pt x="538" y="42"/>
                        </a:lnTo>
                        <a:lnTo>
                          <a:pt x="418" y="84"/>
                        </a:lnTo>
                        <a:lnTo>
                          <a:pt x="311" y="150"/>
                        </a:lnTo>
                        <a:lnTo>
                          <a:pt x="215" y="228"/>
                        </a:lnTo>
                        <a:lnTo>
                          <a:pt x="167" y="288"/>
                        </a:lnTo>
                        <a:lnTo>
                          <a:pt x="119" y="354"/>
                        </a:lnTo>
                        <a:lnTo>
                          <a:pt x="83" y="420"/>
                        </a:lnTo>
                        <a:lnTo>
                          <a:pt x="53" y="498"/>
                        </a:lnTo>
                        <a:lnTo>
                          <a:pt x="30" y="575"/>
                        </a:lnTo>
                        <a:lnTo>
                          <a:pt x="12" y="659"/>
                        </a:lnTo>
                        <a:lnTo>
                          <a:pt x="0" y="749"/>
                        </a:lnTo>
                        <a:lnTo>
                          <a:pt x="0" y="839"/>
                        </a:lnTo>
                        <a:lnTo>
                          <a:pt x="6" y="941"/>
                        </a:lnTo>
                        <a:lnTo>
                          <a:pt x="18" y="1043"/>
                        </a:lnTo>
                        <a:lnTo>
                          <a:pt x="35" y="1151"/>
                        </a:lnTo>
                        <a:lnTo>
                          <a:pt x="65" y="1259"/>
                        </a:lnTo>
                        <a:lnTo>
                          <a:pt x="101" y="1373"/>
                        </a:lnTo>
                        <a:lnTo>
                          <a:pt x="143" y="1481"/>
                        </a:lnTo>
                        <a:lnTo>
                          <a:pt x="191" y="1595"/>
                        </a:lnTo>
                        <a:lnTo>
                          <a:pt x="251" y="1708"/>
                        </a:lnTo>
                        <a:lnTo>
                          <a:pt x="311" y="1816"/>
                        </a:lnTo>
                        <a:lnTo>
                          <a:pt x="382" y="1930"/>
                        </a:lnTo>
                        <a:lnTo>
                          <a:pt x="454" y="2038"/>
                        </a:lnTo>
                        <a:lnTo>
                          <a:pt x="538" y="2152"/>
                        </a:lnTo>
                        <a:lnTo>
                          <a:pt x="717" y="2368"/>
                        </a:lnTo>
                        <a:lnTo>
                          <a:pt x="914" y="2572"/>
                        </a:lnTo>
                        <a:lnTo>
                          <a:pt x="1028" y="2674"/>
                        </a:lnTo>
                        <a:lnTo>
                          <a:pt x="1142" y="2775"/>
                        </a:lnTo>
                        <a:lnTo>
                          <a:pt x="1255" y="2865"/>
                        </a:lnTo>
                        <a:lnTo>
                          <a:pt x="1369" y="2949"/>
                        </a:lnTo>
                        <a:lnTo>
                          <a:pt x="1488" y="3027"/>
                        </a:lnTo>
                        <a:lnTo>
                          <a:pt x="1608" y="3099"/>
                        </a:lnTo>
                        <a:lnTo>
                          <a:pt x="1722" y="3165"/>
                        </a:lnTo>
                        <a:lnTo>
                          <a:pt x="1841" y="3225"/>
                        </a:lnTo>
                        <a:lnTo>
                          <a:pt x="1853" y="3225"/>
                        </a:lnTo>
                        <a:lnTo>
                          <a:pt x="1734" y="3165"/>
                        </a:lnTo>
                        <a:lnTo>
                          <a:pt x="1614" y="3099"/>
                        </a:lnTo>
                        <a:lnTo>
                          <a:pt x="1494" y="3027"/>
                        </a:lnTo>
                        <a:lnTo>
                          <a:pt x="1375" y="2949"/>
                        </a:lnTo>
                        <a:lnTo>
                          <a:pt x="1261" y="2865"/>
                        </a:lnTo>
                        <a:lnTo>
                          <a:pt x="1142" y="2769"/>
                        </a:lnTo>
                        <a:lnTo>
                          <a:pt x="914" y="2572"/>
                        </a:lnTo>
                        <a:lnTo>
                          <a:pt x="914" y="2572"/>
                        </a:lnTo>
                        <a:close/>
                      </a:path>
                    </a:pathLst>
                  </a:custGeom>
                  <a:solidFill>
                    <a:schemeClr val="accent2"/>
                  </a:solidFill>
                  <a:ln w="9525">
                    <a:noFill/>
                    <a:round/>
                    <a:headEnd/>
                    <a:tailEnd/>
                  </a:ln>
                </p:spPr>
                <p:txBody>
                  <a:bodyPr/>
                  <a:lstStyle/>
                  <a:p>
                    <a:pPr>
                      <a:defRPr/>
                    </a:pPr>
                    <a:endParaRPr lang="ru-RU"/>
                  </a:p>
                </p:txBody>
              </p:sp>
              <p:grpSp>
                <p:nvGrpSpPr>
                  <p:cNvPr id="38" name="Group 10"/>
                  <p:cNvGrpSpPr>
                    <a:grpSpLocks/>
                  </p:cNvGrpSpPr>
                  <p:nvPr userDrawn="1"/>
                </p:nvGrpSpPr>
                <p:grpSpPr bwMode="auto">
                  <a:xfrm>
                    <a:off x="0" y="522"/>
                    <a:ext cx="4751" cy="3794"/>
                    <a:chOff x="0" y="522"/>
                    <a:chExt cx="4751" cy="3794"/>
                  </a:xfrm>
                </p:grpSpPr>
                <p:sp>
                  <p:nvSpPr>
                    <p:cNvPr id="39" name="Freeform 11"/>
                    <p:cNvSpPr>
                      <a:spLocks/>
                    </p:cNvSpPr>
                    <p:nvPr userDrawn="1"/>
                  </p:nvSpPr>
                  <p:spPr bwMode="hidden">
                    <a:xfrm>
                      <a:off x="400" y="522"/>
                      <a:ext cx="4264" cy="3794"/>
                    </a:xfrm>
                    <a:custGeom>
                      <a:avLst/>
                      <a:gdLst/>
                      <a:ahLst/>
                      <a:cxnLst>
                        <a:cxn ang="0">
                          <a:pos x="4245" y="3237"/>
                        </a:cxn>
                        <a:cxn ang="0">
                          <a:pos x="4203" y="2961"/>
                        </a:cxn>
                        <a:cxn ang="0">
                          <a:pos x="4120" y="2679"/>
                        </a:cxn>
                        <a:cxn ang="0">
                          <a:pos x="4000" y="2391"/>
                        </a:cxn>
                        <a:cxn ang="0">
                          <a:pos x="3845" y="2098"/>
                        </a:cxn>
                        <a:cxn ang="0">
                          <a:pos x="3659" y="1810"/>
                        </a:cxn>
                        <a:cxn ang="0">
                          <a:pos x="3438" y="1528"/>
                        </a:cxn>
                        <a:cxn ang="0">
                          <a:pos x="3193" y="1252"/>
                        </a:cxn>
                        <a:cxn ang="0">
                          <a:pos x="2858" y="935"/>
                        </a:cxn>
                        <a:cxn ang="0">
                          <a:pos x="2434" y="605"/>
                        </a:cxn>
                        <a:cxn ang="0">
                          <a:pos x="1991" y="341"/>
                        </a:cxn>
                        <a:cxn ang="0">
                          <a:pos x="1549" y="143"/>
                        </a:cxn>
                        <a:cxn ang="0">
                          <a:pos x="1124" y="35"/>
                        </a:cxn>
                        <a:cxn ang="0">
                          <a:pos x="741" y="0"/>
                        </a:cxn>
                        <a:cxn ang="0">
                          <a:pos x="401" y="47"/>
                        </a:cxn>
                        <a:cxn ang="0">
                          <a:pos x="120" y="173"/>
                        </a:cxn>
                        <a:cxn ang="0">
                          <a:pos x="0" y="269"/>
                        </a:cxn>
                        <a:cxn ang="0">
                          <a:pos x="263" y="101"/>
                        </a:cxn>
                        <a:cxn ang="0">
                          <a:pos x="586" y="18"/>
                        </a:cxn>
                        <a:cxn ang="0">
                          <a:pos x="957" y="18"/>
                        </a:cxn>
                        <a:cxn ang="0">
                          <a:pos x="1357" y="95"/>
                        </a:cxn>
                        <a:cxn ang="0">
                          <a:pos x="1782" y="245"/>
                        </a:cxn>
                        <a:cxn ang="0">
                          <a:pos x="2212" y="467"/>
                        </a:cxn>
                        <a:cxn ang="0">
                          <a:pos x="2643" y="761"/>
                        </a:cxn>
                        <a:cxn ang="0">
                          <a:pos x="3061" y="1120"/>
                        </a:cxn>
                        <a:cxn ang="0">
                          <a:pos x="3318" y="1390"/>
                        </a:cxn>
                        <a:cxn ang="0">
                          <a:pos x="3552" y="1666"/>
                        </a:cxn>
                        <a:cxn ang="0">
                          <a:pos x="3755" y="1954"/>
                        </a:cxn>
                        <a:cxn ang="0">
                          <a:pos x="3922" y="2247"/>
                        </a:cxn>
                        <a:cxn ang="0">
                          <a:pos x="4060" y="2535"/>
                        </a:cxn>
                        <a:cxn ang="0">
                          <a:pos x="4162" y="2823"/>
                        </a:cxn>
                        <a:cxn ang="0">
                          <a:pos x="4221" y="3105"/>
                        </a:cxn>
                        <a:cxn ang="0">
                          <a:pos x="4245" y="3368"/>
                        </a:cxn>
                        <a:cxn ang="0">
                          <a:pos x="4233" y="3590"/>
                        </a:cxn>
                        <a:cxn ang="0">
                          <a:pos x="4185" y="3794"/>
                        </a:cxn>
                        <a:cxn ang="0">
                          <a:pos x="4215" y="3692"/>
                        </a:cxn>
                        <a:cxn ang="0">
                          <a:pos x="4245" y="3482"/>
                        </a:cxn>
                        <a:cxn ang="0">
                          <a:pos x="4251" y="3368"/>
                        </a:cxn>
                      </a:cxnLst>
                      <a:rect l="0" t="0" r="r" b="b"/>
                      <a:pathLst>
                        <a:path w="4251" h="3794">
                          <a:moveTo>
                            <a:pt x="4251" y="3368"/>
                          </a:moveTo>
                          <a:lnTo>
                            <a:pt x="4245" y="3237"/>
                          </a:lnTo>
                          <a:lnTo>
                            <a:pt x="4227" y="3099"/>
                          </a:lnTo>
                          <a:lnTo>
                            <a:pt x="4203" y="2961"/>
                          </a:lnTo>
                          <a:lnTo>
                            <a:pt x="4167" y="2823"/>
                          </a:lnTo>
                          <a:lnTo>
                            <a:pt x="4120" y="2679"/>
                          </a:lnTo>
                          <a:lnTo>
                            <a:pt x="4066" y="2535"/>
                          </a:lnTo>
                          <a:lnTo>
                            <a:pt x="4000" y="2391"/>
                          </a:lnTo>
                          <a:lnTo>
                            <a:pt x="3928" y="2247"/>
                          </a:lnTo>
                          <a:lnTo>
                            <a:pt x="3845" y="2098"/>
                          </a:lnTo>
                          <a:lnTo>
                            <a:pt x="3755" y="1954"/>
                          </a:lnTo>
                          <a:lnTo>
                            <a:pt x="3659" y="1810"/>
                          </a:lnTo>
                          <a:lnTo>
                            <a:pt x="3552" y="1666"/>
                          </a:lnTo>
                          <a:lnTo>
                            <a:pt x="3438" y="1528"/>
                          </a:lnTo>
                          <a:lnTo>
                            <a:pt x="3318" y="1390"/>
                          </a:lnTo>
                          <a:lnTo>
                            <a:pt x="3193" y="1252"/>
                          </a:lnTo>
                          <a:lnTo>
                            <a:pt x="3061" y="1120"/>
                          </a:lnTo>
                          <a:lnTo>
                            <a:pt x="2858" y="935"/>
                          </a:lnTo>
                          <a:lnTo>
                            <a:pt x="2649" y="761"/>
                          </a:lnTo>
                          <a:lnTo>
                            <a:pt x="2434" y="605"/>
                          </a:lnTo>
                          <a:lnTo>
                            <a:pt x="2212" y="467"/>
                          </a:lnTo>
                          <a:lnTo>
                            <a:pt x="1991" y="341"/>
                          </a:lnTo>
                          <a:lnTo>
                            <a:pt x="1770" y="233"/>
                          </a:lnTo>
                          <a:lnTo>
                            <a:pt x="1549" y="143"/>
                          </a:lnTo>
                          <a:lnTo>
                            <a:pt x="1327" y="77"/>
                          </a:lnTo>
                          <a:lnTo>
                            <a:pt x="1124" y="35"/>
                          </a:lnTo>
                          <a:lnTo>
                            <a:pt x="927" y="6"/>
                          </a:lnTo>
                          <a:lnTo>
                            <a:pt x="741" y="0"/>
                          </a:lnTo>
                          <a:lnTo>
                            <a:pt x="568" y="18"/>
                          </a:lnTo>
                          <a:lnTo>
                            <a:pt x="401" y="47"/>
                          </a:lnTo>
                          <a:lnTo>
                            <a:pt x="257" y="101"/>
                          </a:lnTo>
                          <a:lnTo>
                            <a:pt x="120" y="173"/>
                          </a:lnTo>
                          <a:lnTo>
                            <a:pt x="0" y="263"/>
                          </a:lnTo>
                          <a:lnTo>
                            <a:pt x="0" y="269"/>
                          </a:lnTo>
                          <a:lnTo>
                            <a:pt x="126" y="173"/>
                          </a:lnTo>
                          <a:lnTo>
                            <a:pt x="263" y="101"/>
                          </a:lnTo>
                          <a:lnTo>
                            <a:pt x="419" y="47"/>
                          </a:lnTo>
                          <a:lnTo>
                            <a:pt x="586" y="18"/>
                          </a:lnTo>
                          <a:lnTo>
                            <a:pt x="765" y="6"/>
                          </a:lnTo>
                          <a:lnTo>
                            <a:pt x="957" y="18"/>
                          </a:lnTo>
                          <a:lnTo>
                            <a:pt x="1154" y="47"/>
                          </a:lnTo>
                          <a:lnTo>
                            <a:pt x="1357" y="95"/>
                          </a:lnTo>
                          <a:lnTo>
                            <a:pt x="1567" y="161"/>
                          </a:lnTo>
                          <a:lnTo>
                            <a:pt x="1782" y="245"/>
                          </a:lnTo>
                          <a:lnTo>
                            <a:pt x="1997" y="347"/>
                          </a:lnTo>
                          <a:lnTo>
                            <a:pt x="2212" y="467"/>
                          </a:lnTo>
                          <a:lnTo>
                            <a:pt x="2428" y="605"/>
                          </a:lnTo>
                          <a:lnTo>
                            <a:pt x="2643" y="761"/>
                          </a:lnTo>
                          <a:lnTo>
                            <a:pt x="2858" y="935"/>
                          </a:lnTo>
                          <a:lnTo>
                            <a:pt x="3061" y="1120"/>
                          </a:lnTo>
                          <a:lnTo>
                            <a:pt x="3193" y="1252"/>
                          </a:lnTo>
                          <a:lnTo>
                            <a:pt x="3318" y="1390"/>
                          </a:lnTo>
                          <a:lnTo>
                            <a:pt x="3438" y="1528"/>
                          </a:lnTo>
                          <a:lnTo>
                            <a:pt x="3552" y="1666"/>
                          </a:lnTo>
                          <a:lnTo>
                            <a:pt x="3653" y="1810"/>
                          </a:lnTo>
                          <a:lnTo>
                            <a:pt x="3755" y="1954"/>
                          </a:lnTo>
                          <a:lnTo>
                            <a:pt x="3839" y="2104"/>
                          </a:lnTo>
                          <a:lnTo>
                            <a:pt x="3922" y="2247"/>
                          </a:lnTo>
                          <a:lnTo>
                            <a:pt x="3994" y="2391"/>
                          </a:lnTo>
                          <a:lnTo>
                            <a:pt x="4060" y="2535"/>
                          </a:lnTo>
                          <a:lnTo>
                            <a:pt x="4114" y="2679"/>
                          </a:lnTo>
                          <a:lnTo>
                            <a:pt x="4162" y="2823"/>
                          </a:lnTo>
                          <a:lnTo>
                            <a:pt x="4197" y="2967"/>
                          </a:lnTo>
                          <a:lnTo>
                            <a:pt x="4221" y="3105"/>
                          </a:lnTo>
                          <a:lnTo>
                            <a:pt x="4239" y="3237"/>
                          </a:lnTo>
                          <a:lnTo>
                            <a:pt x="4245" y="3368"/>
                          </a:lnTo>
                          <a:lnTo>
                            <a:pt x="4245" y="3482"/>
                          </a:lnTo>
                          <a:lnTo>
                            <a:pt x="4233" y="3590"/>
                          </a:lnTo>
                          <a:lnTo>
                            <a:pt x="4215" y="3692"/>
                          </a:lnTo>
                          <a:lnTo>
                            <a:pt x="4185" y="3794"/>
                          </a:lnTo>
                          <a:lnTo>
                            <a:pt x="4185" y="3794"/>
                          </a:lnTo>
                          <a:lnTo>
                            <a:pt x="4215" y="3692"/>
                          </a:lnTo>
                          <a:lnTo>
                            <a:pt x="4239" y="3590"/>
                          </a:lnTo>
                          <a:lnTo>
                            <a:pt x="4245" y="3482"/>
                          </a:lnTo>
                          <a:lnTo>
                            <a:pt x="4251" y="3368"/>
                          </a:lnTo>
                          <a:lnTo>
                            <a:pt x="4251" y="3368"/>
                          </a:lnTo>
                          <a:close/>
                        </a:path>
                      </a:pathLst>
                    </a:custGeom>
                    <a:solidFill>
                      <a:schemeClr val="accent2"/>
                    </a:solidFill>
                    <a:ln w="9525">
                      <a:noFill/>
                      <a:round/>
                      <a:headEnd/>
                      <a:tailEnd/>
                    </a:ln>
                  </p:spPr>
                  <p:txBody>
                    <a:bodyPr/>
                    <a:lstStyle/>
                    <a:p>
                      <a:pPr>
                        <a:defRPr/>
                      </a:pPr>
                      <a:endParaRPr lang="ru-RU"/>
                    </a:p>
                  </p:txBody>
                </p:sp>
                <p:grpSp>
                  <p:nvGrpSpPr>
                    <p:cNvPr id="40" name="Group 12"/>
                    <p:cNvGrpSpPr>
                      <a:grpSpLocks/>
                    </p:cNvGrpSpPr>
                    <p:nvPr userDrawn="1"/>
                  </p:nvGrpSpPr>
                  <p:grpSpPr bwMode="auto">
                    <a:xfrm>
                      <a:off x="0" y="659"/>
                      <a:ext cx="4751" cy="3657"/>
                      <a:chOff x="0" y="659"/>
                      <a:chExt cx="4751" cy="3657"/>
                    </a:xfrm>
                  </p:grpSpPr>
                  <p:sp>
                    <p:nvSpPr>
                      <p:cNvPr id="41" name="Freeform 13"/>
                      <p:cNvSpPr>
                        <a:spLocks/>
                      </p:cNvSpPr>
                      <p:nvPr userDrawn="1"/>
                    </p:nvSpPr>
                    <p:spPr bwMode="hidden">
                      <a:xfrm>
                        <a:off x="400" y="659"/>
                        <a:ext cx="4121" cy="3657"/>
                      </a:xfrm>
                      <a:custGeom>
                        <a:avLst/>
                        <a:gdLst/>
                        <a:ahLst/>
                        <a:cxnLst>
                          <a:cxn ang="0">
                            <a:pos x="161" y="186"/>
                          </a:cxn>
                          <a:cxn ang="0">
                            <a:pos x="442" y="54"/>
                          </a:cxn>
                          <a:cxn ang="0">
                            <a:pos x="771" y="6"/>
                          </a:cxn>
                          <a:cxn ang="0">
                            <a:pos x="1136" y="36"/>
                          </a:cxn>
                          <a:cxn ang="0">
                            <a:pos x="1537" y="144"/>
                          </a:cxn>
                          <a:cxn ang="0">
                            <a:pos x="1949" y="324"/>
                          </a:cxn>
                          <a:cxn ang="0">
                            <a:pos x="2368" y="570"/>
                          </a:cxn>
                          <a:cxn ang="0">
                            <a:pos x="2780" y="888"/>
                          </a:cxn>
                          <a:cxn ang="0">
                            <a:pos x="3103" y="1193"/>
                          </a:cxn>
                          <a:cxn ang="0">
                            <a:pos x="3336" y="1451"/>
                          </a:cxn>
                          <a:cxn ang="0">
                            <a:pos x="3540" y="1721"/>
                          </a:cxn>
                          <a:cxn ang="0">
                            <a:pos x="3719" y="1997"/>
                          </a:cxn>
                          <a:cxn ang="0">
                            <a:pos x="3863" y="2272"/>
                          </a:cxn>
                          <a:cxn ang="0">
                            <a:pos x="3976" y="2548"/>
                          </a:cxn>
                          <a:cxn ang="0">
                            <a:pos x="4060" y="2818"/>
                          </a:cxn>
                          <a:cxn ang="0">
                            <a:pos x="4102" y="3070"/>
                          </a:cxn>
                          <a:cxn ang="0">
                            <a:pos x="4102" y="3321"/>
                          </a:cxn>
                          <a:cxn ang="0">
                            <a:pos x="4060" y="3549"/>
                          </a:cxn>
                          <a:cxn ang="0">
                            <a:pos x="4030" y="3657"/>
                          </a:cxn>
                          <a:cxn ang="0">
                            <a:pos x="4090" y="3447"/>
                          </a:cxn>
                          <a:cxn ang="0">
                            <a:pos x="4108" y="3213"/>
                          </a:cxn>
                          <a:cxn ang="0">
                            <a:pos x="4102" y="3070"/>
                          </a:cxn>
                          <a:cxn ang="0">
                            <a:pos x="4060" y="2812"/>
                          </a:cxn>
                          <a:cxn ang="0">
                            <a:pos x="3982" y="2548"/>
                          </a:cxn>
                          <a:cxn ang="0">
                            <a:pos x="3869" y="2272"/>
                          </a:cxn>
                          <a:cxn ang="0">
                            <a:pos x="3725" y="1997"/>
                          </a:cxn>
                          <a:cxn ang="0">
                            <a:pos x="3546" y="1721"/>
                          </a:cxn>
                          <a:cxn ang="0">
                            <a:pos x="3342" y="1451"/>
                          </a:cxn>
                          <a:cxn ang="0">
                            <a:pos x="3109" y="1187"/>
                          </a:cxn>
                          <a:cxn ang="0">
                            <a:pos x="2792" y="888"/>
                          </a:cxn>
                          <a:cxn ang="0">
                            <a:pos x="2386" y="576"/>
                          </a:cxn>
                          <a:cxn ang="0">
                            <a:pos x="1967" y="330"/>
                          </a:cxn>
                          <a:cxn ang="0">
                            <a:pos x="1543" y="144"/>
                          </a:cxn>
                          <a:cxn ang="0">
                            <a:pos x="1130" y="30"/>
                          </a:cxn>
                          <a:cxn ang="0">
                            <a:pos x="753" y="0"/>
                          </a:cxn>
                          <a:cxn ang="0">
                            <a:pos x="431" y="54"/>
                          </a:cxn>
                          <a:cxn ang="0">
                            <a:pos x="161" y="186"/>
                          </a:cxn>
                          <a:cxn ang="0">
                            <a:pos x="24" y="306"/>
                          </a:cxn>
                          <a:cxn ang="0">
                            <a:pos x="0" y="336"/>
                          </a:cxn>
                          <a:cxn ang="0">
                            <a:pos x="48" y="282"/>
                          </a:cxn>
                        </a:cxnLst>
                        <a:rect l="0" t="0" r="r" b="b"/>
                        <a:pathLst>
                          <a:path w="4108" h="3657">
                            <a:moveTo>
                              <a:pt x="48" y="282"/>
                            </a:moveTo>
                            <a:lnTo>
                              <a:pt x="161" y="186"/>
                            </a:lnTo>
                            <a:lnTo>
                              <a:pt x="293" y="108"/>
                            </a:lnTo>
                            <a:lnTo>
                              <a:pt x="442" y="54"/>
                            </a:lnTo>
                            <a:lnTo>
                              <a:pt x="598" y="18"/>
                            </a:lnTo>
                            <a:lnTo>
                              <a:pt x="771" y="6"/>
                            </a:lnTo>
                            <a:lnTo>
                              <a:pt x="951" y="12"/>
                            </a:lnTo>
                            <a:lnTo>
                              <a:pt x="1136" y="36"/>
                            </a:lnTo>
                            <a:lnTo>
                              <a:pt x="1333" y="84"/>
                            </a:lnTo>
                            <a:lnTo>
                              <a:pt x="1537" y="144"/>
                            </a:lnTo>
                            <a:lnTo>
                              <a:pt x="1740" y="222"/>
                            </a:lnTo>
                            <a:lnTo>
                              <a:pt x="1949" y="324"/>
                            </a:lnTo>
                            <a:lnTo>
                              <a:pt x="2158" y="438"/>
                            </a:lnTo>
                            <a:lnTo>
                              <a:pt x="2368" y="570"/>
                            </a:lnTo>
                            <a:lnTo>
                              <a:pt x="2577" y="720"/>
                            </a:lnTo>
                            <a:lnTo>
                              <a:pt x="2780" y="888"/>
                            </a:lnTo>
                            <a:lnTo>
                              <a:pt x="2978" y="1067"/>
                            </a:lnTo>
                            <a:lnTo>
                              <a:pt x="3103" y="1193"/>
                            </a:lnTo>
                            <a:lnTo>
                              <a:pt x="3223" y="1319"/>
                            </a:lnTo>
                            <a:lnTo>
                              <a:pt x="3336" y="1451"/>
                            </a:lnTo>
                            <a:lnTo>
                              <a:pt x="3444" y="1589"/>
                            </a:lnTo>
                            <a:lnTo>
                              <a:pt x="3540" y="1721"/>
                            </a:lnTo>
                            <a:lnTo>
                              <a:pt x="3635" y="1859"/>
                            </a:lnTo>
                            <a:lnTo>
                              <a:pt x="3719" y="1997"/>
                            </a:lnTo>
                            <a:lnTo>
                              <a:pt x="3797" y="2134"/>
                            </a:lnTo>
                            <a:lnTo>
                              <a:pt x="3863" y="2272"/>
                            </a:lnTo>
                            <a:lnTo>
                              <a:pt x="3928" y="2410"/>
                            </a:lnTo>
                            <a:lnTo>
                              <a:pt x="3976" y="2548"/>
                            </a:lnTo>
                            <a:lnTo>
                              <a:pt x="4024" y="2680"/>
                            </a:lnTo>
                            <a:lnTo>
                              <a:pt x="4060" y="2818"/>
                            </a:lnTo>
                            <a:lnTo>
                              <a:pt x="4084" y="2944"/>
                            </a:lnTo>
                            <a:lnTo>
                              <a:pt x="4102" y="3070"/>
                            </a:lnTo>
                            <a:lnTo>
                              <a:pt x="4108" y="3195"/>
                            </a:lnTo>
                            <a:lnTo>
                              <a:pt x="4102" y="3321"/>
                            </a:lnTo>
                            <a:lnTo>
                              <a:pt x="4090" y="3441"/>
                            </a:lnTo>
                            <a:lnTo>
                              <a:pt x="4060" y="3549"/>
                            </a:lnTo>
                            <a:lnTo>
                              <a:pt x="4024" y="3657"/>
                            </a:lnTo>
                            <a:lnTo>
                              <a:pt x="4030" y="3657"/>
                            </a:lnTo>
                            <a:lnTo>
                              <a:pt x="4066" y="3555"/>
                            </a:lnTo>
                            <a:lnTo>
                              <a:pt x="4090" y="3447"/>
                            </a:lnTo>
                            <a:lnTo>
                              <a:pt x="4102" y="3333"/>
                            </a:lnTo>
                            <a:lnTo>
                              <a:pt x="4108" y="3213"/>
                            </a:lnTo>
                            <a:lnTo>
                              <a:pt x="4108" y="3195"/>
                            </a:lnTo>
                            <a:lnTo>
                              <a:pt x="4102" y="3070"/>
                            </a:lnTo>
                            <a:lnTo>
                              <a:pt x="4084" y="2944"/>
                            </a:lnTo>
                            <a:lnTo>
                              <a:pt x="4060" y="2812"/>
                            </a:lnTo>
                            <a:lnTo>
                              <a:pt x="4024" y="2680"/>
                            </a:lnTo>
                            <a:lnTo>
                              <a:pt x="3982" y="2548"/>
                            </a:lnTo>
                            <a:lnTo>
                              <a:pt x="3928" y="2410"/>
                            </a:lnTo>
                            <a:lnTo>
                              <a:pt x="3869" y="2272"/>
                            </a:lnTo>
                            <a:lnTo>
                              <a:pt x="3803" y="2134"/>
                            </a:lnTo>
                            <a:lnTo>
                              <a:pt x="3725" y="1997"/>
                            </a:lnTo>
                            <a:lnTo>
                              <a:pt x="3641" y="1859"/>
                            </a:lnTo>
                            <a:lnTo>
                              <a:pt x="3546" y="1721"/>
                            </a:lnTo>
                            <a:lnTo>
                              <a:pt x="3450" y="1583"/>
                            </a:lnTo>
                            <a:lnTo>
                              <a:pt x="3342" y="1451"/>
                            </a:lnTo>
                            <a:lnTo>
                              <a:pt x="3229" y="1319"/>
                            </a:lnTo>
                            <a:lnTo>
                              <a:pt x="3109" y="1187"/>
                            </a:lnTo>
                            <a:lnTo>
                              <a:pt x="2984" y="1061"/>
                            </a:lnTo>
                            <a:lnTo>
                              <a:pt x="2792" y="888"/>
                            </a:lnTo>
                            <a:lnTo>
                              <a:pt x="2589" y="726"/>
                            </a:lnTo>
                            <a:lnTo>
                              <a:pt x="2386" y="576"/>
                            </a:lnTo>
                            <a:lnTo>
                              <a:pt x="2176" y="444"/>
                            </a:lnTo>
                            <a:lnTo>
                              <a:pt x="1967" y="330"/>
                            </a:lnTo>
                            <a:lnTo>
                              <a:pt x="1752" y="228"/>
                            </a:lnTo>
                            <a:lnTo>
                              <a:pt x="1543" y="144"/>
                            </a:lnTo>
                            <a:lnTo>
                              <a:pt x="1333" y="78"/>
                            </a:lnTo>
                            <a:lnTo>
                              <a:pt x="1130" y="30"/>
                            </a:lnTo>
                            <a:lnTo>
                              <a:pt x="939" y="6"/>
                            </a:lnTo>
                            <a:lnTo>
                              <a:pt x="753" y="0"/>
                            </a:lnTo>
                            <a:lnTo>
                              <a:pt x="586" y="18"/>
                            </a:lnTo>
                            <a:lnTo>
                              <a:pt x="431" y="54"/>
                            </a:lnTo>
                            <a:lnTo>
                              <a:pt x="287" y="108"/>
                            </a:lnTo>
                            <a:lnTo>
                              <a:pt x="161" y="186"/>
                            </a:lnTo>
                            <a:lnTo>
                              <a:pt x="48" y="282"/>
                            </a:lnTo>
                            <a:lnTo>
                              <a:pt x="24" y="306"/>
                            </a:lnTo>
                            <a:lnTo>
                              <a:pt x="0" y="330"/>
                            </a:lnTo>
                            <a:lnTo>
                              <a:pt x="0" y="336"/>
                            </a:lnTo>
                            <a:lnTo>
                              <a:pt x="24" y="312"/>
                            </a:lnTo>
                            <a:lnTo>
                              <a:pt x="48" y="282"/>
                            </a:lnTo>
                            <a:lnTo>
                              <a:pt x="48" y="282"/>
                            </a:lnTo>
                            <a:close/>
                          </a:path>
                        </a:pathLst>
                      </a:custGeom>
                      <a:solidFill>
                        <a:schemeClr val="accent2"/>
                      </a:solidFill>
                      <a:ln w="9525">
                        <a:noFill/>
                        <a:round/>
                        <a:headEnd/>
                        <a:tailEnd/>
                      </a:ln>
                    </p:spPr>
                    <p:txBody>
                      <a:bodyPr/>
                      <a:lstStyle/>
                      <a:p>
                        <a:pPr>
                          <a:defRPr/>
                        </a:pPr>
                        <a:endParaRPr lang="ru-RU"/>
                      </a:p>
                    </p:txBody>
                  </p:sp>
                  <p:grpSp>
                    <p:nvGrpSpPr>
                      <p:cNvPr id="42" name="Group 14"/>
                      <p:cNvGrpSpPr>
                        <a:grpSpLocks/>
                      </p:cNvGrpSpPr>
                      <p:nvPr userDrawn="1"/>
                    </p:nvGrpSpPr>
                    <p:grpSpPr bwMode="auto">
                      <a:xfrm>
                        <a:off x="0" y="808"/>
                        <a:ext cx="4751" cy="3508"/>
                        <a:chOff x="-400" y="808"/>
                        <a:chExt cx="4751" cy="3508"/>
                      </a:xfrm>
                    </p:grpSpPr>
                    <p:sp>
                      <p:nvSpPr>
                        <p:cNvPr id="43" name="Line 15"/>
                        <p:cNvSpPr>
                          <a:spLocks noChangeShapeType="1"/>
                        </p:cNvSpPr>
                        <p:nvPr userDrawn="1"/>
                      </p:nvSpPr>
                      <p:spPr bwMode="hidden">
                        <a:xfrm rot="1678521" flipH="1" flipV="1">
                          <a:off x="876" y="809"/>
                          <a:ext cx="1242" cy="1910"/>
                        </a:xfrm>
                        <a:prstGeom prst="line">
                          <a:avLst/>
                        </a:prstGeom>
                        <a:noFill/>
                        <a:ln w="9525">
                          <a:solidFill>
                            <a:schemeClr val="accent2"/>
                          </a:solidFill>
                          <a:round/>
                          <a:headEnd/>
                          <a:tailEnd/>
                        </a:ln>
                        <a:effectLst/>
                      </p:spPr>
                      <p:txBody>
                        <a:bodyPr/>
                        <a:lstStyle/>
                        <a:p>
                          <a:pPr>
                            <a:defRPr/>
                          </a:pPr>
                          <a:endParaRPr lang="ru-RU"/>
                        </a:p>
                      </p:txBody>
                    </p:sp>
                    <p:sp>
                      <p:nvSpPr>
                        <p:cNvPr id="44" name="Line 16"/>
                        <p:cNvSpPr>
                          <a:spLocks noChangeShapeType="1"/>
                        </p:cNvSpPr>
                        <p:nvPr userDrawn="1"/>
                      </p:nvSpPr>
                      <p:spPr bwMode="hidden">
                        <a:xfrm rot="1678521" flipH="1" flipV="1">
                          <a:off x="-210" y="2117"/>
                          <a:ext cx="1921" cy="379"/>
                        </a:xfrm>
                        <a:prstGeom prst="line">
                          <a:avLst/>
                        </a:prstGeom>
                        <a:noFill/>
                        <a:ln w="9525">
                          <a:solidFill>
                            <a:schemeClr val="accent2"/>
                          </a:solidFill>
                          <a:round/>
                          <a:headEnd/>
                          <a:tailEnd/>
                        </a:ln>
                        <a:effectLst/>
                      </p:spPr>
                      <p:txBody>
                        <a:bodyPr/>
                        <a:lstStyle/>
                        <a:p>
                          <a:pPr>
                            <a:defRPr/>
                          </a:pPr>
                          <a:endParaRPr lang="ru-RU"/>
                        </a:p>
                      </p:txBody>
                    </p:sp>
                    <p:sp>
                      <p:nvSpPr>
                        <p:cNvPr id="45" name="Line 17"/>
                        <p:cNvSpPr>
                          <a:spLocks noChangeShapeType="1"/>
                        </p:cNvSpPr>
                        <p:nvPr userDrawn="1"/>
                      </p:nvSpPr>
                      <p:spPr bwMode="hidden">
                        <a:xfrm rot="1678521" flipH="1" flipV="1">
                          <a:off x="-257" y="1886"/>
                          <a:ext cx="2029" cy="591"/>
                        </a:xfrm>
                        <a:prstGeom prst="line">
                          <a:avLst/>
                        </a:prstGeom>
                        <a:noFill/>
                        <a:ln w="9525">
                          <a:solidFill>
                            <a:schemeClr val="accent2"/>
                          </a:solidFill>
                          <a:round/>
                          <a:headEnd/>
                          <a:tailEnd/>
                        </a:ln>
                        <a:effectLst/>
                      </p:spPr>
                      <p:txBody>
                        <a:bodyPr/>
                        <a:lstStyle/>
                        <a:p>
                          <a:pPr>
                            <a:defRPr/>
                          </a:pPr>
                          <a:endParaRPr lang="ru-RU"/>
                        </a:p>
                      </p:txBody>
                    </p:sp>
                    <p:sp>
                      <p:nvSpPr>
                        <p:cNvPr id="46" name="Line 18"/>
                        <p:cNvSpPr>
                          <a:spLocks noChangeShapeType="1"/>
                        </p:cNvSpPr>
                        <p:nvPr userDrawn="1"/>
                      </p:nvSpPr>
                      <p:spPr bwMode="hidden">
                        <a:xfrm rot="1678521" flipH="1" flipV="1">
                          <a:off x="-327" y="1599"/>
                          <a:ext cx="2175" cy="852"/>
                        </a:xfrm>
                        <a:prstGeom prst="line">
                          <a:avLst/>
                        </a:prstGeom>
                        <a:noFill/>
                        <a:ln w="9525">
                          <a:solidFill>
                            <a:schemeClr val="accent2"/>
                          </a:solidFill>
                          <a:round/>
                          <a:headEnd/>
                          <a:tailEnd/>
                        </a:ln>
                        <a:effectLst/>
                      </p:spPr>
                      <p:txBody>
                        <a:bodyPr/>
                        <a:lstStyle/>
                        <a:p>
                          <a:pPr>
                            <a:defRPr/>
                          </a:pPr>
                          <a:endParaRPr lang="ru-RU"/>
                        </a:p>
                      </p:txBody>
                    </p:sp>
                    <p:sp>
                      <p:nvSpPr>
                        <p:cNvPr id="47" name="Line 19"/>
                        <p:cNvSpPr>
                          <a:spLocks noChangeShapeType="1"/>
                        </p:cNvSpPr>
                        <p:nvPr userDrawn="1"/>
                      </p:nvSpPr>
                      <p:spPr bwMode="hidden">
                        <a:xfrm rot="1678521" flipH="1" flipV="1">
                          <a:off x="-400" y="1259"/>
                          <a:ext cx="2334" cy="1165"/>
                        </a:xfrm>
                        <a:prstGeom prst="line">
                          <a:avLst/>
                        </a:prstGeom>
                        <a:noFill/>
                        <a:ln w="9525">
                          <a:solidFill>
                            <a:schemeClr val="accent2"/>
                          </a:solidFill>
                          <a:round/>
                          <a:headEnd/>
                          <a:tailEnd/>
                        </a:ln>
                        <a:effectLst/>
                      </p:spPr>
                      <p:txBody>
                        <a:bodyPr/>
                        <a:lstStyle/>
                        <a:p>
                          <a:pPr>
                            <a:defRPr/>
                          </a:pPr>
                          <a:endParaRPr lang="ru-RU"/>
                        </a:p>
                      </p:txBody>
                    </p:sp>
                    <p:sp>
                      <p:nvSpPr>
                        <p:cNvPr id="48" name="Line 20"/>
                        <p:cNvSpPr>
                          <a:spLocks noChangeShapeType="1"/>
                        </p:cNvSpPr>
                        <p:nvPr userDrawn="1"/>
                      </p:nvSpPr>
                      <p:spPr bwMode="hidden">
                        <a:xfrm rot="1678521" flipH="1" flipV="1">
                          <a:off x="179" y="872"/>
                          <a:ext cx="1891" cy="1681"/>
                        </a:xfrm>
                        <a:prstGeom prst="line">
                          <a:avLst/>
                        </a:prstGeom>
                        <a:noFill/>
                        <a:ln w="9525">
                          <a:solidFill>
                            <a:schemeClr val="accent2"/>
                          </a:solidFill>
                          <a:round/>
                          <a:headEnd/>
                          <a:tailEnd/>
                        </a:ln>
                        <a:effectLst/>
                      </p:spPr>
                      <p:txBody>
                        <a:bodyPr/>
                        <a:lstStyle/>
                        <a:p>
                          <a:pPr>
                            <a:defRPr/>
                          </a:pPr>
                          <a:endParaRPr lang="ru-RU"/>
                        </a:p>
                      </p:txBody>
                    </p:sp>
                    <p:sp>
                      <p:nvSpPr>
                        <p:cNvPr id="49" name="Line 21"/>
                        <p:cNvSpPr>
                          <a:spLocks noChangeShapeType="1"/>
                        </p:cNvSpPr>
                        <p:nvPr userDrawn="1"/>
                      </p:nvSpPr>
                      <p:spPr bwMode="hidden">
                        <a:xfrm rot="1678521" flipH="1" flipV="1">
                          <a:off x="-150" y="2329"/>
                          <a:ext cx="1806" cy="194"/>
                        </a:xfrm>
                        <a:prstGeom prst="line">
                          <a:avLst/>
                        </a:prstGeom>
                        <a:noFill/>
                        <a:ln w="9525">
                          <a:solidFill>
                            <a:schemeClr val="accent2"/>
                          </a:solidFill>
                          <a:round/>
                          <a:headEnd/>
                          <a:tailEnd/>
                        </a:ln>
                        <a:effectLst/>
                      </p:spPr>
                      <p:txBody>
                        <a:bodyPr/>
                        <a:lstStyle/>
                        <a:p>
                          <a:pPr>
                            <a:defRPr/>
                          </a:pPr>
                          <a:endParaRPr lang="ru-RU"/>
                        </a:p>
                      </p:txBody>
                    </p:sp>
                    <p:sp>
                      <p:nvSpPr>
                        <p:cNvPr id="50" name="Line 22"/>
                        <p:cNvSpPr>
                          <a:spLocks noChangeShapeType="1"/>
                        </p:cNvSpPr>
                        <p:nvPr userDrawn="1"/>
                      </p:nvSpPr>
                      <p:spPr bwMode="hidden">
                        <a:xfrm rot="1678521" flipH="1" flipV="1">
                          <a:off x="-109" y="2514"/>
                          <a:ext cx="1720" cy="30"/>
                        </a:xfrm>
                        <a:prstGeom prst="line">
                          <a:avLst/>
                        </a:prstGeom>
                        <a:noFill/>
                        <a:ln w="9525">
                          <a:solidFill>
                            <a:schemeClr val="accent2"/>
                          </a:solidFill>
                          <a:round/>
                          <a:headEnd/>
                          <a:tailEnd/>
                        </a:ln>
                        <a:effectLst/>
                      </p:spPr>
                      <p:txBody>
                        <a:bodyPr/>
                        <a:lstStyle/>
                        <a:p>
                          <a:pPr>
                            <a:defRPr/>
                          </a:pPr>
                          <a:endParaRPr lang="ru-RU"/>
                        </a:p>
                      </p:txBody>
                    </p:sp>
                    <p:sp>
                      <p:nvSpPr>
                        <p:cNvPr id="51" name="Line 23"/>
                        <p:cNvSpPr>
                          <a:spLocks noChangeShapeType="1"/>
                        </p:cNvSpPr>
                        <p:nvPr userDrawn="1"/>
                      </p:nvSpPr>
                      <p:spPr bwMode="hidden">
                        <a:xfrm rot="1678521" flipH="1">
                          <a:off x="545" y="2785"/>
                          <a:ext cx="849" cy="802"/>
                        </a:xfrm>
                        <a:prstGeom prst="line">
                          <a:avLst/>
                        </a:prstGeom>
                        <a:noFill/>
                        <a:ln w="9525">
                          <a:solidFill>
                            <a:schemeClr val="accent2"/>
                          </a:solidFill>
                          <a:round/>
                          <a:headEnd/>
                          <a:tailEnd/>
                        </a:ln>
                        <a:effectLst/>
                      </p:spPr>
                      <p:txBody>
                        <a:bodyPr/>
                        <a:lstStyle/>
                        <a:p>
                          <a:pPr>
                            <a:defRPr/>
                          </a:pPr>
                          <a:endParaRPr lang="ru-RU"/>
                        </a:p>
                      </p:txBody>
                    </p:sp>
                    <p:sp>
                      <p:nvSpPr>
                        <p:cNvPr id="52" name="Line 24"/>
                        <p:cNvSpPr>
                          <a:spLocks noChangeShapeType="1"/>
                        </p:cNvSpPr>
                        <p:nvPr userDrawn="1"/>
                      </p:nvSpPr>
                      <p:spPr bwMode="hidden">
                        <a:xfrm rot="1678521" flipH="1">
                          <a:off x="168" y="2669"/>
                          <a:ext cx="1295" cy="560"/>
                        </a:xfrm>
                        <a:prstGeom prst="line">
                          <a:avLst/>
                        </a:prstGeom>
                        <a:noFill/>
                        <a:ln w="9525">
                          <a:solidFill>
                            <a:schemeClr val="accent2"/>
                          </a:solidFill>
                          <a:round/>
                          <a:headEnd/>
                          <a:tailEnd/>
                        </a:ln>
                        <a:effectLst/>
                      </p:spPr>
                      <p:txBody>
                        <a:bodyPr/>
                        <a:lstStyle/>
                        <a:p>
                          <a:pPr>
                            <a:defRPr/>
                          </a:pPr>
                          <a:endParaRPr lang="ru-RU"/>
                        </a:p>
                      </p:txBody>
                    </p:sp>
                    <p:sp>
                      <p:nvSpPr>
                        <p:cNvPr id="53" name="Line 25"/>
                        <p:cNvSpPr>
                          <a:spLocks noChangeShapeType="1"/>
                        </p:cNvSpPr>
                        <p:nvPr userDrawn="1"/>
                      </p:nvSpPr>
                      <p:spPr bwMode="hidden">
                        <a:xfrm rot="1678521" flipH="1">
                          <a:off x="-34" y="2588"/>
                          <a:ext cx="1576" cy="245"/>
                        </a:xfrm>
                        <a:prstGeom prst="line">
                          <a:avLst/>
                        </a:prstGeom>
                        <a:noFill/>
                        <a:ln w="9525">
                          <a:solidFill>
                            <a:schemeClr val="accent2"/>
                          </a:solidFill>
                          <a:round/>
                          <a:headEnd/>
                          <a:tailEnd/>
                        </a:ln>
                        <a:effectLst/>
                      </p:spPr>
                      <p:txBody>
                        <a:bodyPr/>
                        <a:lstStyle/>
                        <a:p>
                          <a:pPr>
                            <a:defRPr/>
                          </a:pPr>
                          <a:endParaRPr lang="ru-RU"/>
                        </a:p>
                      </p:txBody>
                    </p:sp>
                    <p:sp>
                      <p:nvSpPr>
                        <p:cNvPr id="54" name="Line 26"/>
                        <p:cNvSpPr>
                          <a:spLocks noChangeShapeType="1"/>
                        </p:cNvSpPr>
                        <p:nvPr userDrawn="1"/>
                      </p:nvSpPr>
                      <p:spPr bwMode="hidden">
                        <a:xfrm rot="1678521" flipH="1">
                          <a:off x="1201" y="2985"/>
                          <a:ext cx="141" cy="1041"/>
                        </a:xfrm>
                        <a:prstGeom prst="line">
                          <a:avLst/>
                        </a:prstGeom>
                        <a:noFill/>
                        <a:ln w="9525">
                          <a:solidFill>
                            <a:schemeClr val="accent2"/>
                          </a:solidFill>
                          <a:round/>
                          <a:headEnd/>
                          <a:tailEnd/>
                        </a:ln>
                        <a:effectLst/>
                      </p:spPr>
                      <p:txBody>
                        <a:bodyPr/>
                        <a:lstStyle/>
                        <a:p>
                          <a:pPr>
                            <a:defRPr/>
                          </a:pPr>
                          <a:endParaRPr lang="ru-RU"/>
                        </a:p>
                      </p:txBody>
                    </p:sp>
                    <p:sp>
                      <p:nvSpPr>
                        <p:cNvPr id="55" name="Line 27"/>
                        <p:cNvSpPr>
                          <a:spLocks noChangeShapeType="1"/>
                        </p:cNvSpPr>
                        <p:nvPr userDrawn="1"/>
                      </p:nvSpPr>
                      <p:spPr bwMode="hidden">
                        <a:xfrm rot="1678521" flipH="1">
                          <a:off x="1292" y="3013"/>
                          <a:ext cx="47" cy="1058"/>
                        </a:xfrm>
                        <a:prstGeom prst="line">
                          <a:avLst/>
                        </a:prstGeom>
                        <a:noFill/>
                        <a:ln w="9525">
                          <a:solidFill>
                            <a:schemeClr val="accent2"/>
                          </a:solidFill>
                          <a:round/>
                          <a:headEnd/>
                          <a:tailEnd/>
                        </a:ln>
                        <a:effectLst/>
                      </p:spPr>
                      <p:txBody>
                        <a:bodyPr/>
                        <a:lstStyle/>
                        <a:p>
                          <a:pPr>
                            <a:defRPr/>
                          </a:pPr>
                          <a:endParaRPr lang="ru-RU"/>
                        </a:p>
                      </p:txBody>
                    </p:sp>
                    <p:sp>
                      <p:nvSpPr>
                        <p:cNvPr id="56" name="Line 28"/>
                        <p:cNvSpPr>
                          <a:spLocks noChangeShapeType="1"/>
                        </p:cNvSpPr>
                        <p:nvPr userDrawn="1"/>
                      </p:nvSpPr>
                      <p:spPr bwMode="hidden">
                        <a:xfrm rot="1678521">
                          <a:off x="1331" y="3034"/>
                          <a:ext cx="47" cy="1081"/>
                        </a:xfrm>
                        <a:prstGeom prst="line">
                          <a:avLst/>
                        </a:prstGeom>
                        <a:noFill/>
                        <a:ln w="9525">
                          <a:solidFill>
                            <a:schemeClr val="accent2"/>
                          </a:solidFill>
                          <a:round/>
                          <a:headEnd/>
                          <a:tailEnd/>
                        </a:ln>
                        <a:effectLst/>
                      </p:spPr>
                      <p:txBody>
                        <a:bodyPr/>
                        <a:lstStyle/>
                        <a:p>
                          <a:pPr>
                            <a:defRPr/>
                          </a:pPr>
                          <a:endParaRPr lang="ru-RU"/>
                        </a:p>
                      </p:txBody>
                    </p:sp>
                    <p:sp>
                      <p:nvSpPr>
                        <p:cNvPr id="57" name="Line 29"/>
                        <p:cNvSpPr>
                          <a:spLocks noChangeShapeType="1"/>
                        </p:cNvSpPr>
                        <p:nvPr userDrawn="1"/>
                      </p:nvSpPr>
                      <p:spPr bwMode="hidden">
                        <a:xfrm rot="1678521">
                          <a:off x="1325" y="3059"/>
                          <a:ext cx="145" cy="1101"/>
                        </a:xfrm>
                        <a:prstGeom prst="line">
                          <a:avLst/>
                        </a:prstGeom>
                        <a:noFill/>
                        <a:ln w="9525">
                          <a:solidFill>
                            <a:schemeClr val="accent2"/>
                          </a:solidFill>
                          <a:round/>
                          <a:headEnd/>
                          <a:tailEnd/>
                        </a:ln>
                        <a:effectLst/>
                      </p:spPr>
                      <p:txBody>
                        <a:bodyPr/>
                        <a:lstStyle/>
                        <a:p>
                          <a:pPr>
                            <a:defRPr/>
                          </a:pPr>
                          <a:endParaRPr lang="ru-RU"/>
                        </a:p>
                      </p:txBody>
                    </p:sp>
                    <p:sp>
                      <p:nvSpPr>
                        <p:cNvPr id="58" name="Line 30"/>
                        <p:cNvSpPr>
                          <a:spLocks noChangeShapeType="1"/>
                        </p:cNvSpPr>
                        <p:nvPr userDrawn="1"/>
                      </p:nvSpPr>
                      <p:spPr bwMode="hidden">
                        <a:xfrm rot="1678521">
                          <a:off x="1320" y="3090"/>
                          <a:ext cx="255" cy="1124"/>
                        </a:xfrm>
                        <a:prstGeom prst="line">
                          <a:avLst/>
                        </a:prstGeom>
                        <a:noFill/>
                        <a:ln w="9525">
                          <a:solidFill>
                            <a:schemeClr val="accent2"/>
                          </a:solidFill>
                          <a:round/>
                          <a:headEnd/>
                          <a:tailEnd/>
                        </a:ln>
                        <a:effectLst/>
                      </p:spPr>
                      <p:txBody>
                        <a:bodyPr/>
                        <a:lstStyle/>
                        <a:p>
                          <a:pPr>
                            <a:defRPr/>
                          </a:pPr>
                          <a:endParaRPr lang="ru-RU"/>
                        </a:p>
                      </p:txBody>
                    </p:sp>
                    <p:sp>
                      <p:nvSpPr>
                        <p:cNvPr id="59" name="Line 31"/>
                        <p:cNvSpPr>
                          <a:spLocks noChangeShapeType="1"/>
                        </p:cNvSpPr>
                        <p:nvPr userDrawn="1"/>
                      </p:nvSpPr>
                      <p:spPr bwMode="hidden">
                        <a:xfrm rot="1678521">
                          <a:off x="1314" y="3117"/>
                          <a:ext cx="365" cy="1143"/>
                        </a:xfrm>
                        <a:prstGeom prst="line">
                          <a:avLst/>
                        </a:prstGeom>
                        <a:noFill/>
                        <a:ln w="9525">
                          <a:solidFill>
                            <a:schemeClr val="accent2"/>
                          </a:solidFill>
                          <a:round/>
                          <a:headEnd/>
                          <a:tailEnd/>
                        </a:ln>
                        <a:effectLst/>
                      </p:spPr>
                      <p:txBody>
                        <a:bodyPr/>
                        <a:lstStyle/>
                        <a:p>
                          <a:pPr>
                            <a:defRPr/>
                          </a:pPr>
                          <a:endParaRPr lang="ru-RU"/>
                        </a:p>
                      </p:txBody>
                    </p:sp>
                    <p:sp>
                      <p:nvSpPr>
                        <p:cNvPr id="60" name="Line 32"/>
                        <p:cNvSpPr>
                          <a:spLocks noChangeShapeType="1"/>
                        </p:cNvSpPr>
                        <p:nvPr userDrawn="1"/>
                      </p:nvSpPr>
                      <p:spPr bwMode="hidden">
                        <a:xfrm rot="1678521">
                          <a:off x="1337" y="3181"/>
                          <a:ext cx="567" cy="1073"/>
                        </a:xfrm>
                        <a:prstGeom prst="line">
                          <a:avLst/>
                        </a:prstGeom>
                        <a:noFill/>
                        <a:ln w="9525">
                          <a:solidFill>
                            <a:schemeClr val="accent2"/>
                          </a:solidFill>
                          <a:round/>
                          <a:headEnd/>
                          <a:tailEnd/>
                        </a:ln>
                        <a:effectLst/>
                      </p:spPr>
                      <p:txBody>
                        <a:bodyPr/>
                        <a:lstStyle/>
                        <a:p>
                          <a:pPr>
                            <a:defRPr/>
                          </a:pPr>
                          <a:endParaRPr lang="ru-RU"/>
                        </a:p>
                      </p:txBody>
                    </p:sp>
                    <p:sp>
                      <p:nvSpPr>
                        <p:cNvPr id="61" name="Line 33"/>
                        <p:cNvSpPr>
                          <a:spLocks noChangeShapeType="1"/>
                        </p:cNvSpPr>
                        <p:nvPr userDrawn="1"/>
                      </p:nvSpPr>
                      <p:spPr bwMode="hidden">
                        <a:xfrm rot="1678521">
                          <a:off x="1354" y="3209"/>
                          <a:ext cx="663" cy="1019"/>
                        </a:xfrm>
                        <a:prstGeom prst="line">
                          <a:avLst/>
                        </a:prstGeom>
                        <a:noFill/>
                        <a:ln w="9525">
                          <a:solidFill>
                            <a:schemeClr val="accent2"/>
                          </a:solidFill>
                          <a:round/>
                          <a:headEnd/>
                          <a:tailEnd/>
                        </a:ln>
                        <a:effectLst/>
                      </p:spPr>
                      <p:txBody>
                        <a:bodyPr/>
                        <a:lstStyle/>
                        <a:p>
                          <a:pPr>
                            <a:defRPr/>
                          </a:pPr>
                          <a:endParaRPr lang="ru-RU"/>
                        </a:p>
                      </p:txBody>
                    </p:sp>
                    <p:sp>
                      <p:nvSpPr>
                        <p:cNvPr id="62" name="Line 34"/>
                        <p:cNvSpPr>
                          <a:spLocks noChangeShapeType="1"/>
                        </p:cNvSpPr>
                        <p:nvPr userDrawn="1"/>
                      </p:nvSpPr>
                      <p:spPr bwMode="hidden">
                        <a:xfrm rot="1678521">
                          <a:off x="1375" y="3238"/>
                          <a:ext cx="745" cy="957"/>
                        </a:xfrm>
                        <a:prstGeom prst="line">
                          <a:avLst/>
                        </a:prstGeom>
                        <a:noFill/>
                        <a:ln w="9525">
                          <a:solidFill>
                            <a:schemeClr val="accent2"/>
                          </a:solidFill>
                          <a:round/>
                          <a:headEnd/>
                          <a:tailEnd/>
                        </a:ln>
                        <a:effectLst/>
                      </p:spPr>
                      <p:txBody>
                        <a:bodyPr/>
                        <a:lstStyle/>
                        <a:p>
                          <a:pPr>
                            <a:defRPr/>
                          </a:pPr>
                          <a:endParaRPr lang="ru-RU"/>
                        </a:p>
                      </p:txBody>
                    </p:sp>
                    <p:sp>
                      <p:nvSpPr>
                        <p:cNvPr id="63" name="Line 35"/>
                        <p:cNvSpPr>
                          <a:spLocks noChangeShapeType="1"/>
                        </p:cNvSpPr>
                        <p:nvPr userDrawn="1"/>
                      </p:nvSpPr>
                      <p:spPr bwMode="hidden">
                        <a:xfrm rot="1678521">
                          <a:off x="1393" y="3266"/>
                          <a:ext cx="849" cy="909"/>
                        </a:xfrm>
                        <a:prstGeom prst="line">
                          <a:avLst/>
                        </a:prstGeom>
                        <a:noFill/>
                        <a:ln w="9525">
                          <a:solidFill>
                            <a:schemeClr val="accent2"/>
                          </a:solidFill>
                          <a:round/>
                          <a:headEnd/>
                          <a:tailEnd/>
                        </a:ln>
                        <a:effectLst/>
                      </p:spPr>
                      <p:txBody>
                        <a:bodyPr/>
                        <a:lstStyle/>
                        <a:p>
                          <a:pPr>
                            <a:defRPr/>
                          </a:pPr>
                          <a:endParaRPr lang="ru-RU"/>
                        </a:p>
                      </p:txBody>
                    </p:sp>
                    <p:sp>
                      <p:nvSpPr>
                        <p:cNvPr id="64" name="Line 36"/>
                        <p:cNvSpPr>
                          <a:spLocks noChangeShapeType="1"/>
                        </p:cNvSpPr>
                        <p:nvPr userDrawn="1"/>
                      </p:nvSpPr>
                      <p:spPr bwMode="hidden">
                        <a:xfrm rot="1678521">
                          <a:off x="1412" y="3293"/>
                          <a:ext cx="950" cy="856"/>
                        </a:xfrm>
                        <a:prstGeom prst="line">
                          <a:avLst/>
                        </a:prstGeom>
                        <a:noFill/>
                        <a:ln w="9525">
                          <a:solidFill>
                            <a:schemeClr val="accent2"/>
                          </a:solidFill>
                          <a:round/>
                          <a:headEnd/>
                          <a:tailEnd/>
                        </a:ln>
                        <a:effectLst/>
                      </p:spPr>
                      <p:txBody>
                        <a:bodyPr/>
                        <a:lstStyle/>
                        <a:p>
                          <a:pPr>
                            <a:defRPr/>
                          </a:pPr>
                          <a:endParaRPr lang="ru-RU"/>
                        </a:p>
                      </p:txBody>
                    </p:sp>
                    <p:sp>
                      <p:nvSpPr>
                        <p:cNvPr id="65" name="Line 37"/>
                        <p:cNvSpPr>
                          <a:spLocks noChangeShapeType="1"/>
                        </p:cNvSpPr>
                        <p:nvPr userDrawn="1"/>
                      </p:nvSpPr>
                      <p:spPr bwMode="hidden">
                        <a:xfrm rot="1678521">
                          <a:off x="1429" y="3321"/>
                          <a:ext cx="1056" cy="788"/>
                        </a:xfrm>
                        <a:prstGeom prst="line">
                          <a:avLst/>
                        </a:prstGeom>
                        <a:noFill/>
                        <a:ln w="9525">
                          <a:solidFill>
                            <a:schemeClr val="accent2"/>
                          </a:solidFill>
                          <a:round/>
                          <a:headEnd/>
                          <a:tailEnd/>
                        </a:ln>
                        <a:effectLst/>
                      </p:spPr>
                      <p:txBody>
                        <a:bodyPr/>
                        <a:lstStyle/>
                        <a:p>
                          <a:pPr>
                            <a:defRPr/>
                          </a:pPr>
                          <a:endParaRPr lang="ru-RU"/>
                        </a:p>
                      </p:txBody>
                    </p:sp>
                    <p:sp>
                      <p:nvSpPr>
                        <p:cNvPr id="66" name="Line 38"/>
                        <p:cNvSpPr>
                          <a:spLocks noChangeShapeType="1"/>
                        </p:cNvSpPr>
                        <p:nvPr userDrawn="1"/>
                      </p:nvSpPr>
                      <p:spPr bwMode="hidden">
                        <a:xfrm rot="1678521">
                          <a:off x="1452" y="3356"/>
                          <a:ext cx="1173" cy="727"/>
                        </a:xfrm>
                        <a:prstGeom prst="line">
                          <a:avLst/>
                        </a:prstGeom>
                        <a:noFill/>
                        <a:ln w="9525">
                          <a:solidFill>
                            <a:schemeClr val="accent2"/>
                          </a:solidFill>
                          <a:round/>
                          <a:headEnd/>
                          <a:tailEnd/>
                        </a:ln>
                        <a:effectLst/>
                      </p:spPr>
                      <p:txBody>
                        <a:bodyPr/>
                        <a:lstStyle/>
                        <a:p>
                          <a:pPr>
                            <a:defRPr/>
                          </a:pPr>
                          <a:endParaRPr lang="ru-RU"/>
                        </a:p>
                      </p:txBody>
                    </p:sp>
                    <p:sp>
                      <p:nvSpPr>
                        <p:cNvPr id="67" name="Line 39"/>
                        <p:cNvSpPr>
                          <a:spLocks noChangeShapeType="1"/>
                        </p:cNvSpPr>
                        <p:nvPr userDrawn="1"/>
                      </p:nvSpPr>
                      <p:spPr bwMode="hidden">
                        <a:xfrm rot="1678521">
                          <a:off x="1469" y="3388"/>
                          <a:ext cx="1315" cy="665"/>
                        </a:xfrm>
                        <a:prstGeom prst="line">
                          <a:avLst/>
                        </a:prstGeom>
                        <a:noFill/>
                        <a:ln w="9525">
                          <a:solidFill>
                            <a:schemeClr val="accent2"/>
                          </a:solidFill>
                          <a:round/>
                          <a:headEnd/>
                          <a:tailEnd/>
                        </a:ln>
                        <a:effectLst/>
                      </p:spPr>
                      <p:txBody>
                        <a:bodyPr/>
                        <a:lstStyle/>
                        <a:p>
                          <a:pPr>
                            <a:defRPr/>
                          </a:pPr>
                          <a:endParaRPr lang="ru-RU"/>
                        </a:p>
                      </p:txBody>
                    </p:sp>
                    <p:sp>
                      <p:nvSpPr>
                        <p:cNvPr id="68" name="Line 40"/>
                        <p:cNvSpPr>
                          <a:spLocks noChangeShapeType="1"/>
                        </p:cNvSpPr>
                        <p:nvPr userDrawn="1"/>
                      </p:nvSpPr>
                      <p:spPr bwMode="hidden">
                        <a:xfrm rot="1678521">
                          <a:off x="1493" y="3426"/>
                          <a:ext cx="1469" cy="585"/>
                        </a:xfrm>
                        <a:prstGeom prst="line">
                          <a:avLst/>
                        </a:prstGeom>
                        <a:noFill/>
                        <a:ln w="9525">
                          <a:solidFill>
                            <a:schemeClr val="accent2"/>
                          </a:solidFill>
                          <a:round/>
                          <a:headEnd/>
                          <a:tailEnd/>
                        </a:ln>
                        <a:effectLst/>
                      </p:spPr>
                      <p:txBody>
                        <a:bodyPr/>
                        <a:lstStyle/>
                        <a:p>
                          <a:pPr>
                            <a:defRPr/>
                          </a:pPr>
                          <a:endParaRPr lang="ru-RU"/>
                        </a:p>
                      </p:txBody>
                    </p:sp>
                    <p:sp>
                      <p:nvSpPr>
                        <p:cNvPr id="69" name="Line 41"/>
                        <p:cNvSpPr>
                          <a:spLocks noChangeShapeType="1"/>
                        </p:cNvSpPr>
                        <p:nvPr userDrawn="1"/>
                      </p:nvSpPr>
                      <p:spPr bwMode="hidden">
                        <a:xfrm rot="1678521">
                          <a:off x="1511" y="3464"/>
                          <a:ext cx="1649" cy="495"/>
                        </a:xfrm>
                        <a:prstGeom prst="line">
                          <a:avLst/>
                        </a:prstGeom>
                        <a:noFill/>
                        <a:ln w="9525">
                          <a:solidFill>
                            <a:schemeClr val="accent2"/>
                          </a:solidFill>
                          <a:round/>
                          <a:headEnd/>
                          <a:tailEnd/>
                        </a:ln>
                        <a:effectLst/>
                      </p:spPr>
                      <p:txBody>
                        <a:bodyPr/>
                        <a:lstStyle/>
                        <a:p>
                          <a:pPr>
                            <a:defRPr/>
                          </a:pPr>
                          <a:endParaRPr lang="ru-RU"/>
                        </a:p>
                      </p:txBody>
                    </p:sp>
                    <p:sp>
                      <p:nvSpPr>
                        <p:cNvPr id="70" name="Line 42"/>
                        <p:cNvSpPr>
                          <a:spLocks noChangeShapeType="1"/>
                        </p:cNvSpPr>
                        <p:nvPr userDrawn="1"/>
                      </p:nvSpPr>
                      <p:spPr bwMode="hidden">
                        <a:xfrm rot="1678521">
                          <a:off x="1528" y="3518"/>
                          <a:ext cx="1885" cy="380"/>
                        </a:xfrm>
                        <a:prstGeom prst="line">
                          <a:avLst/>
                        </a:prstGeom>
                        <a:noFill/>
                        <a:ln w="9525">
                          <a:solidFill>
                            <a:schemeClr val="accent2"/>
                          </a:solidFill>
                          <a:round/>
                          <a:headEnd/>
                          <a:tailEnd/>
                        </a:ln>
                        <a:effectLst/>
                      </p:spPr>
                      <p:txBody>
                        <a:bodyPr/>
                        <a:lstStyle/>
                        <a:p>
                          <a:pPr>
                            <a:defRPr/>
                          </a:pPr>
                          <a:endParaRPr lang="ru-RU"/>
                        </a:p>
                      </p:txBody>
                    </p:sp>
                    <p:sp>
                      <p:nvSpPr>
                        <p:cNvPr id="71" name="Line 43"/>
                        <p:cNvSpPr>
                          <a:spLocks noChangeShapeType="1"/>
                        </p:cNvSpPr>
                        <p:nvPr userDrawn="1"/>
                      </p:nvSpPr>
                      <p:spPr bwMode="hidden">
                        <a:xfrm rot="1678521">
                          <a:off x="1552" y="3586"/>
                          <a:ext cx="2168" cy="240"/>
                        </a:xfrm>
                        <a:prstGeom prst="line">
                          <a:avLst/>
                        </a:prstGeom>
                        <a:noFill/>
                        <a:ln w="9525">
                          <a:solidFill>
                            <a:schemeClr val="accent2"/>
                          </a:solidFill>
                          <a:round/>
                          <a:headEnd/>
                          <a:tailEnd/>
                        </a:ln>
                        <a:effectLst/>
                      </p:spPr>
                      <p:txBody>
                        <a:bodyPr/>
                        <a:lstStyle/>
                        <a:p>
                          <a:pPr>
                            <a:defRPr/>
                          </a:pPr>
                          <a:endParaRPr lang="ru-RU"/>
                        </a:p>
                      </p:txBody>
                    </p:sp>
                    <p:sp>
                      <p:nvSpPr>
                        <p:cNvPr id="72" name="Line 44"/>
                        <p:cNvSpPr>
                          <a:spLocks noChangeShapeType="1"/>
                        </p:cNvSpPr>
                        <p:nvPr userDrawn="1"/>
                      </p:nvSpPr>
                      <p:spPr bwMode="hidden">
                        <a:xfrm rot="1678521">
                          <a:off x="1577" y="3670"/>
                          <a:ext cx="2528" cy="60"/>
                        </a:xfrm>
                        <a:prstGeom prst="line">
                          <a:avLst/>
                        </a:prstGeom>
                        <a:noFill/>
                        <a:ln w="9525">
                          <a:solidFill>
                            <a:schemeClr val="accent2"/>
                          </a:solidFill>
                          <a:round/>
                          <a:headEnd/>
                          <a:tailEnd/>
                        </a:ln>
                        <a:effectLst/>
                      </p:spPr>
                      <p:txBody>
                        <a:bodyPr/>
                        <a:lstStyle/>
                        <a:p>
                          <a:pPr>
                            <a:defRPr/>
                          </a:pPr>
                          <a:endParaRPr lang="ru-RU"/>
                        </a:p>
                      </p:txBody>
                    </p:sp>
                    <p:sp>
                      <p:nvSpPr>
                        <p:cNvPr id="73" name="Line 45"/>
                        <p:cNvSpPr>
                          <a:spLocks noChangeShapeType="1"/>
                        </p:cNvSpPr>
                        <p:nvPr userDrawn="1"/>
                      </p:nvSpPr>
                      <p:spPr bwMode="hidden">
                        <a:xfrm rot="1678521" flipV="1">
                          <a:off x="1621" y="3545"/>
                          <a:ext cx="2730" cy="176"/>
                        </a:xfrm>
                        <a:prstGeom prst="line">
                          <a:avLst/>
                        </a:prstGeom>
                        <a:noFill/>
                        <a:ln w="9525">
                          <a:solidFill>
                            <a:schemeClr val="accent2"/>
                          </a:solidFill>
                          <a:round/>
                          <a:headEnd/>
                          <a:tailEnd/>
                        </a:ln>
                        <a:effectLst/>
                      </p:spPr>
                      <p:txBody>
                        <a:bodyPr/>
                        <a:lstStyle/>
                        <a:p>
                          <a:pPr>
                            <a:defRPr/>
                          </a:pPr>
                          <a:endParaRPr lang="ru-RU"/>
                        </a:p>
                      </p:txBody>
                    </p:sp>
                    <p:sp>
                      <p:nvSpPr>
                        <p:cNvPr id="74" name="Line 46"/>
                        <p:cNvSpPr>
                          <a:spLocks noChangeShapeType="1"/>
                        </p:cNvSpPr>
                        <p:nvPr userDrawn="1"/>
                      </p:nvSpPr>
                      <p:spPr bwMode="hidden">
                        <a:xfrm rot="1678521" flipV="1">
                          <a:off x="1682" y="3297"/>
                          <a:ext cx="2635" cy="404"/>
                        </a:xfrm>
                        <a:prstGeom prst="line">
                          <a:avLst/>
                        </a:prstGeom>
                        <a:noFill/>
                        <a:ln w="9525">
                          <a:solidFill>
                            <a:schemeClr val="accent2"/>
                          </a:solidFill>
                          <a:round/>
                          <a:headEnd/>
                          <a:tailEnd/>
                        </a:ln>
                        <a:effectLst/>
                      </p:spPr>
                      <p:txBody>
                        <a:bodyPr/>
                        <a:lstStyle/>
                        <a:p>
                          <a:pPr>
                            <a:defRPr/>
                          </a:pPr>
                          <a:endParaRPr lang="ru-RU"/>
                        </a:p>
                      </p:txBody>
                    </p:sp>
                    <p:sp>
                      <p:nvSpPr>
                        <p:cNvPr id="75" name="Line 47"/>
                        <p:cNvSpPr>
                          <a:spLocks noChangeShapeType="1"/>
                        </p:cNvSpPr>
                        <p:nvPr userDrawn="1"/>
                      </p:nvSpPr>
                      <p:spPr bwMode="hidden">
                        <a:xfrm rot="1678521" flipV="1">
                          <a:off x="1782" y="2845"/>
                          <a:ext cx="2370" cy="789"/>
                        </a:xfrm>
                        <a:prstGeom prst="line">
                          <a:avLst/>
                        </a:prstGeom>
                        <a:noFill/>
                        <a:ln w="9525">
                          <a:solidFill>
                            <a:schemeClr val="accent2"/>
                          </a:solidFill>
                          <a:round/>
                          <a:headEnd/>
                          <a:tailEnd/>
                        </a:ln>
                        <a:effectLst/>
                      </p:spPr>
                      <p:txBody>
                        <a:bodyPr/>
                        <a:lstStyle/>
                        <a:p>
                          <a:pPr>
                            <a:defRPr/>
                          </a:pPr>
                          <a:endParaRPr lang="ru-RU"/>
                        </a:p>
                      </p:txBody>
                    </p:sp>
                    <p:sp>
                      <p:nvSpPr>
                        <p:cNvPr id="76" name="Line 48"/>
                        <p:cNvSpPr>
                          <a:spLocks noChangeShapeType="1"/>
                        </p:cNvSpPr>
                        <p:nvPr userDrawn="1"/>
                      </p:nvSpPr>
                      <p:spPr bwMode="hidden">
                        <a:xfrm rot="1678521" flipV="1">
                          <a:off x="1960" y="1992"/>
                          <a:ext cx="1530" cy="1443"/>
                        </a:xfrm>
                        <a:prstGeom prst="line">
                          <a:avLst/>
                        </a:prstGeom>
                        <a:noFill/>
                        <a:ln w="9525">
                          <a:solidFill>
                            <a:schemeClr val="accent2"/>
                          </a:solidFill>
                          <a:round/>
                          <a:headEnd/>
                          <a:tailEnd/>
                        </a:ln>
                        <a:effectLst/>
                      </p:spPr>
                      <p:txBody>
                        <a:bodyPr/>
                        <a:lstStyle/>
                        <a:p>
                          <a:pPr>
                            <a:defRPr/>
                          </a:pPr>
                          <a:endParaRPr lang="ru-RU"/>
                        </a:p>
                      </p:txBody>
                    </p:sp>
                    <p:sp>
                      <p:nvSpPr>
                        <p:cNvPr id="77" name="Line 49"/>
                        <p:cNvSpPr>
                          <a:spLocks noChangeShapeType="1"/>
                        </p:cNvSpPr>
                        <p:nvPr userDrawn="1"/>
                      </p:nvSpPr>
                      <p:spPr bwMode="hidden">
                        <a:xfrm rot="1678521" flipV="1">
                          <a:off x="2014" y="1727"/>
                          <a:ext cx="1219" cy="1629"/>
                        </a:xfrm>
                        <a:prstGeom prst="line">
                          <a:avLst/>
                        </a:prstGeom>
                        <a:noFill/>
                        <a:ln w="9525">
                          <a:solidFill>
                            <a:schemeClr val="accent2"/>
                          </a:solidFill>
                          <a:round/>
                          <a:headEnd/>
                          <a:tailEnd/>
                        </a:ln>
                        <a:effectLst/>
                      </p:spPr>
                      <p:txBody>
                        <a:bodyPr/>
                        <a:lstStyle/>
                        <a:p>
                          <a:pPr>
                            <a:defRPr/>
                          </a:pPr>
                          <a:endParaRPr lang="ru-RU"/>
                        </a:p>
                      </p:txBody>
                    </p:sp>
                    <p:sp>
                      <p:nvSpPr>
                        <p:cNvPr id="78" name="Freeform 50"/>
                        <p:cNvSpPr>
                          <a:spLocks/>
                        </p:cNvSpPr>
                        <p:nvPr userDrawn="1"/>
                      </p:nvSpPr>
                      <p:spPr bwMode="hidden">
                        <a:xfrm>
                          <a:off x="0" y="2548"/>
                          <a:ext cx="1542" cy="1768"/>
                        </a:xfrm>
                        <a:custGeom>
                          <a:avLst/>
                          <a:gdLst/>
                          <a:ahLst/>
                          <a:cxnLst>
                            <a:cxn ang="0">
                              <a:pos x="909" y="1264"/>
                            </a:cxn>
                            <a:cxn ang="0">
                              <a:pos x="1058" y="1402"/>
                            </a:cxn>
                            <a:cxn ang="0">
                              <a:pos x="1214" y="1528"/>
                            </a:cxn>
                            <a:cxn ang="0">
                              <a:pos x="1369" y="1654"/>
                            </a:cxn>
                            <a:cxn ang="0">
                              <a:pos x="1531" y="1768"/>
                            </a:cxn>
                            <a:cxn ang="0">
                              <a:pos x="1537" y="1768"/>
                            </a:cxn>
                            <a:cxn ang="0">
                              <a:pos x="1375" y="1654"/>
                            </a:cxn>
                            <a:cxn ang="0">
                              <a:pos x="1220" y="1534"/>
                            </a:cxn>
                            <a:cxn ang="0">
                              <a:pos x="1064" y="1402"/>
                            </a:cxn>
                            <a:cxn ang="0">
                              <a:pos x="915" y="1258"/>
                            </a:cxn>
                            <a:cxn ang="0">
                              <a:pos x="765" y="1115"/>
                            </a:cxn>
                            <a:cxn ang="0">
                              <a:pos x="628" y="959"/>
                            </a:cxn>
                            <a:cxn ang="0">
                              <a:pos x="496" y="803"/>
                            </a:cxn>
                            <a:cxn ang="0">
                              <a:pos x="377" y="647"/>
                            </a:cxn>
                            <a:cxn ang="0">
                              <a:pos x="269" y="485"/>
                            </a:cxn>
                            <a:cxn ang="0">
                              <a:pos x="167" y="323"/>
                            </a:cxn>
                            <a:cxn ang="0">
                              <a:pos x="78" y="161"/>
                            </a:cxn>
                            <a:cxn ang="0">
                              <a:pos x="0" y="0"/>
                            </a:cxn>
                            <a:cxn ang="0">
                              <a:pos x="0" y="12"/>
                            </a:cxn>
                            <a:cxn ang="0">
                              <a:pos x="78" y="173"/>
                            </a:cxn>
                            <a:cxn ang="0">
                              <a:pos x="167" y="335"/>
                            </a:cxn>
                            <a:cxn ang="0">
                              <a:pos x="269" y="491"/>
                            </a:cxn>
                            <a:cxn ang="0">
                              <a:pos x="377" y="653"/>
                            </a:cxn>
                            <a:cxn ang="0">
                              <a:pos x="496" y="809"/>
                            </a:cxn>
                            <a:cxn ang="0">
                              <a:pos x="628" y="965"/>
                            </a:cxn>
                            <a:cxn ang="0">
                              <a:pos x="765" y="1121"/>
                            </a:cxn>
                            <a:cxn ang="0">
                              <a:pos x="909" y="1264"/>
                            </a:cxn>
                            <a:cxn ang="0">
                              <a:pos x="909" y="1264"/>
                            </a:cxn>
                          </a:cxnLst>
                          <a:rect l="0" t="0" r="r" b="b"/>
                          <a:pathLst>
                            <a:path w="1537" h="1768">
                              <a:moveTo>
                                <a:pt x="909" y="1264"/>
                              </a:moveTo>
                              <a:lnTo>
                                <a:pt x="1058" y="1402"/>
                              </a:lnTo>
                              <a:lnTo>
                                <a:pt x="1214" y="1528"/>
                              </a:lnTo>
                              <a:lnTo>
                                <a:pt x="1369" y="1654"/>
                              </a:lnTo>
                              <a:lnTo>
                                <a:pt x="1531" y="1768"/>
                              </a:lnTo>
                              <a:lnTo>
                                <a:pt x="1537" y="1768"/>
                              </a:lnTo>
                              <a:lnTo>
                                <a:pt x="1375" y="1654"/>
                              </a:lnTo>
                              <a:lnTo>
                                <a:pt x="1220" y="1534"/>
                              </a:lnTo>
                              <a:lnTo>
                                <a:pt x="1064" y="1402"/>
                              </a:lnTo>
                              <a:lnTo>
                                <a:pt x="915" y="1258"/>
                              </a:lnTo>
                              <a:lnTo>
                                <a:pt x="765" y="1115"/>
                              </a:lnTo>
                              <a:lnTo>
                                <a:pt x="628" y="959"/>
                              </a:lnTo>
                              <a:lnTo>
                                <a:pt x="496" y="803"/>
                              </a:lnTo>
                              <a:lnTo>
                                <a:pt x="377" y="647"/>
                              </a:lnTo>
                              <a:lnTo>
                                <a:pt x="269" y="485"/>
                              </a:lnTo>
                              <a:lnTo>
                                <a:pt x="167" y="323"/>
                              </a:lnTo>
                              <a:lnTo>
                                <a:pt x="78" y="161"/>
                              </a:lnTo>
                              <a:lnTo>
                                <a:pt x="0" y="0"/>
                              </a:lnTo>
                              <a:lnTo>
                                <a:pt x="0" y="12"/>
                              </a:lnTo>
                              <a:lnTo>
                                <a:pt x="78" y="173"/>
                              </a:lnTo>
                              <a:lnTo>
                                <a:pt x="167" y="335"/>
                              </a:lnTo>
                              <a:lnTo>
                                <a:pt x="269" y="491"/>
                              </a:lnTo>
                              <a:lnTo>
                                <a:pt x="377" y="653"/>
                              </a:lnTo>
                              <a:lnTo>
                                <a:pt x="496" y="809"/>
                              </a:lnTo>
                              <a:lnTo>
                                <a:pt x="628" y="965"/>
                              </a:lnTo>
                              <a:lnTo>
                                <a:pt x="765" y="1121"/>
                              </a:lnTo>
                              <a:lnTo>
                                <a:pt x="909" y="1264"/>
                              </a:lnTo>
                              <a:lnTo>
                                <a:pt x="909" y="1264"/>
                              </a:lnTo>
                              <a:close/>
                            </a:path>
                          </a:pathLst>
                        </a:custGeom>
                        <a:solidFill>
                          <a:schemeClr val="accent2"/>
                        </a:solidFill>
                        <a:ln w="9525">
                          <a:solidFill>
                            <a:schemeClr val="accent2"/>
                          </a:solidFill>
                          <a:round/>
                          <a:headEnd/>
                          <a:tailEnd/>
                        </a:ln>
                      </p:spPr>
                      <p:txBody>
                        <a:bodyPr/>
                        <a:lstStyle/>
                        <a:p>
                          <a:pPr>
                            <a:defRPr/>
                          </a:pPr>
                          <a:endParaRPr lang="ru-RU"/>
                        </a:p>
                      </p:txBody>
                    </p:sp>
                    <p:grpSp>
                      <p:nvGrpSpPr>
                        <p:cNvPr id="79" name="Group 51"/>
                        <p:cNvGrpSpPr>
                          <a:grpSpLocks/>
                        </p:cNvGrpSpPr>
                        <p:nvPr userDrawn="1"/>
                      </p:nvGrpSpPr>
                      <p:grpSpPr bwMode="auto">
                        <a:xfrm>
                          <a:off x="1" y="1811"/>
                          <a:ext cx="3672" cy="2049"/>
                          <a:chOff x="6" y="1815"/>
                          <a:chExt cx="3672" cy="2049"/>
                        </a:xfrm>
                      </p:grpSpPr>
                      <p:sp>
                        <p:nvSpPr>
                          <p:cNvPr id="116" name="Oval 52"/>
                          <p:cNvSpPr>
                            <a:spLocks noChangeArrowheads="1"/>
                          </p:cNvSpPr>
                          <p:nvPr userDrawn="1"/>
                        </p:nvSpPr>
                        <p:spPr bwMode="hidden">
                          <a:xfrm rot="-2819839">
                            <a:off x="1545" y="2871"/>
                            <a:ext cx="161" cy="280"/>
                          </a:xfrm>
                          <a:prstGeom prst="ellipse">
                            <a:avLst/>
                          </a:prstGeom>
                          <a:noFill/>
                          <a:ln w="9525">
                            <a:solidFill>
                              <a:schemeClr val="accent2"/>
                            </a:solidFill>
                            <a:round/>
                            <a:headEnd/>
                            <a:tailEnd/>
                          </a:ln>
                          <a:effectLst/>
                        </p:spPr>
                        <p:txBody>
                          <a:bodyPr wrap="none" anchor="ctr"/>
                          <a:lstStyle/>
                          <a:p>
                            <a:pPr>
                              <a:defRPr/>
                            </a:pPr>
                            <a:endParaRPr lang="ru-RU"/>
                          </a:p>
                        </p:txBody>
                      </p:sp>
                      <p:sp>
                        <p:nvSpPr>
                          <p:cNvPr id="117" name="Oval 53"/>
                          <p:cNvSpPr>
                            <a:spLocks noChangeArrowheads="1"/>
                          </p:cNvSpPr>
                          <p:nvPr userDrawn="1"/>
                        </p:nvSpPr>
                        <p:spPr bwMode="hidden">
                          <a:xfrm rot="-2819839">
                            <a:off x="1490" y="2750"/>
                            <a:ext cx="281" cy="503"/>
                          </a:xfrm>
                          <a:prstGeom prst="ellipse">
                            <a:avLst/>
                          </a:prstGeom>
                          <a:noFill/>
                          <a:ln w="9525">
                            <a:solidFill>
                              <a:schemeClr val="accent2"/>
                            </a:solidFill>
                            <a:round/>
                            <a:headEnd/>
                            <a:tailEnd/>
                          </a:ln>
                          <a:effectLst/>
                        </p:spPr>
                        <p:txBody>
                          <a:bodyPr wrap="none" anchor="ctr"/>
                          <a:lstStyle/>
                          <a:p>
                            <a:pPr>
                              <a:defRPr/>
                            </a:pPr>
                            <a:endParaRPr lang="ru-RU"/>
                          </a:p>
                        </p:txBody>
                      </p:sp>
                      <p:sp>
                        <p:nvSpPr>
                          <p:cNvPr id="118" name="Oval 54"/>
                          <p:cNvSpPr>
                            <a:spLocks noChangeArrowheads="1"/>
                          </p:cNvSpPr>
                          <p:nvPr userDrawn="1"/>
                        </p:nvSpPr>
                        <p:spPr bwMode="hidden">
                          <a:xfrm rot="-2819839">
                            <a:off x="1415" y="2563"/>
                            <a:ext cx="471" cy="813"/>
                          </a:xfrm>
                          <a:prstGeom prst="ellipse">
                            <a:avLst/>
                          </a:prstGeom>
                          <a:noFill/>
                          <a:ln w="9525">
                            <a:solidFill>
                              <a:schemeClr val="accent2"/>
                            </a:solidFill>
                            <a:round/>
                            <a:headEnd/>
                            <a:tailEnd/>
                          </a:ln>
                          <a:effectLst/>
                        </p:spPr>
                        <p:txBody>
                          <a:bodyPr wrap="none" anchor="ctr"/>
                          <a:lstStyle/>
                          <a:p>
                            <a:pPr>
                              <a:defRPr/>
                            </a:pPr>
                            <a:endParaRPr lang="ru-RU"/>
                          </a:p>
                        </p:txBody>
                      </p:sp>
                      <p:sp>
                        <p:nvSpPr>
                          <p:cNvPr id="119" name="Oval 55"/>
                          <p:cNvSpPr>
                            <a:spLocks noChangeArrowheads="1"/>
                          </p:cNvSpPr>
                          <p:nvPr userDrawn="1"/>
                        </p:nvSpPr>
                        <p:spPr bwMode="hidden">
                          <a:xfrm rot="-2819839">
                            <a:off x="1357" y="2400"/>
                            <a:ext cx="623" cy="1129"/>
                          </a:xfrm>
                          <a:prstGeom prst="ellipse">
                            <a:avLst/>
                          </a:prstGeom>
                          <a:noFill/>
                          <a:ln w="9525">
                            <a:solidFill>
                              <a:schemeClr val="accent2"/>
                            </a:solidFill>
                            <a:round/>
                            <a:headEnd/>
                            <a:tailEnd/>
                          </a:ln>
                          <a:effectLst/>
                        </p:spPr>
                        <p:txBody>
                          <a:bodyPr wrap="none" anchor="ctr"/>
                          <a:lstStyle/>
                          <a:p>
                            <a:pPr>
                              <a:defRPr/>
                            </a:pPr>
                            <a:endParaRPr lang="ru-RU"/>
                          </a:p>
                        </p:txBody>
                      </p:sp>
                      <p:sp>
                        <p:nvSpPr>
                          <p:cNvPr id="120" name="Oval 56"/>
                          <p:cNvSpPr>
                            <a:spLocks noChangeArrowheads="1"/>
                          </p:cNvSpPr>
                          <p:nvPr userDrawn="1"/>
                        </p:nvSpPr>
                        <p:spPr bwMode="hidden">
                          <a:xfrm rot="-2819839">
                            <a:off x="1295" y="2200"/>
                            <a:ext cx="786" cy="1467"/>
                          </a:xfrm>
                          <a:prstGeom prst="ellipse">
                            <a:avLst/>
                          </a:prstGeom>
                          <a:noFill/>
                          <a:ln w="9525">
                            <a:solidFill>
                              <a:schemeClr val="accent2"/>
                            </a:solidFill>
                            <a:round/>
                            <a:headEnd/>
                            <a:tailEnd/>
                          </a:ln>
                          <a:effectLst/>
                        </p:spPr>
                        <p:txBody>
                          <a:bodyPr wrap="none" anchor="ctr"/>
                          <a:lstStyle/>
                          <a:p>
                            <a:pPr>
                              <a:defRPr/>
                            </a:pPr>
                            <a:endParaRPr lang="ru-RU"/>
                          </a:p>
                        </p:txBody>
                      </p:sp>
                      <p:sp>
                        <p:nvSpPr>
                          <p:cNvPr id="121" name="Oval 57"/>
                          <p:cNvSpPr>
                            <a:spLocks noChangeArrowheads="1"/>
                          </p:cNvSpPr>
                          <p:nvPr userDrawn="1"/>
                        </p:nvSpPr>
                        <p:spPr bwMode="hidden">
                          <a:xfrm rot="-2819839">
                            <a:off x="1238" y="2040"/>
                            <a:ext cx="972" cy="1779"/>
                          </a:xfrm>
                          <a:prstGeom prst="ellipse">
                            <a:avLst/>
                          </a:prstGeom>
                          <a:noFill/>
                          <a:ln w="9525">
                            <a:solidFill>
                              <a:schemeClr val="accent2"/>
                            </a:solidFill>
                            <a:round/>
                            <a:headEnd/>
                            <a:tailEnd/>
                          </a:ln>
                          <a:effectLst/>
                        </p:spPr>
                        <p:txBody>
                          <a:bodyPr wrap="none" anchor="ctr"/>
                          <a:lstStyle/>
                          <a:p>
                            <a:pPr>
                              <a:defRPr/>
                            </a:pPr>
                            <a:endParaRPr lang="ru-RU"/>
                          </a:p>
                        </p:txBody>
                      </p:sp>
                      <p:sp>
                        <p:nvSpPr>
                          <p:cNvPr id="122" name="Oval 58"/>
                          <p:cNvSpPr>
                            <a:spLocks noChangeArrowheads="1"/>
                          </p:cNvSpPr>
                          <p:nvPr userDrawn="1"/>
                        </p:nvSpPr>
                        <p:spPr bwMode="hidden">
                          <a:xfrm rot="-2819839">
                            <a:off x="1156" y="1867"/>
                            <a:ext cx="1167" cy="2094"/>
                          </a:xfrm>
                          <a:prstGeom prst="ellipse">
                            <a:avLst/>
                          </a:prstGeom>
                          <a:noFill/>
                          <a:ln w="9525">
                            <a:solidFill>
                              <a:schemeClr val="accent2"/>
                            </a:solidFill>
                            <a:round/>
                            <a:headEnd/>
                            <a:tailEnd/>
                          </a:ln>
                          <a:effectLst/>
                        </p:spPr>
                        <p:txBody>
                          <a:bodyPr wrap="none" anchor="ctr"/>
                          <a:lstStyle/>
                          <a:p>
                            <a:pPr>
                              <a:defRPr/>
                            </a:pPr>
                            <a:endParaRPr lang="ru-RU"/>
                          </a:p>
                        </p:txBody>
                      </p:sp>
                      <p:sp>
                        <p:nvSpPr>
                          <p:cNvPr id="123" name="Oval 59"/>
                          <p:cNvSpPr>
                            <a:spLocks noChangeArrowheads="1"/>
                          </p:cNvSpPr>
                          <p:nvPr userDrawn="1"/>
                        </p:nvSpPr>
                        <p:spPr bwMode="hidden">
                          <a:xfrm rot="-2819839">
                            <a:off x="1085" y="1698"/>
                            <a:ext cx="1346" cy="2398"/>
                          </a:xfrm>
                          <a:prstGeom prst="ellipse">
                            <a:avLst/>
                          </a:prstGeom>
                          <a:noFill/>
                          <a:ln w="9525">
                            <a:solidFill>
                              <a:schemeClr val="accent2"/>
                            </a:solidFill>
                            <a:round/>
                            <a:headEnd/>
                            <a:tailEnd/>
                          </a:ln>
                          <a:effectLst/>
                        </p:spPr>
                        <p:txBody>
                          <a:bodyPr wrap="none" anchor="ctr"/>
                          <a:lstStyle/>
                          <a:p>
                            <a:pPr>
                              <a:defRPr/>
                            </a:pPr>
                            <a:endParaRPr lang="ru-RU"/>
                          </a:p>
                        </p:txBody>
                      </p:sp>
                      <p:sp>
                        <p:nvSpPr>
                          <p:cNvPr id="124" name="Oval 60"/>
                          <p:cNvSpPr>
                            <a:spLocks noChangeArrowheads="1"/>
                          </p:cNvSpPr>
                          <p:nvPr userDrawn="1"/>
                        </p:nvSpPr>
                        <p:spPr bwMode="hidden">
                          <a:xfrm rot="-2819839">
                            <a:off x="998" y="1538"/>
                            <a:ext cx="1563" cy="2696"/>
                          </a:xfrm>
                          <a:prstGeom prst="ellipse">
                            <a:avLst/>
                          </a:prstGeom>
                          <a:noFill/>
                          <a:ln w="9525">
                            <a:solidFill>
                              <a:schemeClr val="accent2"/>
                            </a:solidFill>
                            <a:round/>
                            <a:headEnd/>
                            <a:tailEnd/>
                          </a:ln>
                          <a:effectLst/>
                        </p:spPr>
                        <p:txBody>
                          <a:bodyPr wrap="none" anchor="ctr"/>
                          <a:lstStyle/>
                          <a:p>
                            <a:pPr>
                              <a:defRPr/>
                            </a:pPr>
                            <a:endParaRPr lang="ru-RU"/>
                          </a:p>
                        </p:txBody>
                      </p:sp>
                      <p:sp>
                        <p:nvSpPr>
                          <p:cNvPr id="125" name="Oval 61"/>
                          <p:cNvSpPr>
                            <a:spLocks noChangeArrowheads="1"/>
                          </p:cNvSpPr>
                          <p:nvPr userDrawn="1"/>
                        </p:nvSpPr>
                        <p:spPr bwMode="hidden">
                          <a:xfrm rot="-2819839">
                            <a:off x="934" y="1359"/>
                            <a:ext cx="1711" cy="3016"/>
                          </a:xfrm>
                          <a:prstGeom prst="ellipse">
                            <a:avLst/>
                          </a:prstGeom>
                          <a:noFill/>
                          <a:ln w="9525">
                            <a:solidFill>
                              <a:schemeClr val="accent2"/>
                            </a:solidFill>
                            <a:round/>
                            <a:headEnd/>
                            <a:tailEnd/>
                          </a:ln>
                          <a:effectLst/>
                        </p:spPr>
                        <p:txBody>
                          <a:bodyPr wrap="none" anchor="ctr"/>
                          <a:lstStyle/>
                          <a:p>
                            <a:pPr>
                              <a:defRPr/>
                            </a:pPr>
                            <a:endParaRPr lang="ru-RU"/>
                          </a:p>
                        </p:txBody>
                      </p:sp>
                      <p:sp>
                        <p:nvSpPr>
                          <p:cNvPr id="126" name="Oval 62"/>
                          <p:cNvSpPr>
                            <a:spLocks noChangeArrowheads="1"/>
                          </p:cNvSpPr>
                          <p:nvPr userDrawn="1"/>
                        </p:nvSpPr>
                        <p:spPr bwMode="hidden">
                          <a:xfrm rot="-2865139">
                            <a:off x="877" y="1187"/>
                            <a:ext cx="1880" cy="3345"/>
                          </a:xfrm>
                          <a:prstGeom prst="ellipse">
                            <a:avLst/>
                          </a:prstGeom>
                          <a:noFill/>
                          <a:ln w="9525">
                            <a:solidFill>
                              <a:schemeClr val="accent2"/>
                            </a:solidFill>
                            <a:round/>
                            <a:headEnd/>
                            <a:tailEnd/>
                          </a:ln>
                          <a:effectLst/>
                        </p:spPr>
                        <p:txBody>
                          <a:bodyPr wrap="none" anchor="ctr"/>
                          <a:lstStyle/>
                          <a:p>
                            <a:pPr>
                              <a:defRPr/>
                            </a:pPr>
                            <a:endParaRPr lang="ru-RU"/>
                          </a:p>
                        </p:txBody>
                      </p:sp>
                      <p:sp>
                        <p:nvSpPr>
                          <p:cNvPr id="127" name="Oval 63"/>
                          <p:cNvSpPr>
                            <a:spLocks noChangeArrowheads="1"/>
                          </p:cNvSpPr>
                          <p:nvPr userDrawn="1"/>
                        </p:nvSpPr>
                        <p:spPr bwMode="hidden">
                          <a:xfrm rot="-2780025">
                            <a:off x="817" y="1004"/>
                            <a:ext cx="2049" cy="3672"/>
                          </a:xfrm>
                          <a:prstGeom prst="ellipse">
                            <a:avLst/>
                          </a:prstGeom>
                          <a:noFill/>
                          <a:ln w="9525">
                            <a:solidFill>
                              <a:schemeClr val="accent2"/>
                            </a:solidFill>
                            <a:round/>
                            <a:headEnd/>
                            <a:tailEnd/>
                          </a:ln>
                          <a:effectLst/>
                        </p:spPr>
                        <p:txBody>
                          <a:bodyPr wrap="none" anchor="ctr"/>
                          <a:lstStyle/>
                          <a:p>
                            <a:pPr>
                              <a:defRPr/>
                            </a:pPr>
                            <a:endParaRPr lang="ru-RU"/>
                          </a:p>
                        </p:txBody>
                      </p:sp>
                    </p:grpSp>
                    <p:sp>
                      <p:nvSpPr>
                        <p:cNvPr id="80" name="Line 64"/>
                        <p:cNvSpPr>
                          <a:spLocks noChangeShapeType="1"/>
                        </p:cNvSpPr>
                        <p:nvPr userDrawn="1"/>
                      </p:nvSpPr>
                      <p:spPr bwMode="hidden">
                        <a:xfrm flipV="1">
                          <a:off x="1656" y="1164"/>
                          <a:ext cx="831" cy="1770"/>
                        </a:xfrm>
                        <a:prstGeom prst="line">
                          <a:avLst/>
                        </a:prstGeom>
                        <a:noFill/>
                        <a:ln w="9525">
                          <a:solidFill>
                            <a:schemeClr val="accent2"/>
                          </a:solidFill>
                          <a:round/>
                          <a:headEnd/>
                          <a:tailEnd/>
                        </a:ln>
                        <a:effectLst/>
                      </p:spPr>
                      <p:txBody>
                        <a:bodyPr/>
                        <a:lstStyle/>
                        <a:p>
                          <a:pPr>
                            <a:defRPr/>
                          </a:pPr>
                          <a:endParaRPr lang="ru-RU"/>
                        </a:p>
                      </p:txBody>
                    </p:sp>
                    <p:sp>
                      <p:nvSpPr>
                        <p:cNvPr id="81" name="Line 65"/>
                        <p:cNvSpPr>
                          <a:spLocks noChangeShapeType="1"/>
                        </p:cNvSpPr>
                        <p:nvPr userDrawn="1"/>
                      </p:nvSpPr>
                      <p:spPr bwMode="hidden">
                        <a:xfrm rot="615780" flipV="1">
                          <a:off x="1811" y="1299"/>
                          <a:ext cx="819" cy="1726"/>
                        </a:xfrm>
                        <a:prstGeom prst="line">
                          <a:avLst/>
                        </a:prstGeom>
                        <a:noFill/>
                        <a:ln w="9525">
                          <a:solidFill>
                            <a:schemeClr val="accent2"/>
                          </a:solidFill>
                          <a:round/>
                          <a:headEnd/>
                          <a:tailEnd/>
                        </a:ln>
                        <a:effectLst/>
                      </p:spPr>
                      <p:txBody>
                        <a:bodyPr/>
                        <a:lstStyle/>
                        <a:p>
                          <a:pPr>
                            <a:defRPr/>
                          </a:pPr>
                          <a:endParaRPr lang="ru-RU"/>
                        </a:p>
                      </p:txBody>
                    </p:sp>
                    <p:sp>
                      <p:nvSpPr>
                        <p:cNvPr id="82" name="Line 66"/>
                        <p:cNvSpPr>
                          <a:spLocks noChangeShapeType="1"/>
                        </p:cNvSpPr>
                        <p:nvPr userDrawn="1"/>
                      </p:nvSpPr>
                      <p:spPr bwMode="hidden">
                        <a:xfrm rot="1139441" flipV="1">
                          <a:off x="1963" y="1148"/>
                          <a:ext cx="383" cy="1895"/>
                        </a:xfrm>
                        <a:prstGeom prst="line">
                          <a:avLst/>
                        </a:prstGeom>
                        <a:noFill/>
                        <a:ln w="9525">
                          <a:solidFill>
                            <a:schemeClr val="accent2"/>
                          </a:solidFill>
                          <a:round/>
                          <a:headEnd/>
                          <a:tailEnd/>
                        </a:ln>
                        <a:effectLst/>
                      </p:spPr>
                      <p:txBody>
                        <a:bodyPr/>
                        <a:lstStyle/>
                        <a:p>
                          <a:pPr>
                            <a:defRPr/>
                          </a:pPr>
                          <a:endParaRPr lang="ru-RU"/>
                        </a:p>
                      </p:txBody>
                    </p:sp>
                    <p:sp>
                      <p:nvSpPr>
                        <p:cNvPr id="83" name="Line 67"/>
                        <p:cNvSpPr>
                          <a:spLocks noChangeShapeType="1"/>
                        </p:cNvSpPr>
                        <p:nvPr userDrawn="1"/>
                      </p:nvSpPr>
                      <p:spPr bwMode="hidden">
                        <a:xfrm rot="1061104" flipV="1">
                          <a:off x="1921" y="1332"/>
                          <a:ext cx="744" cy="1766"/>
                        </a:xfrm>
                        <a:prstGeom prst="line">
                          <a:avLst/>
                        </a:prstGeom>
                        <a:noFill/>
                        <a:ln w="9525">
                          <a:solidFill>
                            <a:schemeClr val="accent2"/>
                          </a:solidFill>
                          <a:round/>
                          <a:headEnd/>
                          <a:tailEnd/>
                        </a:ln>
                        <a:effectLst/>
                      </p:spPr>
                      <p:txBody>
                        <a:bodyPr/>
                        <a:lstStyle/>
                        <a:p>
                          <a:pPr>
                            <a:defRPr/>
                          </a:pPr>
                          <a:endParaRPr lang="ru-RU"/>
                        </a:p>
                      </p:txBody>
                    </p:sp>
                    <p:sp>
                      <p:nvSpPr>
                        <p:cNvPr id="84" name="Line 68"/>
                        <p:cNvSpPr>
                          <a:spLocks noChangeShapeType="1"/>
                        </p:cNvSpPr>
                        <p:nvPr userDrawn="1"/>
                      </p:nvSpPr>
                      <p:spPr bwMode="hidden">
                        <a:xfrm rot="2202167" flipV="1">
                          <a:off x="2217" y="1314"/>
                          <a:ext cx="311" cy="1917"/>
                        </a:xfrm>
                        <a:prstGeom prst="line">
                          <a:avLst/>
                        </a:prstGeom>
                        <a:noFill/>
                        <a:ln w="9525">
                          <a:solidFill>
                            <a:schemeClr val="accent2"/>
                          </a:solidFill>
                          <a:round/>
                          <a:headEnd/>
                          <a:tailEnd/>
                        </a:ln>
                        <a:effectLst/>
                      </p:spPr>
                      <p:txBody>
                        <a:bodyPr/>
                        <a:lstStyle/>
                        <a:p>
                          <a:pPr>
                            <a:defRPr/>
                          </a:pPr>
                          <a:endParaRPr lang="ru-RU"/>
                        </a:p>
                      </p:txBody>
                    </p:sp>
                    <p:sp>
                      <p:nvSpPr>
                        <p:cNvPr id="85" name="Line 69"/>
                        <p:cNvSpPr>
                          <a:spLocks noChangeShapeType="1"/>
                        </p:cNvSpPr>
                        <p:nvPr userDrawn="1"/>
                      </p:nvSpPr>
                      <p:spPr bwMode="hidden">
                        <a:xfrm rot="1678521" flipV="1">
                          <a:off x="2039" y="1549"/>
                          <a:ext cx="895" cy="1722"/>
                        </a:xfrm>
                        <a:prstGeom prst="line">
                          <a:avLst/>
                        </a:prstGeom>
                        <a:noFill/>
                        <a:ln w="9525">
                          <a:solidFill>
                            <a:schemeClr val="accent2"/>
                          </a:solidFill>
                          <a:round/>
                          <a:headEnd/>
                          <a:tailEnd/>
                        </a:ln>
                        <a:effectLst/>
                      </p:spPr>
                      <p:txBody>
                        <a:bodyPr/>
                        <a:lstStyle/>
                        <a:p>
                          <a:pPr>
                            <a:defRPr/>
                          </a:pPr>
                          <a:endParaRPr lang="ru-RU"/>
                        </a:p>
                      </p:txBody>
                    </p:sp>
                    <p:sp>
                      <p:nvSpPr>
                        <p:cNvPr id="86" name="Line 70"/>
                        <p:cNvSpPr>
                          <a:spLocks noChangeShapeType="1"/>
                        </p:cNvSpPr>
                        <p:nvPr userDrawn="1"/>
                      </p:nvSpPr>
                      <p:spPr bwMode="hidden">
                        <a:xfrm rot="1678521" flipV="1">
                          <a:off x="2024" y="1649"/>
                          <a:ext cx="1049" cy="1661"/>
                        </a:xfrm>
                        <a:prstGeom prst="line">
                          <a:avLst/>
                        </a:prstGeom>
                        <a:noFill/>
                        <a:ln w="9525">
                          <a:solidFill>
                            <a:schemeClr val="accent2"/>
                          </a:solidFill>
                          <a:round/>
                          <a:headEnd/>
                          <a:tailEnd/>
                        </a:ln>
                        <a:effectLst/>
                      </p:spPr>
                      <p:txBody>
                        <a:bodyPr/>
                        <a:lstStyle/>
                        <a:p>
                          <a:pPr>
                            <a:defRPr/>
                          </a:pPr>
                          <a:endParaRPr lang="ru-RU"/>
                        </a:p>
                      </p:txBody>
                    </p:sp>
                    <p:sp>
                      <p:nvSpPr>
                        <p:cNvPr id="87" name="Line 71"/>
                        <p:cNvSpPr>
                          <a:spLocks noChangeShapeType="1"/>
                        </p:cNvSpPr>
                        <p:nvPr userDrawn="1"/>
                      </p:nvSpPr>
                      <p:spPr bwMode="hidden">
                        <a:xfrm rot="1678521" flipV="1">
                          <a:off x="1985" y="1876"/>
                          <a:ext cx="1357" cy="1516"/>
                        </a:xfrm>
                        <a:prstGeom prst="line">
                          <a:avLst/>
                        </a:prstGeom>
                        <a:noFill/>
                        <a:ln w="9525">
                          <a:solidFill>
                            <a:schemeClr val="accent2"/>
                          </a:solidFill>
                          <a:round/>
                          <a:headEnd/>
                          <a:tailEnd/>
                        </a:ln>
                        <a:effectLst/>
                      </p:spPr>
                      <p:txBody>
                        <a:bodyPr/>
                        <a:lstStyle/>
                        <a:p>
                          <a:pPr>
                            <a:defRPr/>
                          </a:pPr>
                          <a:endParaRPr lang="ru-RU"/>
                        </a:p>
                      </p:txBody>
                    </p:sp>
                    <p:sp>
                      <p:nvSpPr>
                        <p:cNvPr id="88" name="Line 72"/>
                        <p:cNvSpPr>
                          <a:spLocks noChangeShapeType="1"/>
                        </p:cNvSpPr>
                        <p:nvPr userDrawn="1"/>
                      </p:nvSpPr>
                      <p:spPr bwMode="hidden">
                        <a:xfrm rot="1678521" flipV="1">
                          <a:off x="1936" y="2115"/>
                          <a:ext cx="1686" cy="1356"/>
                        </a:xfrm>
                        <a:prstGeom prst="line">
                          <a:avLst/>
                        </a:prstGeom>
                        <a:noFill/>
                        <a:ln w="9525">
                          <a:solidFill>
                            <a:schemeClr val="accent2"/>
                          </a:solidFill>
                          <a:round/>
                          <a:headEnd/>
                          <a:tailEnd/>
                        </a:ln>
                        <a:effectLst/>
                      </p:spPr>
                      <p:txBody>
                        <a:bodyPr/>
                        <a:lstStyle/>
                        <a:p>
                          <a:pPr>
                            <a:defRPr/>
                          </a:pPr>
                          <a:endParaRPr lang="ru-RU"/>
                        </a:p>
                      </p:txBody>
                    </p:sp>
                    <p:sp>
                      <p:nvSpPr>
                        <p:cNvPr id="89" name="Line 73"/>
                        <p:cNvSpPr>
                          <a:spLocks noChangeShapeType="1"/>
                        </p:cNvSpPr>
                        <p:nvPr userDrawn="1"/>
                      </p:nvSpPr>
                      <p:spPr bwMode="hidden">
                        <a:xfrm rot="1678521" flipV="1">
                          <a:off x="1897" y="2287"/>
                          <a:ext cx="1880" cy="1225"/>
                        </a:xfrm>
                        <a:prstGeom prst="line">
                          <a:avLst/>
                        </a:prstGeom>
                        <a:noFill/>
                        <a:ln w="9525">
                          <a:solidFill>
                            <a:schemeClr val="accent2"/>
                          </a:solidFill>
                          <a:round/>
                          <a:headEnd/>
                          <a:tailEnd/>
                        </a:ln>
                        <a:effectLst/>
                      </p:spPr>
                      <p:txBody>
                        <a:bodyPr/>
                        <a:lstStyle/>
                        <a:p>
                          <a:pPr>
                            <a:defRPr/>
                          </a:pPr>
                          <a:endParaRPr lang="ru-RU"/>
                        </a:p>
                      </p:txBody>
                    </p:sp>
                    <p:sp>
                      <p:nvSpPr>
                        <p:cNvPr id="90" name="Line 74"/>
                        <p:cNvSpPr>
                          <a:spLocks noChangeShapeType="1"/>
                        </p:cNvSpPr>
                        <p:nvPr userDrawn="1"/>
                      </p:nvSpPr>
                      <p:spPr bwMode="hidden">
                        <a:xfrm rot="1678521" flipV="1">
                          <a:off x="1855" y="2458"/>
                          <a:ext cx="2060" cy="1096"/>
                        </a:xfrm>
                        <a:prstGeom prst="line">
                          <a:avLst/>
                        </a:prstGeom>
                        <a:noFill/>
                        <a:ln w="9525">
                          <a:solidFill>
                            <a:schemeClr val="accent2"/>
                          </a:solidFill>
                          <a:round/>
                          <a:headEnd/>
                          <a:tailEnd/>
                        </a:ln>
                        <a:effectLst/>
                      </p:spPr>
                      <p:txBody>
                        <a:bodyPr/>
                        <a:lstStyle/>
                        <a:p>
                          <a:pPr>
                            <a:defRPr/>
                          </a:pPr>
                          <a:endParaRPr lang="ru-RU"/>
                        </a:p>
                      </p:txBody>
                    </p:sp>
                    <p:sp>
                      <p:nvSpPr>
                        <p:cNvPr id="91" name="Line 75"/>
                        <p:cNvSpPr>
                          <a:spLocks noChangeShapeType="1"/>
                        </p:cNvSpPr>
                        <p:nvPr userDrawn="1"/>
                      </p:nvSpPr>
                      <p:spPr bwMode="hidden">
                        <a:xfrm rot="1678521" flipV="1">
                          <a:off x="1823" y="2640"/>
                          <a:ext cx="2224" cy="956"/>
                        </a:xfrm>
                        <a:prstGeom prst="line">
                          <a:avLst/>
                        </a:prstGeom>
                        <a:noFill/>
                        <a:ln w="9525">
                          <a:solidFill>
                            <a:schemeClr val="accent2"/>
                          </a:solidFill>
                          <a:round/>
                          <a:headEnd/>
                          <a:tailEnd/>
                        </a:ln>
                        <a:effectLst/>
                      </p:spPr>
                      <p:txBody>
                        <a:bodyPr/>
                        <a:lstStyle/>
                        <a:p>
                          <a:pPr>
                            <a:defRPr/>
                          </a:pPr>
                          <a:endParaRPr lang="ru-RU"/>
                        </a:p>
                      </p:txBody>
                    </p:sp>
                    <p:sp>
                      <p:nvSpPr>
                        <p:cNvPr id="92" name="Line 76"/>
                        <p:cNvSpPr>
                          <a:spLocks noChangeShapeType="1"/>
                        </p:cNvSpPr>
                        <p:nvPr userDrawn="1"/>
                      </p:nvSpPr>
                      <p:spPr bwMode="hidden">
                        <a:xfrm rot="1678521" flipV="1">
                          <a:off x="1737" y="3059"/>
                          <a:ext cx="2520" cy="614"/>
                        </a:xfrm>
                        <a:prstGeom prst="line">
                          <a:avLst/>
                        </a:prstGeom>
                        <a:noFill/>
                        <a:ln w="9525">
                          <a:solidFill>
                            <a:schemeClr val="accent2"/>
                          </a:solidFill>
                          <a:round/>
                          <a:headEnd/>
                          <a:tailEnd/>
                        </a:ln>
                        <a:effectLst/>
                      </p:spPr>
                      <p:txBody>
                        <a:bodyPr/>
                        <a:lstStyle/>
                        <a:p>
                          <a:pPr>
                            <a:defRPr/>
                          </a:pPr>
                          <a:endParaRPr lang="ru-RU"/>
                        </a:p>
                      </p:txBody>
                    </p:sp>
                    <p:sp>
                      <p:nvSpPr>
                        <p:cNvPr id="93" name="Line 77"/>
                        <p:cNvSpPr>
                          <a:spLocks noChangeShapeType="1"/>
                        </p:cNvSpPr>
                        <p:nvPr userDrawn="1"/>
                      </p:nvSpPr>
                      <p:spPr bwMode="hidden">
                        <a:xfrm rot="1678521">
                          <a:off x="1324" y="3150"/>
                          <a:ext cx="472" cy="1120"/>
                        </a:xfrm>
                        <a:prstGeom prst="line">
                          <a:avLst/>
                        </a:prstGeom>
                        <a:noFill/>
                        <a:ln w="9525">
                          <a:solidFill>
                            <a:schemeClr val="accent2"/>
                          </a:solidFill>
                          <a:round/>
                          <a:headEnd/>
                          <a:tailEnd/>
                        </a:ln>
                        <a:effectLst/>
                      </p:spPr>
                      <p:txBody>
                        <a:bodyPr/>
                        <a:lstStyle/>
                        <a:p>
                          <a:pPr>
                            <a:defRPr/>
                          </a:pPr>
                          <a:endParaRPr lang="ru-RU"/>
                        </a:p>
                      </p:txBody>
                    </p:sp>
                    <p:sp>
                      <p:nvSpPr>
                        <p:cNvPr id="94" name="Line 78"/>
                        <p:cNvSpPr>
                          <a:spLocks noChangeShapeType="1"/>
                        </p:cNvSpPr>
                        <p:nvPr userDrawn="1"/>
                      </p:nvSpPr>
                      <p:spPr bwMode="hidden">
                        <a:xfrm rot="1678521" flipH="1">
                          <a:off x="1121" y="2961"/>
                          <a:ext cx="220" cy="1012"/>
                        </a:xfrm>
                        <a:prstGeom prst="line">
                          <a:avLst/>
                        </a:prstGeom>
                        <a:noFill/>
                        <a:ln w="9525">
                          <a:solidFill>
                            <a:schemeClr val="accent2"/>
                          </a:solidFill>
                          <a:round/>
                          <a:headEnd/>
                          <a:tailEnd/>
                        </a:ln>
                        <a:effectLst/>
                      </p:spPr>
                      <p:txBody>
                        <a:bodyPr/>
                        <a:lstStyle/>
                        <a:p>
                          <a:pPr>
                            <a:defRPr/>
                          </a:pPr>
                          <a:endParaRPr lang="ru-RU"/>
                        </a:p>
                      </p:txBody>
                    </p:sp>
                    <p:sp>
                      <p:nvSpPr>
                        <p:cNvPr id="95" name="Line 79"/>
                        <p:cNvSpPr>
                          <a:spLocks noChangeShapeType="1"/>
                        </p:cNvSpPr>
                        <p:nvPr userDrawn="1"/>
                      </p:nvSpPr>
                      <p:spPr bwMode="hidden">
                        <a:xfrm rot="1678521" flipH="1">
                          <a:off x="1041" y="2935"/>
                          <a:ext cx="304" cy="990"/>
                        </a:xfrm>
                        <a:prstGeom prst="line">
                          <a:avLst/>
                        </a:prstGeom>
                        <a:noFill/>
                        <a:ln w="9525">
                          <a:solidFill>
                            <a:schemeClr val="accent2"/>
                          </a:solidFill>
                          <a:round/>
                          <a:headEnd/>
                          <a:tailEnd/>
                        </a:ln>
                        <a:effectLst/>
                      </p:spPr>
                      <p:txBody>
                        <a:bodyPr/>
                        <a:lstStyle/>
                        <a:p>
                          <a:pPr>
                            <a:defRPr/>
                          </a:pPr>
                          <a:endParaRPr lang="ru-RU"/>
                        </a:p>
                      </p:txBody>
                    </p:sp>
                    <p:sp>
                      <p:nvSpPr>
                        <p:cNvPr id="96" name="Line 80"/>
                        <p:cNvSpPr>
                          <a:spLocks noChangeShapeType="1"/>
                        </p:cNvSpPr>
                        <p:nvPr userDrawn="1"/>
                      </p:nvSpPr>
                      <p:spPr bwMode="hidden">
                        <a:xfrm rot="1678521" flipH="1">
                          <a:off x="957" y="2910"/>
                          <a:ext cx="394" cy="971"/>
                        </a:xfrm>
                        <a:prstGeom prst="line">
                          <a:avLst/>
                        </a:prstGeom>
                        <a:noFill/>
                        <a:ln w="9525">
                          <a:solidFill>
                            <a:schemeClr val="accent2"/>
                          </a:solidFill>
                          <a:round/>
                          <a:headEnd/>
                          <a:tailEnd/>
                        </a:ln>
                        <a:effectLst/>
                      </p:spPr>
                      <p:txBody>
                        <a:bodyPr/>
                        <a:lstStyle/>
                        <a:p>
                          <a:pPr>
                            <a:defRPr/>
                          </a:pPr>
                          <a:endParaRPr lang="ru-RU"/>
                        </a:p>
                      </p:txBody>
                    </p:sp>
                    <p:sp>
                      <p:nvSpPr>
                        <p:cNvPr id="97" name="Line 81"/>
                        <p:cNvSpPr>
                          <a:spLocks noChangeShapeType="1"/>
                        </p:cNvSpPr>
                        <p:nvPr userDrawn="1"/>
                      </p:nvSpPr>
                      <p:spPr bwMode="hidden">
                        <a:xfrm rot="1678521" flipH="1">
                          <a:off x="880" y="2885"/>
                          <a:ext cx="478" cy="943"/>
                        </a:xfrm>
                        <a:prstGeom prst="line">
                          <a:avLst/>
                        </a:prstGeom>
                        <a:noFill/>
                        <a:ln w="9525">
                          <a:solidFill>
                            <a:schemeClr val="accent2"/>
                          </a:solidFill>
                          <a:round/>
                          <a:headEnd/>
                          <a:tailEnd/>
                        </a:ln>
                        <a:effectLst/>
                      </p:spPr>
                      <p:txBody>
                        <a:bodyPr/>
                        <a:lstStyle/>
                        <a:p>
                          <a:pPr>
                            <a:defRPr/>
                          </a:pPr>
                          <a:endParaRPr lang="ru-RU"/>
                        </a:p>
                      </p:txBody>
                    </p:sp>
                    <p:sp>
                      <p:nvSpPr>
                        <p:cNvPr id="98" name="Line 82"/>
                        <p:cNvSpPr>
                          <a:spLocks noChangeShapeType="1"/>
                        </p:cNvSpPr>
                        <p:nvPr userDrawn="1"/>
                      </p:nvSpPr>
                      <p:spPr bwMode="hidden">
                        <a:xfrm rot="1678521" flipH="1">
                          <a:off x="801" y="2863"/>
                          <a:ext cx="561" cy="910"/>
                        </a:xfrm>
                        <a:prstGeom prst="line">
                          <a:avLst/>
                        </a:prstGeom>
                        <a:noFill/>
                        <a:ln w="9525">
                          <a:solidFill>
                            <a:schemeClr val="accent2"/>
                          </a:solidFill>
                          <a:round/>
                          <a:headEnd/>
                          <a:tailEnd/>
                        </a:ln>
                        <a:effectLst/>
                      </p:spPr>
                      <p:txBody>
                        <a:bodyPr/>
                        <a:lstStyle/>
                        <a:p>
                          <a:pPr>
                            <a:defRPr/>
                          </a:pPr>
                          <a:endParaRPr lang="ru-RU"/>
                        </a:p>
                      </p:txBody>
                    </p:sp>
                    <p:sp>
                      <p:nvSpPr>
                        <p:cNvPr id="99" name="Line 83"/>
                        <p:cNvSpPr>
                          <a:spLocks noChangeShapeType="1"/>
                        </p:cNvSpPr>
                        <p:nvPr userDrawn="1"/>
                      </p:nvSpPr>
                      <p:spPr bwMode="hidden">
                        <a:xfrm rot="1678521" flipH="1">
                          <a:off x="717" y="2836"/>
                          <a:ext cx="656" cy="878"/>
                        </a:xfrm>
                        <a:prstGeom prst="line">
                          <a:avLst/>
                        </a:prstGeom>
                        <a:noFill/>
                        <a:ln w="9525">
                          <a:solidFill>
                            <a:schemeClr val="accent2"/>
                          </a:solidFill>
                          <a:round/>
                          <a:headEnd/>
                          <a:tailEnd/>
                        </a:ln>
                        <a:effectLst/>
                      </p:spPr>
                      <p:txBody>
                        <a:bodyPr/>
                        <a:lstStyle/>
                        <a:p>
                          <a:pPr>
                            <a:defRPr/>
                          </a:pPr>
                          <a:endParaRPr lang="ru-RU"/>
                        </a:p>
                      </p:txBody>
                    </p:sp>
                    <p:sp>
                      <p:nvSpPr>
                        <p:cNvPr id="100" name="Line 84"/>
                        <p:cNvSpPr>
                          <a:spLocks noChangeShapeType="1"/>
                        </p:cNvSpPr>
                        <p:nvPr userDrawn="1"/>
                      </p:nvSpPr>
                      <p:spPr bwMode="hidden">
                        <a:xfrm rot="1678521" flipH="1">
                          <a:off x="631" y="2810"/>
                          <a:ext cx="752" cy="842"/>
                        </a:xfrm>
                        <a:prstGeom prst="line">
                          <a:avLst/>
                        </a:prstGeom>
                        <a:noFill/>
                        <a:ln w="9525">
                          <a:solidFill>
                            <a:schemeClr val="accent2"/>
                          </a:solidFill>
                          <a:round/>
                          <a:headEnd/>
                          <a:tailEnd/>
                        </a:ln>
                        <a:effectLst/>
                      </p:spPr>
                      <p:txBody>
                        <a:bodyPr/>
                        <a:lstStyle/>
                        <a:p>
                          <a:pPr>
                            <a:defRPr/>
                          </a:pPr>
                          <a:endParaRPr lang="ru-RU"/>
                        </a:p>
                      </p:txBody>
                    </p:sp>
                    <p:sp>
                      <p:nvSpPr>
                        <p:cNvPr id="101" name="Line 85"/>
                        <p:cNvSpPr>
                          <a:spLocks noChangeShapeType="1"/>
                        </p:cNvSpPr>
                        <p:nvPr userDrawn="1"/>
                      </p:nvSpPr>
                      <p:spPr bwMode="hidden">
                        <a:xfrm rot="1678521" flipH="1">
                          <a:off x="462" y="2758"/>
                          <a:ext cx="946" cy="751"/>
                        </a:xfrm>
                        <a:prstGeom prst="line">
                          <a:avLst/>
                        </a:prstGeom>
                        <a:noFill/>
                        <a:ln w="9525">
                          <a:solidFill>
                            <a:schemeClr val="accent2"/>
                          </a:solidFill>
                          <a:round/>
                          <a:headEnd/>
                          <a:tailEnd/>
                        </a:ln>
                        <a:effectLst/>
                      </p:spPr>
                      <p:txBody>
                        <a:bodyPr/>
                        <a:lstStyle/>
                        <a:p>
                          <a:pPr>
                            <a:defRPr/>
                          </a:pPr>
                          <a:endParaRPr lang="ru-RU"/>
                        </a:p>
                      </p:txBody>
                    </p:sp>
                    <p:sp>
                      <p:nvSpPr>
                        <p:cNvPr id="102" name="Line 86"/>
                        <p:cNvSpPr>
                          <a:spLocks noChangeShapeType="1"/>
                        </p:cNvSpPr>
                        <p:nvPr userDrawn="1"/>
                      </p:nvSpPr>
                      <p:spPr bwMode="hidden">
                        <a:xfrm rot="1678521" flipH="1">
                          <a:off x="365" y="2729"/>
                          <a:ext cx="1058" cy="696"/>
                        </a:xfrm>
                        <a:prstGeom prst="line">
                          <a:avLst/>
                        </a:prstGeom>
                        <a:noFill/>
                        <a:ln w="9525">
                          <a:solidFill>
                            <a:schemeClr val="accent2"/>
                          </a:solidFill>
                          <a:round/>
                          <a:headEnd/>
                          <a:tailEnd/>
                        </a:ln>
                        <a:effectLst/>
                      </p:spPr>
                      <p:txBody>
                        <a:bodyPr/>
                        <a:lstStyle/>
                        <a:p>
                          <a:pPr>
                            <a:defRPr/>
                          </a:pPr>
                          <a:endParaRPr lang="ru-RU"/>
                        </a:p>
                      </p:txBody>
                    </p:sp>
                    <p:sp>
                      <p:nvSpPr>
                        <p:cNvPr id="103" name="Line 87"/>
                        <p:cNvSpPr>
                          <a:spLocks noChangeShapeType="1"/>
                        </p:cNvSpPr>
                        <p:nvPr userDrawn="1"/>
                      </p:nvSpPr>
                      <p:spPr bwMode="hidden">
                        <a:xfrm rot="1678521" flipH="1">
                          <a:off x="265" y="2697"/>
                          <a:ext cx="1174" cy="636"/>
                        </a:xfrm>
                        <a:prstGeom prst="line">
                          <a:avLst/>
                        </a:prstGeom>
                        <a:noFill/>
                        <a:ln w="9525">
                          <a:solidFill>
                            <a:schemeClr val="accent2"/>
                          </a:solidFill>
                          <a:round/>
                          <a:headEnd/>
                          <a:tailEnd/>
                        </a:ln>
                        <a:effectLst/>
                      </p:spPr>
                      <p:txBody>
                        <a:bodyPr/>
                        <a:lstStyle/>
                        <a:p>
                          <a:pPr>
                            <a:defRPr/>
                          </a:pPr>
                          <a:endParaRPr lang="ru-RU"/>
                        </a:p>
                      </p:txBody>
                    </p:sp>
                    <p:sp>
                      <p:nvSpPr>
                        <p:cNvPr id="104" name="Line 88"/>
                        <p:cNvSpPr>
                          <a:spLocks noChangeShapeType="1"/>
                        </p:cNvSpPr>
                        <p:nvPr userDrawn="1"/>
                      </p:nvSpPr>
                      <p:spPr bwMode="hidden">
                        <a:xfrm rot="1678521" flipH="1">
                          <a:off x="55" y="2632"/>
                          <a:ext cx="1431" cy="481"/>
                        </a:xfrm>
                        <a:prstGeom prst="line">
                          <a:avLst/>
                        </a:prstGeom>
                        <a:noFill/>
                        <a:ln w="9525">
                          <a:solidFill>
                            <a:schemeClr val="accent2"/>
                          </a:solidFill>
                          <a:round/>
                          <a:headEnd/>
                          <a:tailEnd/>
                        </a:ln>
                        <a:effectLst/>
                      </p:spPr>
                      <p:txBody>
                        <a:bodyPr/>
                        <a:lstStyle/>
                        <a:p>
                          <a:pPr>
                            <a:defRPr/>
                          </a:pPr>
                          <a:endParaRPr lang="ru-RU"/>
                        </a:p>
                      </p:txBody>
                    </p:sp>
                    <p:sp>
                      <p:nvSpPr>
                        <p:cNvPr id="105" name="Line 89"/>
                        <p:cNvSpPr>
                          <a:spLocks noChangeShapeType="1"/>
                        </p:cNvSpPr>
                        <p:nvPr userDrawn="1"/>
                      </p:nvSpPr>
                      <p:spPr bwMode="hidden">
                        <a:xfrm rot="1678521" flipH="1">
                          <a:off x="-1" y="2607"/>
                          <a:ext cx="1513" cy="371"/>
                        </a:xfrm>
                        <a:prstGeom prst="line">
                          <a:avLst/>
                        </a:prstGeom>
                        <a:noFill/>
                        <a:ln w="9525">
                          <a:solidFill>
                            <a:schemeClr val="accent2"/>
                          </a:solidFill>
                          <a:round/>
                          <a:headEnd/>
                          <a:tailEnd/>
                        </a:ln>
                        <a:effectLst/>
                      </p:spPr>
                      <p:txBody>
                        <a:bodyPr/>
                        <a:lstStyle/>
                        <a:p>
                          <a:pPr>
                            <a:defRPr/>
                          </a:pPr>
                          <a:endParaRPr lang="ru-RU"/>
                        </a:p>
                      </p:txBody>
                    </p:sp>
                    <p:sp>
                      <p:nvSpPr>
                        <p:cNvPr id="106" name="Line 90"/>
                        <p:cNvSpPr>
                          <a:spLocks noChangeShapeType="1"/>
                        </p:cNvSpPr>
                        <p:nvPr userDrawn="1"/>
                      </p:nvSpPr>
                      <p:spPr bwMode="hidden">
                        <a:xfrm rot="1678521" flipH="1">
                          <a:off x="-72" y="2570"/>
                          <a:ext cx="1648" cy="107"/>
                        </a:xfrm>
                        <a:prstGeom prst="line">
                          <a:avLst/>
                        </a:prstGeom>
                        <a:noFill/>
                        <a:ln w="9525">
                          <a:solidFill>
                            <a:schemeClr val="accent2"/>
                          </a:solidFill>
                          <a:round/>
                          <a:headEnd/>
                          <a:tailEnd/>
                        </a:ln>
                        <a:effectLst/>
                      </p:spPr>
                      <p:txBody>
                        <a:bodyPr/>
                        <a:lstStyle/>
                        <a:p>
                          <a:pPr>
                            <a:defRPr/>
                          </a:pPr>
                          <a:endParaRPr lang="ru-RU"/>
                        </a:p>
                      </p:txBody>
                    </p:sp>
                    <p:sp>
                      <p:nvSpPr>
                        <p:cNvPr id="107" name="Line 91"/>
                        <p:cNvSpPr>
                          <a:spLocks noChangeShapeType="1"/>
                        </p:cNvSpPr>
                        <p:nvPr userDrawn="1"/>
                      </p:nvSpPr>
                      <p:spPr bwMode="hidden">
                        <a:xfrm rot="1678521" flipH="1" flipV="1">
                          <a:off x="-237" y="1095"/>
                          <a:ext cx="2219" cy="1364"/>
                        </a:xfrm>
                        <a:prstGeom prst="line">
                          <a:avLst/>
                        </a:prstGeom>
                        <a:noFill/>
                        <a:ln w="9525">
                          <a:solidFill>
                            <a:schemeClr val="accent2"/>
                          </a:solidFill>
                          <a:round/>
                          <a:headEnd/>
                          <a:tailEnd/>
                        </a:ln>
                        <a:effectLst/>
                      </p:spPr>
                      <p:txBody>
                        <a:bodyPr/>
                        <a:lstStyle/>
                        <a:p>
                          <a:pPr>
                            <a:defRPr/>
                          </a:pPr>
                          <a:endParaRPr lang="ru-RU"/>
                        </a:p>
                      </p:txBody>
                    </p:sp>
                    <p:sp>
                      <p:nvSpPr>
                        <p:cNvPr id="108" name="Line 92"/>
                        <p:cNvSpPr>
                          <a:spLocks noChangeShapeType="1"/>
                        </p:cNvSpPr>
                        <p:nvPr userDrawn="1"/>
                      </p:nvSpPr>
                      <p:spPr bwMode="hidden">
                        <a:xfrm rot="1678521" flipH="1" flipV="1">
                          <a:off x="-43" y="962"/>
                          <a:ext cx="2071" cy="1541"/>
                        </a:xfrm>
                        <a:prstGeom prst="line">
                          <a:avLst/>
                        </a:prstGeom>
                        <a:noFill/>
                        <a:ln w="9525">
                          <a:solidFill>
                            <a:schemeClr val="accent2"/>
                          </a:solidFill>
                          <a:round/>
                          <a:headEnd/>
                          <a:tailEnd/>
                        </a:ln>
                        <a:effectLst/>
                      </p:spPr>
                      <p:txBody>
                        <a:bodyPr/>
                        <a:lstStyle/>
                        <a:p>
                          <a:pPr>
                            <a:defRPr/>
                          </a:pPr>
                          <a:endParaRPr lang="ru-RU"/>
                        </a:p>
                      </p:txBody>
                    </p:sp>
                    <p:sp>
                      <p:nvSpPr>
                        <p:cNvPr id="109" name="Line 93"/>
                        <p:cNvSpPr>
                          <a:spLocks noChangeShapeType="1"/>
                        </p:cNvSpPr>
                        <p:nvPr userDrawn="1"/>
                      </p:nvSpPr>
                      <p:spPr bwMode="hidden">
                        <a:xfrm rot="1678521" flipH="1" flipV="1">
                          <a:off x="418" y="826"/>
                          <a:ext cx="1672" cy="1780"/>
                        </a:xfrm>
                        <a:prstGeom prst="line">
                          <a:avLst/>
                        </a:prstGeom>
                        <a:noFill/>
                        <a:ln w="9525">
                          <a:solidFill>
                            <a:schemeClr val="accent2"/>
                          </a:solidFill>
                          <a:round/>
                          <a:headEnd/>
                          <a:tailEnd/>
                        </a:ln>
                        <a:effectLst/>
                      </p:spPr>
                      <p:txBody>
                        <a:bodyPr/>
                        <a:lstStyle/>
                        <a:p>
                          <a:pPr>
                            <a:defRPr/>
                          </a:pPr>
                          <a:endParaRPr lang="ru-RU"/>
                        </a:p>
                      </p:txBody>
                    </p:sp>
                    <p:sp>
                      <p:nvSpPr>
                        <p:cNvPr id="110" name="Line 94"/>
                        <p:cNvSpPr>
                          <a:spLocks noChangeShapeType="1"/>
                        </p:cNvSpPr>
                        <p:nvPr userDrawn="1"/>
                      </p:nvSpPr>
                      <p:spPr bwMode="hidden">
                        <a:xfrm rot="1678521" flipH="1" flipV="1">
                          <a:off x="634" y="808"/>
                          <a:ext cx="1473" cy="1852"/>
                        </a:xfrm>
                        <a:prstGeom prst="line">
                          <a:avLst/>
                        </a:prstGeom>
                        <a:noFill/>
                        <a:ln w="9525">
                          <a:solidFill>
                            <a:schemeClr val="accent2"/>
                          </a:solidFill>
                          <a:round/>
                          <a:headEnd/>
                          <a:tailEnd/>
                        </a:ln>
                        <a:effectLst/>
                      </p:spPr>
                      <p:txBody>
                        <a:bodyPr/>
                        <a:lstStyle/>
                        <a:p>
                          <a:pPr>
                            <a:defRPr/>
                          </a:pPr>
                          <a:endParaRPr lang="ru-RU"/>
                        </a:p>
                      </p:txBody>
                    </p:sp>
                    <p:sp>
                      <p:nvSpPr>
                        <p:cNvPr id="111" name="Line 95"/>
                        <p:cNvSpPr>
                          <a:spLocks noChangeShapeType="1"/>
                        </p:cNvSpPr>
                        <p:nvPr userDrawn="1"/>
                      </p:nvSpPr>
                      <p:spPr bwMode="hidden">
                        <a:xfrm rot="1678521" flipH="1" flipV="1">
                          <a:off x="1094" y="827"/>
                          <a:ext cx="1030" cy="1945"/>
                        </a:xfrm>
                        <a:prstGeom prst="line">
                          <a:avLst/>
                        </a:prstGeom>
                        <a:noFill/>
                        <a:ln w="9525">
                          <a:solidFill>
                            <a:schemeClr val="accent2"/>
                          </a:solidFill>
                          <a:round/>
                          <a:headEnd/>
                          <a:tailEnd/>
                        </a:ln>
                        <a:effectLst/>
                      </p:spPr>
                      <p:txBody>
                        <a:bodyPr/>
                        <a:lstStyle/>
                        <a:p>
                          <a:pPr>
                            <a:defRPr/>
                          </a:pPr>
                          <a:endParaRPr lang="ru-RU"/>
                        </a:p>
                      </p:txBody>
                    </p:sp>
                    <p:sp>
                      <p:nvSpPr>
                        <p:cNvPr id="112" name="Line 96"/>
                        <p:cNvSpPr>
                          <a:spLocks noChangeShapeType="1"/>
                        </p:cNvSpPr>
                        <p:nvPr userDrawn="1"/>
                      </p:nvSpPr>
                      <p:spPr bwMode="hidden">
                        <a:xfrm rot="1678521" flipH="1" flipV="1">
                          <a:off x="1302" y="857"/>
                          <a:ext cx="829" cy="1970"/>
                        </a:xfrm>
                        <a:prstGeom prst="line">
                          <a:avLst/>
                        </a:prstGeom>
                        <a:noFill/>
                        <a:ln w="9525">
                          <a:solidFill>
                            <a:schemeClr val="accent2"/>
                          </a:solidFill>
                          <a:round/>
                          <a:headEnd/>
                          <a:tailEnd/>
                        </a:ln>
                        <a:effectLst/>
                      </p:spPr>
                      <p:txBody>
                        <a:bodyPr/>
                        <a:lstStyle/>
                        <a:p>
                          <a:pPr>
                            <a:defRPr/>
                          </a:pPr>
                          <a:endParaRPr lang="ru-RU"/>
                        </a:p>
                      </p:txBody>
                    </p:sp>
                    <p:sp>
                      <p:nvSpPr>
                        <p:cNvPr id="113" name="Line 97"/>
                        <p:cNvSpPr>
                          <a:spLocks noChangeShapeType="1"/>
                        </p:cNvSpPr>
                        <p:nvPr userDrawn="1"/>
                      </p:nvSpPr>
                      <p:spPr bwMode="hidden">
                        <a:xfrm rot="1678521" flipH="1" flipV="1">
                          <a:off x="1496" y="901"/>
                          <a:ext cx="633" cy="1978"/>
                        </a:xfrm>
                        <a:prstGeom prst="line">
                          <a:avLst/>
                        </a:prstGeom>
                        <a:noFill/>
                        <a:ln w="9525">
                          <a:solidFill>
                            <a:schemeClr val="accent2"/>
                          </a:solidFill>
                          <a:round/>
                          <a:headEnd/>
                          <a:tailEnd/>
                        </a:ln>
                        <a:effectLst/>
                      </p:spPr>
                      <p:txBody>
                        <a:bodyPr/>
                        <a:lstStyle/>
                        <a:p>
                          <a:pPr>
                            <a:defRPr/>
                          </a:pPr>
                          <a:endParaRPr lang="ru-RU"/>
                        </a:p>
                      </p:txBody>
                    </p:sp>
                    <p:sp>
                      <p:nvSpPr>
                        <p:cNvPr id="114" name="Line 98"/>
                        <p:cNvSpPr>
                          <a:spLocks noChangeShapeType="1"/>
                        </p:cNvSpPr>
                        <p:nvPr userDrawn="1"/>
                      </p:nvSpPr>
                      <p:spPr bwMode="hidden">
                        <a:xfrm rot="1678521" flipH="1" flipV="1">
                          <a:off x="1679" y="952"/>
                          <a:ext cx="447" cy="1978"/>
                        </a:xfrm>
                        <a:prstGeom prst="line">
                          <a:avLst/>
                        </a:prstGeom>
                        <a:noFill/>
                        <a:ln w="9525">
                          <a:solidFill>
                            <a:schemeClr val="accent2"/>
                          </a:solidFill>
                          <a:round/>
                          <a:headEnd/>
                          <a:tailEnd/>
                        </a:ln>
                        <a:effectLst/>
                      </p:spPr>
                      <p:txBody>
                        <a:bodyPr/>
                        <a:lstStyle/>
                        <a:p>
                          <a:pPr>
                            <a:defRPr/>
                          </a:pPr>
                          <a:endParaRPr lang="ru-RU"/>
                        </a:p>
                      </p:txBody>
                    </p:sp>
                    <p:sp>
                      <p:nvSpPr>
                        <p:cNvPr id="115" name="Line 99"/>
                        <p:cNvSpPr>
                          <a:spLocks noChangeShapeType="1"/>
                        </p:cNvSpPr>
                        <p:nvPr userDrawn="1"/>
                      </p:nvSpPr>
                      <p:spPr bwMode="hidden">
                        <a:xfrm rot="1678521" flipH="1" flipV="1">
                          <a:off x="1859" y="1013"/>
                          <a:ext cx="261" cy="1962"/>
                        </a:xfrm>
                        <a:prstGeom prst="line">
                          <a:avLst/>
                        </a:prstGeom>
                        <a:noFill/>
                        <a:ln w="9525">
                          <a:solidFill>
                            <a:schemeClr val="accent2"/>
                          </a:solidFill>
                          <a:round/>
                          <a:headEnd/>
                          <a:tailEnd/>
                        </a:ln>
                        <a:effectLst/>
                      </p:spPr>
                      <p:txBody>
                        <a:bodyPr/>
                        <a:lstStyle/>
                        <a:p>
                          <a:pPr>
                            <a:defRPr/>
                          </a:pPr>
                          <a:endParaRPr lang="ru-RU"/>
                        </a:p>
                      </p:txBody>
                    </p:sp>
                  </p:grpSp>
                </p:grpSp>
              </p:grpSp>
            </p:grpSp>
          </p:grpSp>
          <p:grpSp>
            <p:nvGrpSpPr>
              <p:cNvPr id="20" name="Group 100"/>
              <p:cNvGrpSpPr>
                <a:grpSpLocks/>
              </p:cNvGrpSpPr>
              <p:nvPr userDrawn="1"/>
            </p:nvGrpSpPr>
            <p:grpSpPr bwMode="auto">
              <a:xfrm>
                <a:off x="402" y="1454"/>
                <a:ext cx="2787" cy="2866"/>
                <a:chOff x="2" y="1454"/>
                <a:chExt cx="2787" cy="2866"/>
              </a:xfrm>
            </p:grpSpPr>
            <p:sp>
              <p:nvSpPr>
                <p:cNvPr id="21" name="Line 101"/>
                <p:cNvSpPr>
                  <a:spLocks noChangeShapeType="1"/>
                </p:cNvSpPr>
                <p:nvPr userDrawn="1"/>
              </p:nvSpPr>
              <p:spPr bwMode="hidden">
                <a:xfrm rot="1678521" flipV="1">
                  <a:off x="2057" y="1454"/>
                  <a:ext cx="732" cy="1778"/>
                </a:xfrm>
                <a:prstGeom prst="line">
                  <a:avLst/>
                </a:prstGeom>
                <a:noFill/>
                <a:ln w="9525">
                  <a:solidFill>
                    <a:schemeClr val="accent2"/>
                  </a:solidFill>
                  <a:round/>
                  <a:headEnd/>
                  <a:tailEnd/>
                </a:ln>
                <a:effectLst/>
              </p:spPr>
              <p:txBody>
                <a:bodyPr/>
                <a:lstStyle/>
                <a:p>
                  <a:pPr>
                    <a:defRPr/>
                  </a:pPr>
                  <a:endParaRPr lang="ru-RU"/>
                </a:p>
              </p:txBody>
            </p:sp>
            <p:sp>
              <p:nvSpPr>
                <p:cNvPr id="22" name="Line 102"/>
                <p:cNvSpPr>
                  <a:spLocks noChangeShapeType="1"/>
                </p:cNvSpPr>
                <p:nvPr userDrawn="1"/>
              </p:nvSpPr>
              <p:spPr bwMode="hidden">
                <a:xfrm flipH="1" flipV="1">
                  <a:off x="870" y="3854"/>
                  <a:ext cx="223" cy="463"/>
                </a:xfrm>
                <a:prstGeom prst="line">
                  <a:avLst/>
                </a:prstGeom>
                <a:noFill/>
                <a:ln w="19050">
                  <a:solidFill>
                    <a:schemeClr val="accent2"/>
                  </a:solidFill>
                  <a:round/>
                  <a:headEnd/>
                  <a:tailEnd/>
                </a:ln>
                <a:effectLst/>
              </p:spPr>
              <p:txBody>
                <a:bodyPr/>
                <a:lstStyle/>
                <a:p>
                  <a:pPr>
                    <a:defRPr/>
                  </a:pPr>
                  <a:endParaRPr lang="ru-RU"/>
                </a:p>
              </p:txBody>
            </p:sp>
            <p:grpSp>
              <p:nvGrpSpPr>
                <p:cNvPr id="23" name="Group 103"/>
                <p:cNvGrpSpPr>
                  <a:grpSpLocks/>
                </p:cNvGrpSpPr>
                <p:nvPr userDrawn="1"/>
              </p:nvGrpSpPr>
              <p:grpSpPr bwMode="auto">
                <a:xfrm>
                  <a:off x="2" y="2738"/>
                  <a:ext cx="1317" cy="1582"/>
                  <a:chOff x="2" y="2738"/>
                  <a:chExt cx="1317" cy="1582"/>
                </a:xfrm>
              </p:grpSpPr>
              <p:sp>
                <p:nvSpPr>
                  <p:cNvPr id="24" name="Line 104"/>
                  <p:cNvSpPr>
                    <a:spLocks noChangeShapeType="1"/>
                  </p:cNvSpPr>
                  <p:nvPr userDrawn="1"/>
                </p:nvSpPr>
                <p:spPr bwMode="hidden">
                  <a:xfrm flipH="1">
                    <a:off x="697" y="3855"/>
                    <a:ext cx="173" cy="187"/>
                  </a:xfrm>
                  <a:prstGeom prst="line">
                    <a:avLst/>
                  </a:prstGeom>
                  <a:noFill/>
                  <a:ln w="19050">
                    <a:solidFill>
                      <a:schemeClr val="accent2"/>
                    </a:solidFill>
                    <a:round/>
                    <a:headEnd/>
                    <a:tailEnd/>
                  </a:ln>
                  <a:effectLst/>
                </p:spPr>
                <p:txBody>
                  <a:bodyPr/>
                  <a:lstStyle/>
                  <a:p>
                    <a:pPr>
                      <a:defRPr/>
                    </a:pPr>
                    <a:endParaRPr lang="ru-RU"/>
                  </a:p>
                </p:txBody>
              </p:sp>
              <p:sp>
                <p:nvSpPr>
                  <p:cNvPr id="25" name="Freeform 105"/>
                  <p:cNvSpPr>
                    <a:spLocks/>
                  </p:cNvSpPr>
                  <p:nvPr userDrawn="1"/>
                </p:nvSpPr>
                <p:spPr bwMode="hidden">
                  <a:xfrm>
                    <a:off x="2" y="3218"/>
                    <a:ext cx="1006" cy="1102"/>
                  </a:xfrm>
                  <a:custGeom>
                    <a:avLst/>
                    <a:gdLst/>
                    <a:ahLst/>
                    <a:cxnLst>
                      <a:cxn ang="0">
                        <a:pos x="1006" y="1102"/>
                      </a:cxn>
                      <a:cxn ang="0">
                        <a:pos x="696" y="823"/>
                      </a:cxn>
                      <a:cxn ang="0">
                        <a:pos x="333" y="447"/>
                      </a:cxn>
                      <a:cxn ang="0">
                        <a:pos x="51" y="76"/>
                      </a:cxn>
                      <a:cxn ang="0">
                        <a:pos x="0" y="0"/>
                      </a:cxn>
                    </a:cxnLst>
                    <a:rect l="0" t="0" r="r" b="b"/>
                    <a:pathLst>
                      <a:path w="1006" h="1102">
                        <a:moveTo>
                          <a:pt x="1006" y="1102"/>
                        </a:moveTo>
                        <a:lnTo>
                          <a:pt x="696" y="823"/>
                        </a:lnTo>
                        <a:lnTo>
                          <a:pt x="333" y="447"/>
                        </a:lnTo>
                        <a:lnTo>
                          <a:pt x="51" y="76"/>
                        </a:lnTo>
                        <a:lnTo>
                          <a:pt x="0" y="0"/>
                        </a:lnTo>
                      </a:path>
                    </a:pathLst>
                  </a:custGeom>
                  <a:noFill/>
                  <a:ln w="19050" cmpd="sng">
                    <a:solidFill>
                      <a:schemeClr val="accent2"/>
                    </a:solidFill>
                    <a:round/>
                    <a:headEnd type="none" w="med" len="med"/>
                    <a:tailEnd type="none" w="med" len="med"/>
                  </a:ln>
                  <a:effectLst/>
                </p:spPr>
                <p:txBody>
                  <a:bodyPr/>
                  <a:lstStyle/>
                  <a:p>
                    <a:pPr>
                      <a:defRPr/>
                    </a:pPr>
                    <a:endParaRPr lang="ru-RU"/>
                  </a:p>
                </p:txBody>
              </p:sp>
              <p:sp>
                <p:nvSpPr>
                  <p:cNvPr id="26" name="Line 106"/>
                  <p:cNvSpPr>
                    <a:spLocks noChangeShapeType="1"/>
                  </p:cNvSpPr>
                  <p:nvPr userDrawn="1"/>
                </p:nvSpPr>
                <p:spPr bwMode="hidden">
                  <a:xfrm flipH="1">
                    <a:off x="1242" y="4231"/>
                    <a:ext cx="77" cy="88"/>
                  </a:xfrm>
                  <a:prstGeom prst="line">
                    <a:avLst/>
                  </a:prstGeom>
                  <a:noFill/>
                  <a:ln w="19050">
                    <a:solidFill>
                      <a:schemeClr val="accent2"/>
                    </a:solidFill>
                    <a:round/>
                    <a:headEnd/>
                    <a:tailEnd/>
                  </a:ln>
                  <a:effectLst/>
                </p:spPr>
                <p:txBody>
                  <a:bodyPr/>
                  <a:lstStyle/>
                  <a:p>
                    <a:pPr>
                      <a:defRPr/>
                    </a:pPr>
                    <a:endParaRPr lang="ru-RU"/>
                  </a:p>
                </p:txBody>
              </p:sp>
              <p:sp>
                <p:nvSpPr>
                  <p:cNvPr id="27" name="Line 107"/>
                  <p:cNvSpPr>
                    <a:spLocks noChangeShapeType="1"/>
                  </p:cNvSpPr>
                  <p:nvPr userDrawn="1"/>
                </p:nvSpPr>
                <p:spPr bwMode="hidden">
                  <a:xfrm flipH="1" flipV="1">
                    <a:off x="340" y="3668"/>
                    <a:ext cx="532" cy="185"/>
                  </a:xfrm>
                  <a:prstGeom prst="line">
                    <a:avLst/>
                  </a:prstGeom>
                  <a:noFill/>
                  <a:ln w="19050">
                    <a:solidFill>
                      <a:schemeClr val="accent2"/>
                    </a:solidFill>
                    <a:round/>
                    <a:headEnd/>
                    <a:tailEnd/>
                  </a:ln>
                  <a:effectLst/>
                </p:spPr>
                <p:txBody>
                  <a:bodyPr/>
                  <a:lstStyle/>
                  <a:p>
                    <a:pPr>
                      <a:defRPr/>
                    </a:pPr>
                    <a:endParaRPr lang="ru-RU"/>
                  </a:p>
                </p:txBody>
              </p:sp>
              <p:sp>
                <p:nvSpPr>
                  <p:cNvPr id="28" name="Line 108"/>
                  <p:cNvSpPr>
                    <a:spLocks noChangeShapeType="1"/>
                  </p:cNvSpPr>
                  <p:nvPr userDrawn="1"/>
                </p:nvSpPr>
                <p:spPr bwMode="hidden">
                  <a:xfrm flipH="1" flipV="1">
                    <a:off x="237" y="3101"/>
                    <a:ext cx="101" cy="567"/>
                  </a:xfrm>
                  <a:prstGeom prst="line">
                    <a:avLst/>
                  </a:prstGeom>
                  <a:noFill/>
                  <a:ln w="19050">
                    <a:solidFill>
                      <a:schemeClr val="accent2"/>
                    </a:solidFill>
                    <a:round/>
                    <a:headEnd/>
                    <a:tailEnd/>
                  </a:ln>
                  <a:effectLst/>
                </p:spPr>
                <p:txBody>
                  <a:bodyPr/>
                  <a:lstStyle/>
                  <a:p>
                    <a:pPr>
                      <a:defRPr/>
                    </a:pPr>
                    <a:endParaRPr lang="ru-RU"/>
                  </a:p>
                </p:txBody>
              </p:sp>
              <p:sp>
                <p:nvSpPr>
                  <p:cNvPr id="29" name="Line 109"/>
                  <p:cNvSpPr>
                    <a:spLocks noChangeShapeType="1"/>
                  </p:cNvSpPr>
                  <p:nvPr userDrawn="1"/>
                </p:nvSpPr>
                <p:spPr bwMode="hidden">
                  <a:xfrm flipH="1" flipV="1">
                    <a:off x="2" y="3009"/>
                    <a:ext cx="235" cy="92"/>
                  </a:xfrm>
                  <a:prstGeom prst="line">
                    <a:avLst/>
                  </a:prstGeom>
                  <a:noFill/>
                  <a:ln w="19050">
                    <a:solidFill>
                      <a:schemeClr val="accent2"/>
                    </a:solidFill>
                    <a:round/>
                    <a:headEnd/>
                    <a:tailEnd/>
                  </a:ln>
                  <a:effectLst/>
                </p:spPr>
                <p:txBody>
                  <a:bodyPr/>
                  <a:lstStyle/>
                  <a:p>
                    <a:pPr>
                      <a:defRPr/>
                    </a:pPr>
                    <a:endParaRPr lang="ru-RU"/>
                  </a:p>
                </p:txBody>
              </p:sp>
              <p:sp>
                <p:nvSpPr>
                  <p:cNvPr id="30" name="Line 110"/>
                  <p:cNvSpPr>
                    <a:spLocks noChangeShapeType="1"/>
                  </p:cNvSpPr>
                  <p:nvPr userDrawn="1"/>
                </p:nvSpPr>
                <p:spPr bwMode="hidden">
                  <a:xfrm flipV="1">
                    <a:off x="54" y="3101"/>
                    <a:ext cx="182" cy="194"/>
                  </a:xfrm>
                  <a:prstGeom prst="line">
                    <a:avLst/>
                  </a:prstGeom>
                  <a:noFill/>
                  <a:ln w="19050">
                    <a:solidFill>
                      <a:schemeClr val="accent2"/>
                    </a:solidFill>
                    <a:round/>
                    <a:headEnd/>
                    <a:tailEnd/>
                  </a:ln>
                  <a:effectLst/>
                </p:spPr>
                <p:txBody>
                  <a:bodyPr/>
                  <a:lstStyle/>
                  <a:p>
                    <a:pPr>
                      <a:defRPr/>
                    </a:pPr>
                    <a:endParaRPr lang="ru-RU"/>
                  </a:p>
                </p:txBody>
              </p:sp>
              <p:sp>
                <p:nvSpPr>
                  <p:cNvPr id="31" name="Line 111"/>
                  <p:cNvSpPr>
                    <a:spLocks noChangeShapeType="1"/>
                  </p:cNvSpPr>
                  <p:nvPr userDrawn="1"/>
                </p:nvSpPr>
                <p:spPr bwMode="hidden">
                  <a:xfrm flipH="1">
                    <a:off x="336" y="3476"/>
                    <a:ext cx="176" cy="192"/>
                  </a:xfrm>
                  <a:prstGeom prst="line">
                    <a:avLst/>
                  </a:prstGeom>
                  <a:noFill/>
                  <a:ln w="19050">
                    <a:solidFill>
                      <a:schemeClr val="accent2"/>
                    </a:solidFill>
                    <a:round/>
                    <a:headEnd/>
                    <a:tailEnd/>
                  </a:ln>
                  <a:effectLst/>
                </p:spPr>
                <p:txBody>
                  <a:bodyPr/>
                  <a:lstStyle/>
                  <a:p>
                    <a:pPr>
                      <a:defRPr/>
                    </a:pPr>
                    <a:endParaRPr lang="ru-RU"/>
                  </a:p>
                </p:txBody>
              </p:sp>
              <p:sp>
                <p:nvSpPr>
                  <p:cNvPr id="32" name="Line 112"/>
                  <p:cNvSpPr>
                    <a:spLocks noChangeShapeType="1"/>
                  </p:cNvSpPr>
                  <p:nvPr userDrawn="1"/>
                </p:nvSpPr>
                <p:spPr bwMode="hidden">
                  <a:xfrm flipV="1">
                    <a:off x="3" y="2738"/>
                    <a:ext cx="14" cy="23"/>
                  </a:xfrm>
                  <a:prstGeom prst="line">
                    <a:avLst/>
                  </a:prstGeom>
                  <a:noFill/>
                  <a:ln w="19050">
                    <a:solidFill>
                      <a:schemeClr val="accent2"/>
                    </a:solidFill>
                    <a:round/>
                    <a:headEnd/>
                    <a:tailEnd/>
                  </a:ln>
                  <a:effectLst/>
                </p:spPr>
                <p:txBody>
                  <a:bodyPr/>
                  <a:lstStyle/>
                  <a:p>
                    <a:pPr>
                      <a:defRPr/>
                    </a:pPr>
                    <a:endParaRPr lang="ru-RU"/>
                  </a:p>
                </p:txBody>
              </p:sp>
            </p:grpSp>
          </p:grpSp>
        </p:grpSp>
        <p:grpSp>
          <p:nvGrpSpPr>
            <p:cNvPr id="6" name="Group 113"/>
            <p:cNvGrpSpPr>
              <a:grpSpLocks/>
            </p:cNvGrpSpPr>
            <p:nvPr userDrawn="1"/>
          </p:nvGrpSpPr>
          <p:grpSpPr bwMode="auto">
            <a:xfrm>
              <a:off x="16" y="1318"/>
              <a:ext cx="3325" cy="2956"/>
              <a:chOff x="16" y="1318"/>
              <a:chExt cx="3325" cy="2956"/>
            </a:xfrm>
          </p:grpSpPr>
          <p:sp>
            <p:nvSpPr>
              <p:cNvPr id="7" name="Freeform 114"/>
              <p:cNvSpPr>
                <a:spLocks/>
              </p:cNvSpPr>
              <p:nvPr/>
            </p:nvSpPr>
            <p:spPr bwMode="hidden">
              <a:xfrm>
                <a:off x="16" y="2656"/>
                <a:ext cx="1440" cy="1618"/>
              </a:xfrm>
              <a:custGeom>
                <a:avLst/>
                <a:gdLst/>
                <a:ahLst/>
                <a:cxnLst>
                  <a:cxn ang="0">
                    <a:pos x="873" y="1150"/>
                  </a:cxn>
                  <a:cxn ang="0">
                    <a:pos x="741" y="1019"/>
                  </a:cxn>
                  <a:cxn ang="0">
                    <a:pos x="610" y="875"/>
                  </a:cxn>
                  <a:cxn ang="0">
                    <a:pos x="490" y="737"/>
                  </a:cxn>
                  <a:cxn ang="0">
                    <a:pos x="377" y="593"/>
                  </a:cxn>
                  <a:cxn ang="0">
                    <a:pos x="275" y="443"/>
                  </a:cxn>
                  <a:cxn ang="0">
                    <a:pos x="173" y="299"/>
                  </a:cxn>
                  <a:cxn ang="0">
                    <a:pos x="84" y="149"/>
                  </a:cxn>
                  <a:cxn ang="0">
                    <a:pos x="0" y="0"/>
                  </a:cxn>
                  <a:cxn ang="0">
                    <a:pos x="0" y="11"/>
                  </a:cxn>
                  <a:cxn ang="0">
                    <a:pos x="84" y="155"/>
                  </a:cxn>
                  <a:cxn ang="0">
                    <a:pos x="173" y="305"/>
                  </a:cxn>
                  <a:cxn ang="0">
                    <a:pos x="269" y="449"/>
                  </a:cxn>
                  <a:cxn ang="0">
                    <a:pos x="377" y="593"/>
                  </a:cxn>
                  <a:cxn ang="0">
                    <a:pos x="490" y="737"/>
                  </a:cxn>
                  <a:cxn ang="0">
                    <a:pos x="610" y="881"/>
                  </a:cxn>
                  <a:cxn ang="0">
                    <a:pos x="735" y="1019"/>
                  </a:cxn>
                  <a:cxn ang="0">
                    <a:pos x="873" y="1150"/>
                  </a:cxn>
                  <a:cxn ang="0">
                    <a:pos x="1010" y="1276"/>
                  </a:cxn>
                  <a:cxn ang="0">
                    <a:pos x="1148" y="1396"/>
                  </a:cxn>
                  <a:cxn ang="0">
                    <a:pos x="1286" y="1510"/>
                  </a:cxn>
                  <a:cxn ang="0">
                    <a:pos x="1429" y="1618"/>
                  </a:cxn>
                  <a:cxn ang="0">
                    <a:pos x="1435" y="1618"/>
                  </a:cxn>
                  <a:cxn ang="0">
                    <a:pos x="1292" y="1510"/>
                  </a:cxn>
                  <a:cxn ang="0">
                    <a:pos x="1154" y="1396"/>
                  </a:cxn>
                  <a:cxn ang="0">
                    <a:pos x="1010" y="1276"/>
                  </a:cxn>
                  <a:cxn ang="0">
                    <a:pos x="873" y="1150"/>
                  </a:cxn>
                  <a:cxn ang="0">
                    <a:pos x="873" y="1150"/>
                  </a:cxn>
                </a:cxnLst>
                <a:rect l="0" t="0" r="r" b="b"/>
                <a:pathLst>
                  <a:path w="1435" h="1618">
                    <a:moveTo>
                      <a:pt x="873" y="1150"/>
                    </a:moveTo>
                    <a:lnTo>
                      <a:pt x="741" y="1019"/>
                    </a:lnTo>
                    <a:lnTo>
                      <a:pt x="610" y="875"/>
                    </a:lnTo>
                    <a:lnTo>
                      <a:pt x="490" y="737"/>
                    </a:lnTo>
                    <a:lnTo>
                      <a:pt x="377" y="593"/>
                    </a:lnTo>
                    <a:lnTo>
                      <a:pt x="275" y="443"/>
                    </a:lnTo>
                    <a:lnTo>
                      <a:pt x="173" y="299"/>
                    </a:lnTo>
                    <a:lnTo>
                      <a:pt x="84" y="149"/>
                    </a:lnTo>
                    <a:lnTo>
                      <a:pt x="0" y="0"/>
                    </a:lnTo>
                    <a:lnTo>
                      <a:pt x="0" y="11"/>
                    </a:lnTo>
                    <a:lnTo>
                      <a:pt x="84" y="155"/>
                    </a:lnTo>
                    <a:lnTo>
                      <a:pt x="173" y="305"/>
                    </a:lnTo>
                    <a:lnTo>
                      <a:pt x="269" y="449"/>
                    </a:lnTo>
                    <a:lnTo>
                      <a:pt x="377" y="593"/>
                    </a:lnTo>
                    <a:lnTo>
                      <a:pt x="490" y="737"/>
                    </a:lnTo>
                    <a:lnTo>
                      <a:pt x="610" y="881"/>
                    </a:lnTo>
                    <a:lnTo>
                      <a:pt x="735" y="1019"/>
                    </a:lnTo>
                    <a:lnTo>
                      <a:pt x="873" y="1150"/>
                    </a:lnTo>
                    <a:lnTo>
                      <a:pt x="1010" y="1276"/>
                    </a:lnTo>
                    <a:lnTo>
                      <a:pt x="1148" y="1396"/>
                    </a:lnTo>
                    <a:lnTo>
                      <a:pt x="1286" y="1510"/>
                    </a:lnTo>
                    <a:lnTo>
                      <a:pt x="1429" y="1618"/>
                    </a:lnTo>
                    <a:lnTo>
                      <a:pt x="1435" y="1618"/>
                    </a:lnTo>
                    <a:lnTo>
                      <a:pt x="1292" y="1510"/>
                    </a:lnTo>
                    <a:lnTo>
                      <a:pt x="1154" y="1396"/>
                    </a:lnTo>
                    <a:lnTo>
                      <a:pt x="1010" y="1276"/>
                    </a:lnTo>
                    <a:lnTo>
                      <a:pt x="873" y="1150"/>
                    </a:lnTo>
                    <a:lnTo>
                      <a:pt x="873" y="1150"/>
                    </a:lnTo>
                    <a:close/>
                  </a:path>
                </a:pathLst>
              </a:custGeom>
              <a:solidFill>
                <a:schemeClr val="accent2"/>
              </a:solidFill>
              <a:ln w="9525">
                <a:noFill/>
                <a:round/>
                <a:headEnd/>
                <a:tailEnd/>
              </a:ln>
            </p:spPr>
            <p:txBody>
              <a:bodyPr/>
              <a:lstStyle/>
              <a:p>
                <a:pPr>
                  <a:defRPr/>
                </a:pPr>
                <a:endParaRPr lang="ru-RU"/>
              </a:p>
            </p:txBody>
          </p:sp>
          <p:sp>
            <p:nvSpPr>
              <p:cNvPr id="8" name="Freeform 115"/>
              <p:cNvSpPr>
                <a:spLocks/>
              </p:cNvSpPr>
              <p:nvPr/>
            </p:nvSpPr>
            <p:spPr bwMode="hidden">
              <a:xfrm>
                <a:off x="16" y="2260"/>
                <a:ext cx="1673" cy="2014"/>
              </a:xfrm>
              <a:custGeom>
                <a:avLst/>
                <a:gdLst/>
                <a:ahLst/>
                <a:cxnLst>
                  <a:cxn ang="0">
                    <a:pos x="957" y="1463"/>
                  </a:cxn>
                  <a:cxn ang="0">
                    <a:pos x="789" y="1289"/>
                  </a:cxn>
                  <a:cxn ang="0">
                    <a:pos x="634" y="1115"/>
                  </a:cxn>
                  <a:cxn ang="0">
                    <a:pos x="490" y="929"/>
                  </a:cxn>
                  <a:cxn ang="0">
                    <a:pos x="365" y="743"/>
                  </a:cxn>
                  <a:cxn ang="0">
                    <a:pos x="251" y="557"/>
                  </a:cxn>
                  <a:cxn ang="0">
                    <a:pos x="149" y="372"/>
                  </a:cxn>
                  <a:cxn ang="0">
                    <a:pos x="66" y="186"/>
                  </a:cxn>
                  <a:cxn ang="0">
                    <a:pos x="0" y="0"/>
                  </a:cxn>
                  <a:cxn ang="0">
                    <a:pos x="0" y="12"/>
                  </a:cxn>
                  <a:cxn ang="0">
                    <a:pos x="66" y="198"/>
                  </a:cxn>
                  <a:cxn ang="0">
                    <a:pos x="149" y="384"/>
                  </a:cxn>
                  <a:cxn ang="0">
                    <a:pos x="251" y="569"/>
                  </a:cxn>
                  <a:cxn ang="0">
                    <a:pos x="365" y="755"/>
                  </a:cxn>
                  <a:cxn ang="0">
                    <a:pos x="490" y="935"/>
                  </a:cxn>
                  <a:cxn ang="0">
                    <a:pos x="634" y="1115"/>
                  </a:cxn>
                  <a:cxn ang="0">
                    <a:pos x="789" y="1295"/>
                  </a:cxn>
                  <a:cxn ang="0">
                    <a:pos x="957" y="1463"/>
                  </a:cxn>
                  <a:cxn ang="0">
                    <a:pos x="1130" y="1618"/>
                  </a:cxn>
                  <a:cxn ang="0">
                    <a:pos x="1303" y="1762"/>
                  </a:cxn>
                  <a:cxn ang="0">
                    <a:pos x="1483" y="1894"/>
                  </a:cxn>
                  <a:cxn ang="0">
                    <a:pos x="1662" y="2014"/>
                  </a:cxn>
                  <a:cxn ang="0">
                    <a:pos x="1668" y="2014"/>
                  </a:cxn>
                  <a:cxn ang="0">
                    <a:pos x="1483" y="1894"/>
                  </a:cxn>
                  <a:cxn ang="0">
                    <a:pos x="1303" y="1762"/>
                  </a:cxn>
                  <a:cxn ang="0">
                    <a:pos x="1130" y="1618"/>
                  </a:cxn>
                  <a:cxn ang="0">
                    <a:pos x="957" y="1463"/>
                  </a:cxn>
                  <a:cxn ang="0">
                    <a:pos x="957" y="1463"/>
                  </a:cxn>
                </a:cxnLst>
                <a:rect l="0" t="0" r="r" b="b"/>
                <a:pathLst>
                  <a:path w="1668" h="2014">
                    <a:moveTo>
                      <a:pt x="957" y="1463"/>
                    </a:moveTo>
                    <a:lnTo>
                      <a:pt x="789" y="1289"/>
                    </a:lnTo>
                    <a:lnTo>
                      <a:pt x="634" y="1115"/>
                    </a:lnTo>
                    <a:lnTo>
                      <a:pt x="490" y="929"/>
                    </a:lnTo>
                    <a:lnTo>
                      <a:pt x="365" y="743"/>
                    </a:lnTo>
                    <a:lnTo>
                      <a:pt x="251" y="557"/>
                    </a:lnTo>
                    <a:lnTo>
                      <a:pt x="149" y="372"/>
                    </a:lnTo>
                    <a:lnTo>
                      <a:pt x="66" y="186"/>
                    </a:lnTo>
                    <a:lnTo>
                      <a:pt x="0" y="0"/>
                    </a:lnTo>
                    <a:lnTo>
                      <a:pt x="0" y="12"/>
                    </a:lnTo>
                    <a:lnTo>
                      <a:pt x="66" y="198"/>
                    </a:lnTo>
                    <a:lnTo>
                      <a:pt x="149" y="384"/>
                    </a:lnTo>
                    <a:lnTo>
                      <a:pt x="251" y="569"/>
                    </a:lnTo>
                    <a:lnTo>
                      <a:pt x="365" y="755"/>
                    </a:lnTo>
                    <a:lnTo>
                      <a:pt x="490" y="935"/>
                    </a:lnTo>
                    <a:lnTo>
                      <a:pt x="634" y="1115"/>
                    </a:lnTo>
                    <a:lnTo>
                      <a:pt x="789" y="1295"/>
                    </a:lnTo>
                    <a:lnTo>
                      <a:pt x="957" y="1463"/>
                    </a:lnTo>
                    <a:lnTo>
                      <a:pt x="1130" y="1618"/>
                    </a:lnTo>
                    <a:lnTo>
                      <a:pt x="1303" y="1762"/>
                    </a:lnTo>
                    <a:lnTo>
                      <a:pt x="1483" y="1894"/>
                    </a:lnTo>
                    <a:lnTo>
                      <a:pt x="1662" y="2014"/>
                    </a:lnTo>
                    <a:lnTo>
                      <a:pt x="1668" y="2014"/>
                    </a:lnTo>
                    <a:lnTo>
                      <a:pt x="1483" y="1894"/>
                    </a:lnTo>
                    <a:lnTo>
                      <a:pt x="1303" y="1762"/>
                    </a:lnTo>
                    <a:lnTo>
                      <a:pt x="1130" y="1618"/>
                    </a:lnTo>
                    <a:lnTo>
                      <a:pt x="957" y="1463"/>
                    </a:lnTo>
                    <a:lnTo>
                      <a:pt x="957" y="1463"/>
                    </a:lnTo>
                    <a:close/>
                  </a:path>
                </a:pathLst>
              </a:custGeom>
              <a:solidFill>
                <a:schemeClr val="accent2"/>
              </a:solidFill>
              <a:ln w="9525">
                <a:noFill/>
                <a:round/>
                <a:headEnd/>
                <a:tailEnd/>
              </a:ln>
            </p:spPr>
            <p:txBody>
              <a:bodyPr/>
              <a:lstStyle/>
              <a:p>
                <a:pPr>
                  <a:defRPr/>
                </a:pPr>
                <a:endParaRPr lang="ru-RU"/>
              </a:p>
            </p:txBody>
          </p:sp>
          <p:sp>
            <p:nvSpPr>
              <p:cNvPr id="9" name="Rectangle 116"/>
              <p:cNvSpPr>
                <a:spLocks noChangeArrowheads="1"/>
              </p:cNvSpPr>
              <p:nvPr/>
            </p:nvSpPr>
            <p:spPr bwMode="hidden">
              <a:xfrm rot="-2488720">
                <a:off x="1988" y="1919"/>
                <a:ext cx="1353" cy="17"/>
              </a:xfrm>
              <a:prstGeom prst="rect">
                <a:avLst/>
              </a:prstGeom>
              <a:solidFill>
                <a:schemeClr val="accent2"/>
              </a:solidFill>
              <a:ln w="9525">
                <a:noFill/>
                <a:miter lim="800000"/>
                <a:headEnd/>
                <a:tailEnd/>
              </a:ln>
              <a:effectLst/>
            </p:spPr>
            <p:txBody>
              <a:bodyPr wrap="none" anchor="ctr"/>
              <a:lstStyle/>
              <a:p>
                <a:pPr>
                  <a:defRPr/>
                </a:pPr>
                <a:endParaRPr lang="ru-RU"/>
              </a:p>
            </p:txBody>
          </p:sp>
          <p:sp>
            <p:nvSpPr>
              <p:cNvPr id="10" name="Rectangle 117"/>
              <p:cNvSpPr>
                <a:spLocks noChangeArrowheads="1"/>
              </p:cNvSpPr>
              <p:nvPr/>
            </p:nvSpPr>
            <p:spPr bwMode="hidden">
              <a:xfrm rot="-5087790">
                <a:off x="1964" y="2613"/>
                <a:ext cx="2217" cy="17"/>
              </a:xfrm>
              <a:prstGeom prst="rect">
                <a:avLst/>
              </a:prstGeom>
              <a:solidFill>
                <a:schemeClr val="accent2"/>
              </a:solidFill>
              <a:ln w="9525">
                <a:noFill/>
                <a:miter lim="800000"/>
                <a:headEnd/>
                <a:tailEnd/>
              </a:ln>
              <a:effectLst/>
            </p:spPr>
            <p:txBody>
              <a:bodyPr wrap="none" anchor="ctr"/>
              <a:lstStyle/>
              <a:p>
                <a:pPr>
                  <a:defRPr/>
                </a:pPr>
                <a:endParaRPr lang="ru-RU"/>
              </a:p>
            </p:txBody>
          </p:sp>
          <p:sp>
            <p:nvSpPr>
              <p:cNvPr id="11" name="Rectangle 118"/>
              <p:cNvSpPr>
                <a:spLocks noChangeArrowheads="1"/>
              </p:cNvSpPr>
              <p:nvPr/>
            </p:nvSpPr>
            <p:spPr bwMode="hidden">
              <a:xfrm rot="-3417299">
                <a:off x="1018" y="2695"/>
                <a:ext cx="2678" cy="17"/>
              </a:xfrm>
              <a:prstGeom prst="rect">
                <a:avLst/>
              </a:prstGeom>
              <a:solidFill>
                <a:schemeClr val="accent2"/>
              </a:solidFill>
              <a:ln w="9525">
                <a:noFill/>
                <a:miter lim="800000"/>
                <a:headEnd/>
                <a:tailEnd/>
              </a:ln>
              <a:effectLst/>
            </p:spPr>
            <p:txBody>
              <a:bodyPr wrap="none" anchor="ctr"/>
              <a:lstStyle/>
              <a:p>
                <a:pPr>
                  <a:defRPr/>
                </a:pPr>
                <a:endParaRPr lang="ru-RU"/>
              </a:p>
            </p:txBody>
          </p:sp>
          <p:sp>
            <p:nvSpPr>
              <p:cNvPr id="12" name="Rectangle 119"/>
              <p:cNvSpPr>
                <a:spLocks noChangeArrowheads="1"/>
              </p:cNvSpPr>
              <p:nvPr/>
            </p:nvSpPr>
            <p:spPr bwMode="hidden">
              <a:xfrm rot="-835848">
                <a:off x="688" y="1748"/>
                <a:ext cx="2390" cy="17"/>
              </a:xfrm>
              <a:prstGeom prst="rect">
                <a:avLst/>
              </a:prstGeom>
              <a:solidFill>
                <a:schemeClr val="accent2"/>
              </a:solidFill>
              <a:ln w="9525">
                <a:noFill/>
                <a:miter lim="800000"/>
                <a:headEnd/>
                <a:tailEnd/>
              </a:ln>
              <a:effectLst/>
            </p:spPr>
            <p:txBody>
              <a:bodyPr wrap="none" anchor="ctr"/>
              <a:lstStyle/>
              <a:p>
                <a:pPr>
                  <a:defRPr/>
                </a:pPr>
                <a:endParaRPr lang="ru-RU"/>
              </a:p>
            </p:txBody>
          </p:sp>
          <p:grpSp>
            <p:nvGrpSpPr>
              <p:cNvPr id="13" name="Group 120"/>
              <p:cNvGrpSpPr>
                <a:grpSpLocks noChangeAspect="1"/>
              </p:cNvGrpSpPr>
              <p:nvPr/>
            </p:nvGrpSpPr>
            <p:grpSpPr bwMode="auto">
              <a:xfrm>
                <a:off x="3070" y="1318"/>
                <a:ext cx="262" cy="297"/>
                <a:chOff x="3042" y="1265"/>
                <a:chExt cx="367" cy="424"/>
              </a:xfrm>
            </p:grpSpPr>
            <p:sp>
              <p:nvSpPr>
                <p:cNvPr id="14" name="Oval 121"/>
                <p:cNvSpPr>
                  <a:spLocks noChangeAspect="1" noChangeArrowheads="1"/>
                </p:cNvSpPr>
                <p:nvPr userDrawn="1"/>
              </p:nvSpPr>
              <p:spPr bwMode="hidden">
                <a:xfrm rot="2828979">
                  <a:off x="2981" y="1468"/>
                  <a:ext cx="282" cy="160"/>
                </a:xfrm>
                <a:prstGeom prst="ellipse">
                  <a:avLst/>
                </a:prstGeom>
                <a:gradFill rotWithShape="0">
                  <a:gsLst>
                    <a:gs pos="0">
                      <a:schemeClr val="accent2"/>
                    </a:gs>
                    <a:gs pos="100000">
                      <a:schemeClr val="accent2">
                        <a:gamma/>
                        <a:tint val="84706"/>
                        <a:invGamma/>
                      </a:schemeClr>
                    </a:gs>
                  </a:gsLst>
                  <a:lin ang="5400000" scaled="1"/>
                </a:gradFill>
                <a:ln w="9525">
                  <a:noFill/>
                  <a:round/>
                  <a:headEnd/>
                  <a:tailEnd/>
                </a:ln>
                <a:effectLst/>
              </p:spPr>
              <p:txBody>
                <a:bodyPr wrap="none" anchor="ctr"/>
                <a:lstStyle/>
                <a:p>
                  <a:pPr>
                    <a:defRPr/>
                  </a:pPr>
                  <a:endParaRPr lang="ru-RU"/>
                </a:p>
              </p:txBody>
            </p:sp>
            <p:sp>
              <p:nvSpPr>
                <p:cNvPr id="15" name="Freeform 122"/>
                <p:cNvSpPr>
                  <a:spLocks noChangeAspect="1"/>
                </p:cNvSpPr>
                <p:nvPr userDrawn="1"/>
              </p:nvSpPr>
              <p:spPr bwMode="hidden">
                <a:xfrm>
                  <a:off x="3070" y="1375"/>
                  <a:ext cx="226" cy="222"/>
                </a:xfrm>
                <a:custGeom>
                  <a:avLst/>
                  <a:gdLst/>
                  <a:ahLst/>
                  <a:cxnLst>
                    <a:cxn ang="0">
                      <a:pos x="227" y="134"/>
                    </a:cxn>
                    <a:cxn ang="0">
                      <a:pos x="203" y="144"/>
                    </a:cxn>
                    <a:cxn ang="0">
                      <a:pos x="179" y="138"/>
                    </a:cxn>
                    <a:cxn ang="0">
                      <a:pos x="149" y="126"/>
                    </a:cxn>
                    <a:cxn ang="0">
                      <a:pos x="126" y="102"/>
                    </a:cxn>
                    <a:cxn ang="0">
                      <a:pos x="102" y="72"/>
                    </a:cxn>
                    <a:cxn ang="0">
                      <a:pos x="84" y="48"/>
                    </a:cxn>
                    <a:cxn ang="0">
                      <a:pos x="78" y="24"/>
                    </a:cxn>
                    <a:cxn ang="0">
                      <a:pos x="84" y="0"/>
                    </a:cxn>
                    <a:cxn ang="0">
                      <a:pos x="84" y="0"/>
                    </a:cxn>
                    <a:cxn ang="0">
                      <a:pos x="78" y="0"/>
                    </a:cxn>
                    <a:cxn ang="0">
                      <a:pos x="18" y="60"/>
                    </a:cxn>
                    <a:cxn ang="0">
                      <a:pos x="0" y="90"/>
                    </a:cxn>
                    <a:cxn ang="0">
                      <a:pos x="0" y="120"/>
                    </a:cxn>
                    <a:cxn ang="0">
                      <a:pos x="12" y="156"/>
                    </a:cxn>
                    <a:cxn ang="0">
                      <a:pos x="36" y="192"/>
                    </a:cxn>
                    <a:cxn ang="0">
                      <a:pos x="66" y="216"/>
                    </a:cxn>
                    <a:cxn ang="0">
                      <a:pos x="96" y="222"/>
                    </a:cxn>
                    <a:cxn ang="0">
                      <a:pos x="126" y="222"/>
                    </a:cxn>
                    <a:cxn ang="0">
                      <a:pos x="155" y="210"/>
                    </a:cxn>
                    <a:cxn ang="0">
                      <a:pos x="227" y="138"/>
                    </a:cxn>
                    <a:cxn ang="0">
                      <a:pos x="227" y="134"/>
                    </a:cxn>
                  </a:cxnLst>
                  <a:rect l="0" t="0" r="r" b="b"/>
                  <a:pathLst>
                    <a:path w="227" h="222">
                      <a:moveTo>
                        <a:pt x="227" y="134"/>
                      </a:moveTo>
                      <a:lnTo>
                        <a:pt x="203" y="144"/>
                      </a:lnTo>
                      <a:lnTo>
                        <a:pt x="179" y="138"/>
                      </a:lnTo>
                      <a:lnTo>
                        <a:pt x="149" y="126"/>
                      </a:lnTo>
                      <a:lnTo>
                        <a:pt x="126" y="102"/>
                      </a:lnTo>
                      <a:lnTo>
                        <a:pt x="102" y="72"/>
                      </a:lnTo>
                      <a:lnTo>
                        <a:pt x="84" y="48"/>
                      </a:lnTo>
                      <a:lnTo>
                        <a:pt x="78" y="24"/>
                      </a:lnTo>
                      <a:lnTo>
                        <a:pt x="84" y="0"/>
                      </a:lnTo>
                      <a:lnTo>
                        <a:pt x="84" y="0"/>
                      </a:lnTo>
                      <a:lnTo>
                        <a:pt x="78" y="0"/>
                      </a:lnTo>
                      <a:lnTo>
                        <a:pt x="18" y="60"/>
                      </a:lnTo>
                      <a:lnTo>
                        <a:pt x="0" y="90"/>
                      </a:lnTo>
                      <a:lnTo>
                        <a:pt x="0" y="120"/>
                      </a:lnTo>
                      <a:lnTo>
                        <a:pt x="12" y="156"/>
                      </a:lnTo>
                      <a:lnTo>
                        <a:pt x="36" y="192"/>
                      </a:lnTo>
                      <a:lnTo>
                        <a:pt x="66" y="216"/>
                      </a:lnTo>
                      <a:lnTo>
                        <a:pt x="96" y="222"/>
                      </a:lnTo>
                      <a:lnTo>
                        <a:pt x="126" y="222"/>
                      </a:lnTo>
                      <a:lnTo>
                        <a:pt x="155" y="210"/>
                      </a:lnTo>
                      <a:lnTo>
                        <a:pt x="227" y="138"/>
                      </a:lnTo>
                      <a:lnTo>
                        <a:pt x="227" y="134"/>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sp>
              <p:nvSpPr>
                <p:cNvPr id="16" name="Freeform 123"/>
                <p:cNvSpPr>
                  <a:spLocks noChangeAspect="1"/>
                </p:cNvSpPr>
                <p:nvPr userDrawn="1"/>
              </p:nvSpPr>
              <p:spPr bwMode="hidden">
                <a:xfrm>
                  <a:off x="3145" y="1365"/>
                  <a:ext cx="162" cy="155"/>
                </a:xfrm>
                <a:custGeom>
                  <a:avLst/>
                  <a:gdLst/>
                  <a:ahLst/>
                  <a:cxnLst>
                    <a:cxn ang="0">
                      <a:pos x="221" y="216"/>
                    </a:cxn>
                    <a:cxn ang="0">
                      <a:pos x="192" y="234"/>
                    </a:cxn>
                    <a:cxn ang="0">
                      <a:pos x="150" y="234"/>
                    </a:cxn>
                    <a:cxn ang="0">
                      <a:pos x="102" y="210"/>
                    </a:cxn>
                    <a:cxn ang="0">
                      <a:pos x="54" y="174"/>
                    </a:cxn>
                    <a:cxn ang="0">
                      <a:pos x="24" y="132"/>
                    </a:cxn>
                    <a:cxn ang="0">
                      <a:pos x="6" y="84"/>
                    </a:cxn>
                    <a:cxn ang="0">
                      <a:pos x="0" y="42"/>
                    </a:cxn>
                    <a:cxn ang="0">
                      <a:pos x="12" y="12"/>
                    </a:cxn>
                    <a:cxn ang="0">
                      <a:pos x="48" y="0"/>
                    </a:cxn>
                    <a:cxn ang="0">
                      <a:pos x="84" y="0"/>
                    </a:cxn>
                    <a:cxn ang="0">
                      <a:pos x="132" y="18"/>
                    </a:cxn>
                    <a:cxn ang="0">
                      <a:pos x="174" y="54"/>
                    </a:cxn>
                    <a:cxn ang="0">
                      <a:pos x="210" y="102"/>
                    </a:cxn>
                    <a:cxn ang="0">
                      <a:pos x="233" y="144"/>
                    </a:cxn>
                    <a:cxn ang="0">
                      <a:pos x="233" y="186"/>
                    </a:cxn>
                    <a:cxn ang="0">
                      <a:pos x="221" y="216"/>
                    </a:cxn>
                    <a:cxn ang="0">
                      <a:pos x="221" y="216"/>
                    </a:cxn>
                  </a:cxnLst>
                  <a:rect l="0" t="0" r="r" b="b"/>
                  <a:pathLst>
                    <a:path w="233" h="234">
                      <a:moveTo>
                        <a:pt x="221" y="216"/>
                      </a:moveTo>
                      <a:lnTo>
                        <a:pt x="192" y="234"/>
                      </a:lnTo>
                      <a:lnTo>
                        <a:pt x="150" y="234"/>
                      </a:lnTo>
                      <a:lnTo>
                        <a:pt x="102" y="210"/>
                      </a:lnTo>
                      <a:lnTo>
                        <a:pt x="54" y="174"/>
                      </a:lnTo>
                      <a:lnTo>
                        <a:pt x="24" y="132"/>
                      </a:lnTo>
                      <a:lnTo>
                        <a:pt x="6" y="84"/>
                      </a:lnTo>
                      <a:lnTo>
                        <a:pt x="0" y="42"/>
                      </a:lnTo>
                      <a:lnTo>
                        <a:pt x="12" y="12"/>
                      </a:lnTo>
                      <a:lnTo>
                        <a:pt x="48" y="0"/>
                      </a:lnTo>
                      <a:lnTo>
                        <a:pt x="84" y="0"/>
                      </a:lnTo>
                      <a:lnTo>
                        <a:pt x="132" y="18"/>
                      </a:lnTo>
                      <a:lnTo>
                        <a:pt x="174" y="54"/>
                      </a:lnTo>
                      <a:lnTo>
                        <a:pt x="210" y="102"/>
                      </a:lnTo>
                      <a:lnTo>
                        <a:pt x="233" y="144"/>
                      </a:lnTo>
                      <a:lnTo>
                        <a:pt x="233" y="186"/>
                      </a:lnTo>
                      <a:lnTo>
                        <a:pt x="221" y="216"/>
                      </a:lnTo>
                      <a:lnTo>
                        <a:pt x="221" y="216"/>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sp>
              <p:nvSpPr>
                <p:cNvPr id="17" name="Freeform 124"/>
                <p:cNvSpPr>
                  <a:spLocks noChangeAspect="1"/>
                </p:cNvSpPr>
                <p:nvPr userDrawn="1"/>
              </p:nvSpPr>
              <p:spPr bwMode="hidden">
                <a:xfrm>
                  <a:off x="3202" y="1272"/>
                  <a:ext cx="202" cy="198"/>
                </a:xfrm>
                <a:custGeom>
                  <a:avLst/>
                  <a:gdLst/>
                  <a:ahLst/>
                  <a:cxnLst>
                    <a:cxn ang="0">
                      <a:pos x="179" y="18"/>
                    </a:cxn>
                    <a:cxn ang="0">
                      <a:pos x="197" y="48"/>
                    </a:cxn>
                    <a:cxn ang="0">
                      <a:pos x="203" y="60"/>
                    </a:cxn>
                    <a:cxn ang="0">
                      <a:pos x="197" y="66"/>
                    </a:cxn>
                    <a:cxn ang="0">
                      <a:pos x="65" y="192"/>
                    </a:cxn>
                    <a:cxn ang="0">
                      <a:pos x="59" y="198"/>
                    </a:cxn>
                    <a:cxn ang="0">
                      <a:pos x="47" y="192"/>
                    </a:cxn>
                    <a:cxn ang="0">
                      <a:pos x="17" y="174"/>
                    </a:cxn>
                    <a:cxn ang="0">
                      <a:pos x="0" y="150"/>
                    </a:cxn>
                    <a:cxn ang="0">
                      <a:pos x="0" y="126"/>
                    </a:cxn>
                    <a:cxn ang="0">
                      <a:pos x="131" y="0"/>
                    </a:cxn>
                    <a:cxn ang="0">
                      <a:pos x="155" y="0"/>
                    </a:cxn>
                    <a:cxn ang="0">
                      <a:pos x="179" y="18"/>
                    </a:cxn>
                    <a:cxn ang="0">
                      <a:pos x="179" y="18"/>
                    </a:cxn>
                  </a:cxnLst>
                  <a:rect l="0" t="0" r="r" b="b"/>
                  <a:pathLst>
                    <a:path w="203" h="198">
                      <a:moveTo>
                        <a:pt x="179" y="18"/>
                      </a:moveTo>
                      <a:lnTo>
                        <a:pt x="197" y="48"/>
                      </a:lnTo>
                      <a:lnTo>
                        <a:pt x="203" y="60"/>
                      </a:lnTo>
                      <a:lnTo>
                        <a:pt x="197" y="66"/>
                      </a:lnTo>
                      <a:lnTo>
                        <a:pt x="65" y="192"/>
                      </a:lnTo>
                      <a:lnTo>
                        <a:pt x="59" y="198"/>
                      </a:lnTo>
                      <a:lnTo>
                        <a:pt x="47" y="192"/>
                      </a:lnTo>
                      <a:lnTo>
                        <a:pt x="17" y="174"/>
                      </a:lnTo>
                      <a:lnTo>
                        <a:pt x="0" y="150"/>
                      </a:lnTo>
                      <a:lnTo>
                        <a:pt x="0" y="126"/>
                      </a:lnTo>
                      <a:lnTo>
                        <a:pt x="131" y="0"/>
                      </a:lnTo>
                      <a:lnTo>
                        <a:pt x="155" y="0"/>
                      </a:lnTo>
                      <a:lnTo>
                        <a:pt x="179" y="18"/>
                      </a:lnTo>
                      <a:lnTo>
                        <a:pt x="179" y="18"/>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sp>
              <p:nvSpPr>
                <p:cNvPr id="18" name="Freeform 125"/>
                <p:cNvSpPr>
                  <a:spLocks noChangeAspect="1"/>
                </p:cNvSpPr>
                <p:nvPr userDrawn="1"/>
              </p:nvSpPr>
              <p:spPr bwMode="hidden">
                <a:xfrm>
                  <a:off x="3330" y="1265"/>
                  <a:ext cx="79" cy="74"/>
                </a:xfrm>
                <a:custGeom>
                  <a:avLst/>
                  <a:gdLst/>
                  <a:ahLst/>
                  <a:cxnLst>
                    <a:cxn ang="0">
                      <a:pos x="221" y="216"/>
                    </a:cxn>
                    <a:cxn ang="0">
                      <a:pos x="192" y="234"/>
                    </a:cxn>
                    <a:cxn ang="0">
                      <a:pos x="150" y="234"/>
                    </a:cxn>
                    <a:cxn ang="0">
                      <a:pos x="102" y="210"/>
                    </a:cxn>
                    <a:cxn ang="0">
                      <a:pos x="54" y="174"/>
                    </a:cxn>
                    <a:cxn ang="0">
                      <a:pos x="24" y="132"/>
                    </a:cxn>
                    <a:cxn ang="0">
                      <a:pos x="6" y="84"/>
                    </a:cxn>
                    <a:cxn ang="0">
                      <a:pos x="0" y="42"/>
                    </a:cxn>
                    <a:cxn ang="0">
                      <a:pos x="12" y="12"/>
                    </a:cxn>
                    <a:cxn ang="0">
                      <a:pos x="48" y="0"/>
                    </a:cxn>
                    <a:cxn ang="0">
                      <a:pos x="84" y="0"/>
                    </a:cxn>
                    <a:cxn ang="0">
                      <a:pos x="132" y="18"/>
                    </a:cxn>
                    <a:cxn ang="0">
                      <a:pos x="174" y="54"/>
                    </a:cxn>
                    <a:cxn ang="0">
                      <a:pos x="210" y="102"/>
                    </a:cxn>
                    <a:cxn ang="0">
                      <a:pos x="233" y="144"/>
                    </a:cxn>
                    <a:cxn ang="0">
                      <a:pos x="233" y="186"/>
                    </a:cxn>
                    <a:cxn ang="0">
                      <a:pos x="221" y="216"/>
                    </a:cxn>
                    <a:cxn ang="0">
                      <a:pos x="221" y="216"/>
                    </a:cxn>
                  </a:cxnLst>
                  <a:rect l="0" t="0" r="r" b="b"/>
                  <a:pathLst>
                    <a:path w="233" h="234">
                      <a:moveTo>
                        <a:pt x="221" y="216"/>
                      </a:moveTo>
                      <a:lnTo>
                        <a:pt x="192" y="234"/>
                      </a:lnTo>
                      <a:lnTo>
                        <a:pt x="150" y="234"/>
                      </a:lnTo>
                      <a:lnTo>
                        <a:pt x="102" y="210"/>
                      </a:lnTo>
                      <a:lnTo>
                        <a:pt x="54" y="174"/>
                      </a:lnTo>
                      <a:lnTo>
                        <a:pt x="24" y="132"/>
                      </a:lnTo>
                      <a:lnTo>
                        <a:pt x="6" y="84"/>
                      </a:lnTo>
                      <a:lnTo>
                        <a:pt x="0" y="42"/>
                      </a:lnTo>
                      <a:lnTo>
                        <a:pt x="12" y="12"/>
                      </a:lnTo>
                      <a:lnTo>
                        <a:pt x="48" y="0"/>
                      </a:lnTo>
                      <a:lnTo>
                        <a:pt x="84" y="0"/>
                      </a:lnTo>
                      <a:lnTo>
                        <a:pt x="132" y="18"/>
                      </a:lnTo>
                      <a:lnTo>
                        <a:pt x="174" y="54"/>
                      </a:lnTo>
                      <a:lnTo>
                        <a:pt x="210" y="102"/>
                      </a:lnTo>
                      <a:lnTo>
                        <a:pt x="233" y="144"/>
                      </a:lnTo>
                      <a:lnTo>
                        <a:pt x="233" y="186"/>
                      </a:lnTo>
                      <a:lnTo>
                        <a:pt x="221" y="216"/>
                      </a:lnTo>
                      <a:lnTo>
                        <a:pt x="221" y="216"/>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grpSp>
        </p:grpSp>
      </p:grpSp>
      <p:sp>
        <p:nvSpPr>
          <p:cNvPr id="100478" name="Rectangle 126"/>
          <p:cNvSpPr>
            <a:spLocks noGrp="1" noChangeArrowheads="1"/>
          </p:cNvSpPr>
          <p:nvPr>
            <p:ph type="ctrTitle" sz="quarter"/>
          </p:nvPr>
        </p:nvSpPr>
        <p:spPr>
          <a:xfrm>
            <a:off x="685800" y="1600200"/>
            <a:ext cx="7772400" cy="1973263"/>
          </a:xfrm>
        </p:spPr>
        <p:txBody>
          <a:bodyPr/>
          <a:lstStyle>
            <a:lvl1pPr>
              <a:defRPr sz="5100"/>
            </a:lvl1pPr>
          </a:lstStyle>
          <a:p>
            <a:r>
              <a:rPr lang="ru-RU"/>
              <a:t>Образец заголовка</a:t>
            </a:r>
          </a:p>
        </p:txBody>
      </p:sp>
      <p:sp>
        <p:nvSpPr>
          <p:cNvPr id="100479" name="Rectangle 127"/>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128" name="Rectangle 128"/>
          <p:cNvSpPr>
            <a:spLocks noGrp="1" noChangeArrowheads="1"/>
          </p:cNvSpPr>
          <p:nvPr>
            <p:ph type="dt" sz="quarter" idx="10"/>
          </p:nvPr>
        </p:nvSpPr>
        <p:spPr/>
        <p:txBody>
          <a:bodyPr/>
          <a:lstStyle>
            <a:lvl1pPr>
              <a:defRPr smtClean="0">
                <a:effectLst/>
              </a:defRPr>
            </a:lvl1pPr>
          </a:lstStyle>
          <a:p>
            <a:pPr>
              <a:defRPr/>
            </a:pPr>
            <a:endParaRPr lang="ru-RU"/>
          </a:p>
        </p:txBody>
      </p:sp>
      <p:sp>
        <p:nvSpPr>
          <p:cNvPr id="129" name="Rectangle 129"/>
          <p:cNvSpPr>
            <a:spLocks noGrp="1" noChangeArrowheads="1"/>
          </p:cNvSpPr>
          <p:nvPr>
            <p:ph type="ftr" sz="quarter" idx="11"/>
          </p:nvPr>
        </p:nvSpPr>
        <p:spPr/>
        <p:txBody>
          <a:bodyPr/>
          <a:lstStyle>
            <a:lvl1pPr>
              <a:defRPr smtClean="0">
                <a:effectLst/>
              </a:defRPr>
            </a:lvl1pPr>
          </a:lstStyle>
          <a:p>
            <a:pPr>
              <a:defRPr/>
            </a:pPr>
            <a:endParaRPr lang="ru-RU"/>
          </a:p>
        </p:txBody>
      </p:sp>
      <p:sp>
        <p:nvSpPr>
          <p:cNvPr id="130" name="Rectangle 130"/>
          <p:cNvSpPr>
            <a:spLocks noGrp="1" noChangeArrowheads="1"/>
          </p:cNvSpPr>
          <p:nvPr>
            <p:ph type="sldNum" sz="quarter" idx="12"/>
          </p:nvPr>
        </p:nvSpPr>
        <p:spPr/>
        <p:txBody>
          <a:bodyPr/>
          <a:lstStyle>
            <a:lvl1pPr>
              <a:defRPr smtClean="0">
                <a:effectLst/>
              </a:defRPr>
            </a:lvl1pPr>
          </a:lstStyle>
          <a:p>
            <a:pPr>
              <a:defRPr/>
            </a:pPr>
            <a:fld id="{B5E254D5-0F8B-40EF-BDA6-CD8950894C65}" type="slidenum">
              <a:rPr lang="ru-RU"/>
              <a:pPr>
                <a:defRPr/>
              </a:pPr>
              <a:t>‹#›</a:t>
            </a:fld>
            <a:endParaRPr lang="ru-RU"/>
          </a:p>
        </p:txBody>
      </p:sp>
    </p:spTree>
  </p:cSld>
  <p:clrMapOvr>
    <a:masterClrMapping/>
  </p:clrMapOvr>
  <p:transition>
    <p:pull dir="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26"/>
          <p:cNvSpPr>
            <a:spLocks noGrp="1" noChangeArrowheads="1"/>
          </p:cNvSpPr>
          <p:nvPr>
            <p:ph type="dt" sz="half" idx="10"/>
          </p:nvPr>
        </p:nvSpPr>
        <p:spPr>
          <a:ln/>
        </p:spPr>
        <p:txBody>
          <a:bodyPr/>
          <a:lstStyle>
            <a:lvl1pPr>
              <a:defRPr/>
            </a:lvl1pPr>
          </a:lstStyle>
          <a:p>
            <a:pPr>
              <a:defRPr/>
            </a:pPr>
            <a:endParaRPr lang="ru-RU"/>
          </a:p>
        </p:txBody>
      </p:sp>
      <p:sp>
        <p:nvSpPr>
          <p:cNvPr id="5" name="Rectangle 127"/>
          <p:cNvSpPr>
            <a:spLocks noGrp="1" noChangeArrowheads="1"/>
          </p:cNvSpPr>
          <p:nvPr>
            <p:ph type="ftr" sz="quarter" idx="11"/>
          </p:nvPr>
        </p:nvSpPr>
        <p:spPr>
          <a:ln/>
        </p:spPr>
        <p:txBody>
          <a:bodyPr/>
          <a:lstStyle>
            <a:lvl1pPr>
              <a:defRPr/>
            </a:lvl1pPr>
          </a:lstStyle>
          <a:p>
            <a:pPr>
              <a:defRPr/>
            </a:pPr>
            <a:endParaRPr lang="ru-RU"/>
          </a:p>
        </p:txBody>
      </p:sp>
      <p:sp>
        <p:nvSpPr>
          <p:cNvPr id="6" name="Rectangle 128"/>
          <p:cNvSpPr>
            <a:spLocks noGrp="1" noChangeArrowheads="1"/>
          </p:cNvSpPr>
          <p:nvPr>
            <p:ph type="sldNum" sz="quarter" idx="12"/>
          </p:nvPr>
        </p:nvSpPr>
        <p:spPr>
          <a:ln/>
        </p:spPr>
        <p:txBody>
          <a:bodyPr/>
          <a:lstStyle>
            <a:lvl1pPr>
              <a:defRPr/>
            </a:lvl1pPr>
          </a:lstStyle>
          <a:p>
            <a:pPr>
              <a:defRPr/>
            </a:pPr>
            <a:fld id="{595C7F35-9D12-47A3-A15A-34E559B2A395}" type="slidenum">
              <a:rPr lang="ru-RU"/>
              <a:pPr>
                <a:defRPr/>
              </a:pPr>
              <a:t>‹#›</a:t>
            </a:fld>
            <a:endParaRPr lang="ru-RU"/>
          </a:p>
        </p:txBody>
      </p:sp>
    </p:spTree>
  </p:cSld>
  <p:clrMapOvr>
    <a:masterClrMapping/>
  </p:clrMapOvr>
  <p:transition>
    <p:pull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7813"/>
            <a:ext cx="2057400" cy="585311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7813"/>
            <a:ext cx="6019800" cy="585311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26"/>
          <p:cNvSpPr>
            <a:spLocks noGrp="1" noChangeArrowheads="1"/>
          </p:cNvSpPr>
          <p:nvPr>
            <p:ph type="dt" sz="half" idx="10"/>
          </p:nvPr>
        </p:nvSpPr>
        <p:spPr>
          <a:ln/>
        </p:spPr>
        <p:txBody>
          <a:bodyPr/>
          <a:lstStyle>
            <a:lvl1pPr>
              <a:defRPr/>
            </a:lvl1pPr>
          </a:lstStyle>
          <a:p>
            <a:pPr>
              <a:defRPr/>
            </a:pPr>
            <a:endParaRPr lang="ru-RU"/>
          </a:p>
        </p:txBody>
      </p:sp>
      <p:sp>
        <p:nvSpPr>
          <p:cNvPr id="5" name="Rectangle 127"/>
          <p:cNvSpPr>
            <a:spLocks noGrp="1" noChangeArrowheads="1"/>
          </p:cNvSpPr>
          <p:nvPr>
            <p:ph type="ftr" sz="quarter" idx="11"/>
          </p:nvPr>
        </p:nvSpPr>
        <p:spPr>
          <a:ln/>
        </p:spPr>
        <p:txBody>
          <a:bodyPr/>
          <a:lstStyle>
            <a:lvl1pPr>
              <a:defRPr/>
            </a:lvl1pPr>
          </a:lstStyle>
          <a:p>
            <a:pPr>
              <a:defRPr/>
            </a:pPr>
            <a:endParaRPr lang="ru-RU"/>
          </a:p>
        </p:txBody>
      </p:sp>
      <p:sp>
        <p:nvSpPr>
          <p:cNvPr id="6" name="Rectangle 128"/>
          <p:cNvSpPr>
            <a:spLocks noGrp="1" noChangeArrowheads="1"/>
          </p:cNvSpPr>
          <p:nvPr>
            <p:ph type="sldNum" sz="quarter" idx="12"/>
          </p:nvPr>
        </p:nvSpPr>
        <p:spPr>
          <a:ln/>
        </p:spPr>
        <p:txBody>
          <a:bodyPr/>
          <a:lstStyle>
            <a:lvl1pPr>
              <a:defRPr/>
            </a:lvl1pPr>
          </a:lstStyle>
          <a:p>
            <a:pPr>
              <a:defRPr/>
            </a:pPr>
            <a:fld id="{AF6E5E77-9CCB-4D8E-8099-9ED703A17730}" type="slidenum">
              <a:rPr lang="ru-RU"/>
              <a:pPr>
                <a:defRPr/>
              </a:pPr>
              <a:t>‹#›</a:t>
            </a:fld>
            <a:endParaRPr lang="ru-RU"/>
          </a:p>
        </p:txBody>
      </p:sp>
    </p:spTree>
  </p:cSld>
  <p:clrMapOvr>
    <a:masterClrMapping/>
  </p:clrMapOvr>
  <p:transition>
    <p:pull dir="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457200" y="277813"/>
            <a:ext cx="8229600" cy="58531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Rectangle 126"/>
          <p:cNvSpPr>
            <a:spLocks noGrp="1" noChangeArrowheads="1"/>
          </p:cNvSpPr>
          <p:nvPr>
            <p:ph type="dt" sz="half" idx="10"/>
          </p:nvPr>
        </p:nvSpPr>
        <p:spPr>
          <a:ln/>
        </p:spPr>
        <p:txBody>
          <a:bodyPr/>
          <a:lstStyle>
            <a:lvl1pPr>
              <a:defRPr/>
            </a:lvl1pPr>
          </a:lstStyle>
          <a:p>
            <a:pPr>
              <a:defRPr/>
            </a:pPr>
            <a:endParaRPr lang="ru-RU"/>
          </a:p>
        </p:txBody>
      </p:sp>
      <p:sp>
        <p:nvSpPr>
          <p:cNvPr id="4" name="Rectangle 127"/>
          <p:cNvSpPr>
            <a:spLocks noGrp="1" noChangeArrowheads="1"/>
          </p:cNvSpPr>
          <p:nvPr>
            <p:ph type="ftr" sz="quarter" idx="11"/>
          </p:nvPr>
        </p:nvSpPr>
        <p:spPr>
          <a:ln/>
        </p:spPr>
        <p:txBody>
          <a:bodyPr/>
          <a:lstStyle>
            <a:lvl1pPr>
              <a:defRPr/>
            </a:lvl1pPr>
          </a:lstStyle>
          <a:p>
            <a:pPr>
              <a:defRPr/>
            </a:pPr>
            <a:endParaRPr lang="ru-RU"/>
          </a:p>
        </p:txBody>
      </p:sp>
      <p:sp>
        <p:nvSpPr>
          <p:cNvPr id="5" name="Rectangle 128"/>
          <p:cNvSpPr>
            <a:spLocks noGrp="1" noChangeArrowheads="1"/>
          </p:cNvSpPr>
          <p:nvPr>
            <p:ph type="sldNum" sz="quarter" idx="12"/>
          </p:nvPr>
        </p:nvSpPr>
        <p:spPr>
          <a:ln/>
        </p:spPr>
        <p:txBody>
          <a:bodyPr/>
          <a:lstStyle>
            <a:lvl1pPr>
              <a:defRPr/>
            </a:lvl1pPr>
          </a:lstStyle>
          <a:p>
            <a:pPr>
              <a:defRPr/>
            </a:pPr>
            <a:fld id="{03DF48EB-A2A2-4F8B-97B6-BBB948242423}" type="slidenum">
              <a:rPr lang="ru-RU"/>
              <a:pPr>
                <a:defRPr/>
              </a:pPr>
              <a:t>‹#›</a:t>
            </a:fld>
            <a:endParaRPr lang="ru-RU"/>
          </a:p>
        </p:txBody>
      </p:sp>
    </p:spTree>
  </p:cSld>
  <p:clrMapOvr>
    <a:masterClrMapping/>
  </p:clrMapOvr>
  <p:transition>
    <p:pull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26"/>
          <p:cNvSpPr>
            <a:spLocks noGrp="1" noChangeArrowheads="1"/>
          </p:cNvSpPr>
          <p:nvPr>
            <p:ph type="dt" sz="half" idx="10"/>
          </p:nvPr>
        </p:nvSpPr>
        <p:spPr>
          <a:ln/>
        </p:spPr>
        <p:txBody>
          <a:bodyPr/>
          <a:lstStyle>
            <a:lvl1pPr>
              <a:defRPr/>
            </a:lvl1pPr>
          </a:lstStyle>
          <a:p>
            <a:pPr>
              <a:defRPr/>
            </a:pPr>
            <a:endParaRPr lang="ru-RU"/>
          </a:p>
        </p:txBody>
      </p:sp>
      <p:sp>
        <p:nvSpPr>
          <p:cNvPr id="5" name="Rectangle 127"/>
          <p:cNvSpPr>
            <a:spLocks noGrp="1" noChangeArrowheads="1"/>
          </p:cNvSpPr>
          <p:nvPr>
            <p:ph type="ftr" sz="quarter" idx="11"/>
          </p:nvPr>
        </p:nvSpPr>
        <p:spPr>
          <a:ln/>
        </p:spPr>
        <p:txBody>
          <a:bodyPr/>
          <a:lstStyle>
            <a:lvl1pPr>
              <a:defRPr/>
            </a:lvl1pPr>
          </a:lstStyle>
          <a:p>
            <a:pPr>
              <a:defRPr/>
            </a:pPr>
            <a:endParaRPr lang="ru-RU"/>
          </a:p>
        </p:txBody>
      </p:sp>
      <p:sp>
        <p:nvSpPr>
          <p:cNvPr id="6" name="Rectangle 128"/>
          <p:cNvSpPr>
            <a:spLocks noGrp="1" noChangeArrowheads="1"/>
          </p:cNvSpPr>
          <p:nvPr>
            <p:ph type="sldNum" sz="quarter" idx="12"/>
          </p:nvPr>
        </p:nvSpPr>
        <p:spPr>
          <a:ln/>
        </p:spPr>
        <p:txBody>
          <a:bodyPr/>
          <a:lstStyle>
            <a:lvl1pPr>
              <a:defRPr/>
            </a:lvl1pPr>
          </a:lstStyle>
          <a:p>
            <a:pPr>
              <a:defRPr/>
            </a:pPr>
            <a:fld id="{55BC5293-DE48-4373-9934-35DB81F42349}" type="slidenum">
              <a:rPr lang="ru-RU"/>
              <a:pPr>
                <a:defRPr/>
              </a:pPr>
              <a:t>‹#›</a:t>
            </a:fld>
            <a:endParaRPr lang="ru-RU"/>
          </a:p>
        </p:txBody>
      </p:sp>
    </p:spTree>
  </p:cSld>
  <p:clrMapOvr>
    <a:masterClrMapping/>
  </p:clrMapOvr>
  <p:transition>
    <p:pull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26"/>
          <p:cNvSpPr>
            <a:spLocks noGrp="1" noChangeArrowheads="1"/>
          </p:cNvSpPr>
          <p:nvPr>
            <p:ph type="dt" sz="half" idx="10"/>
          </p:nvPr>
        </p:nvSpPr>
        <p:spPr>
          <a:ln/>
        </p:spPr>
        <p:txBody>
          <a:bodyPr/>
          <a:lstStyle>
            <a:lvl1pPr>
              <a:defRPr/>
            </a:lvl1pPr>
          </a:lstStyle>
          <a:p>
            <a:pPr>
              <a:defRPr/>
            </a:pPr>
            <a:endParaRPr lang="ru-RU"/>
          </a:p>
        </p:txBody>
      </p:sp>
      <p:sp>
        <p:nvSpPr>
          <p:cNvPr id="5" name="Rectangle 127"/>
          <p:cNvSpPr>
            <a:spLocks noGrp="1" noChangeArrowheads="1"/>
          </p:cNvSpPr>
          <p:nvPr>
            <p:ph type="ftr" sz="quarter" idx="11"/>
          </p:nvPr>
        </p:nvSpPr>
        <p:spPr>
          <a:ln/>
        </p:spPr>
        <p:txBody>
          <a:bodyPr/>
          <a:lstStyle>
            <a:lvl1pPr>
              <a:defRPr/>
            </a:lvl1pPr>
          </a:lstStyle>
          <a:p>
            <a:pPr>
              <a:defRPr/>
            </a:pPr>
            <a:endParaRPr lang="ru-RU"/>
          </a:p>
        </p:txBody>
      </p:sp>
      <p:sp>
        <p:nvSpPr>
          <p:cNvPr id="6" name="Rectangle 128"/>
          <p:cNvSpPr>
            <a:spLocks noGrp="1" noChangeArrowheads="1"/>
          </p:cNvSpPr>
          <p:nvPr>
            <p:ph type="sldNum" sz="quarter" idx="12"/>
          </p:nvPr>
        </p:nvSpPr>
        <p:spPr>
          <a:ln/>
        </p:spPr>
        <p:txBody>
          <a:bodyPr/>
          <a:lstStyle>
            <a:lvl1pPr>
              <a:defRPr/>
            </a:lvl1pPr>
          </a:lstStyle>
          <a:p>
            <a:pPr>
              <a:defRPr/>
            </a:pPr>
            <a:fld id="{32430C42-7603-4BCE-A343-546CF06D1682}" type="slidenum">
              <a:rPr lang="ru-RU"/>
              <a:pPr>
                <a:defRPr/>
              </a:pPr>
              <a:t>‹#›</a:t>
            </a:fld>
            <a:endParaRPr lang="ru-RU"/>
          </a:p>
        </p:txBody>
      </p:sp>
    </p:spTree>
  </p:cSld>
  <p:clrMapOvr>
    <a:masterClrMapping/>
  </p:clrMapOvr>
  <p:transition>
    <p:pull dir="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26"/>
          <p:cNvSpPr>
            <a:spLocks noGrp="1" noChangeArrowheads="1"/>
          </p:cNvSpPr>
          <p:nvPr>
            <p:ph type="dt" sz="half" idx="10"/>
          </p:nvPr>
        </p:nvSpPr>
        <p:spPr>
          <a:ln/>
        </p:spPr>
        <p:txBody>
          <a:bodyPr/>
          <a:lstStyle>
            <a:lvl1pPr>
              <a:defRPr/>
            </a:lvl1pPr>
          </a:lstStyle>
          <a:p>
            <a:pPr>
              <a:defRPr/>
            </a:pPr>
            <a:endParaRPr lang="ru-RU"/>
          </a:p>
        </p:txBody>
      </p:sp>
      <p:sp>
        <p:nvSpPr>
          <p:cNvPr id="6" name="Rectangle 127"/>
          <p:cNvSpPr>
            <a:spLocks noGrp="1" noChangeArrowheads="1"/>
          </p:cNvSpPr>
          <p:nvPr>
            <p:ph type="ftr" sz="quarter" idx="11"/>
          </p:nvPr>
        </p:nvSpPr>
        <p:spPr>
          <a:ln/>
        </p:spPr>
        <p:txBody>
          <a:bodyPr/>
          <a:lstStyle>
            <a:lvl1pPr>
              <a:defRPr/>
            </a:lvl1pPr>
          </a:lstStyle>
          <a:p>
            <a:pPr>
              <a:defRPr/>
            </a:pPr>
            <a:endParaRPr lang="ru-RU"/>
          </a:p>
        </p:txBody>
      </p:sp>
      <p:sp>
        <p:nvSpPr>
          <p:cNvPr id="7" name="Rectangle 128"/>
          <p:cNvSpPr>
            <a:spLocks noGrp="1" noChangeArrowheads="1"/>
          </p:cNvSpPr>
          <p:nvPr>
            <p:ph type="sldNum" sz="quarter" idx="12"/>
          </p:nvPr>
        </p:nvSpPr>
        <p:spPr>
          <a:ln/>
        </p:spPr>
        <p:txBody>
          <a:bodyPr/>
          <a:lstStyle>
            <a:lvl1pPr>
              <a:defRPr/>
            </a:lvl1pPr>
          </a:lstStyle>
          <a:p>
            <a:pPr>
              <a:defRPr/>
            </a:pPr>
            <a:fld id="{1AE4EE23-41AE-4691-9CC6-811D126C0A9F}" type="slidenum">
              <a:rPr lang="ru-RU"/>
              <a:pPr>
                <a:defRPr/>
              </a:pPr>
              <a:t>‹#›</a:t>
            </a:fld>
            <a:endParaRPr lang="ru-RU"/>
          </a:p>
        </p:txBody>
      </p:sp>
    </p:spTree>
  </p:cSld>
  <p:clrMapOvr>
    <a:masterClrMapping/>
  </p:clrMapOvr>
  <p:transition>
    <p:pull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26"/>
          <p:cNvSpPr>
            <a:spLocks noGrp="1" noChangeArrowheads="1"/>
          </p:cNvSpPr>
          <p:nvPr>
            <p:ph type="dt" sz="half" idx="10"/>
          </p:nvPr>
        </p:nvSpPr>
        <p:spPr>
          <a:ln/>
        </p:spPr>
        <p:txBody>
          <a:bodyPr/>
          <a:lstStyle>
            <a:lvl1pPr>
              <a:defRPr/>
            </a:lvl1pPr>
          </a:lstStyle>
          <a:p>
            <a:pPr>
              <a:defRPr/>
            </a:pPr>
            <a:endParaRPr lang="ru-RU"/>
          </a:p>
        </p:txBody>
      </p:sp>
      <p:sp>
        <p:nvSpPr>
          <p:cNvPr id="8" name="Rectangle 127"/>
          <p:cNvSpPr>
            <a:spLocks noGrp="1" noChangeArrowheads="1"/>
          </p:cNvSpPr>
          <p:nvPr>
            <p:ph type="ftr" sz="quarter" idx="11"/>
          </p:nvPr>
        </p:nvSpPr>
        <p:spPr>
          <a:ln/>
        </p:spPr>
        <p:txBody>
          <a:bodyPr/>
          <a:lstStyle>
            <a:lvl1pPr>
              <a:defRPr/>
            </a:lvl1pPr>
          </a:lstStyle>
          <a:p>
            <a:pPr>
              <a:defRPr/>
            </a:pPr>
            <a:endParaRPr lang="ru-RU"/>
          </a:p>
        </p:txBody>
      </p:sp>
      <p:sp>
        <p:nvSpPr>
          <p:cNvPr id="9" name="Rectangle 128"/>
          <p:cNvSpPr>
            <a:spLocks noGrp="1" noChangeArrowheads="1"/>
          </p:cNvSpPr>
          <p:nvPr>
            <p:ph type="sldNum" sz="quarter" idx="12"/>
          </p:nvPr>
        </p:nvSpPr>
        <p:spPr>
          <a:ln/>
        </p:spPr>
        <p:txBody>
          <a:bodyPr/>
          <a:lstStyle>
            <a:lvl1pPr>
              <a:defRPr/>
            </a:lvl1pPr>
          </a:lstStyle>
          <a:p>
            <a:pPr>
              <a:defRPr/>
            </a:pPr>
            <a:fld id="{3B131725-D646-479E-926E-D7DEAC09DE79}" type="slidenum">
              <a:rPr lang="ru-RU"/>
              <a:pPr>
                <a:defRPr/>
              </a:pPr>
              <a:t>‹#›</a:t>
            </a:fld>
            <a:endParaRPr lang="ru-RU"/>
          </a:p>
        </p:txBody>
      </p:sp>
    </p:spTree>
  </p:cSld>
  <p:clrMapOvr>
    <a:masterClrMapping/>
  </p:clrMapOvr>
  <p:transition>
    <p:pull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26"/>
          <p:cNvSpPr>
            <a:spLocks noGrp="1" noChangeArrowheads="1"/>
          </p:cNvSpPr>
          <p:nvPr>
            <p:ph type="dt" sz="half" idx="10"/>
          </p:nvPr>
        </p:nvSpPr>
        <p:spPr>
          <a:ln/>
        </p:spPr>
        <p:txBody>
          <a:bodyPr/>
          <a:lstStyle>
            <a:lvl1pPr>
              <a:defRPr/>
            </a:lvl1pPr>
          </a:lstStyle>
          <a:p>
            <a:pPr>
              <a:defRPr/>
            </a:pPr>
            <a:endParaRPr lang="ru-RU"/>
          </a:p>
        </p:txBody>
      </p:sp>
      <p:sp>
        <p:nvSpPr>
          <p:cNvPr id="4" name="Rectangle 127"/>
          <p:cNvSpPr>
            <a:spLocks noGrp="1" noChangeArrowheads="1"/>
          </p:cNvSpPr>
          <p:nvPr>
            <p:ph type="ftr" sz="quarter" idx="11"/>
          </p:nvPr>
        </p:nvSpPr>
        <p:spPr>
          <a:ln/>
        </p:spPr>
        <p:txBody>
          <a:bodyPr/>
          <a:lstStyle>
            <a:lvl1pPr>
              <a:defRPr/>
            </a:lvl1pPr>
          </a:lstStyle>
          <a:p>
            <a:pPr>
              <a:defRPr/>
            </a:pPr>
            <a:endParaRPr lang="ru-RU"/>
          </a:p>
        </p:txBody>
      </p:sp>
      <p:sp>
        <p:nvSpPr>
          <p:cNvPr id="5" name="Rectangle 128"/>
          <p:cNvSpPr>
            <a:spLocks noGrp="1" noChangeArrowheads="1"/>
          </p:cNvSpPr>
          <p:nvPr>
            <p:ph type="sldNum" sz="quarter" idx="12"/>
          </p:nvPr>
        </p:nvSpPr>
        <p:spPr>
          <a:ln/>
        </p:spPr>
        <p:txBody>
          <a:bodyPr/>
          <a:lstStyle>
            <a:lvl1pPr>
              <a:defRPr/>
            </a:lvl1pPr>
          </a:lstStyle>
          <a:p>
            <a:pPr>
              <a:defRPr/>
            </a:pPr>
            <a:fld id="{01BED5D6-3362-4A44-AC34-165BD4579E00}" type="slidenum">
              <a:rPr lang="ru-RU"/>
              <a:pPr>
                <a:defRPr/>
              </a:pPr>
              <a:t>‹#›</a:t>
            </a:fld>
            <a:endParaRPr lang="ru-RU"/>
          </a:p>
        </p:txBody>
      </p:sp>
    </p:spTree>
  </p:cSld>
  <p:clrMapOvr>
    <a:masterClrMapping/>
  </p:clrMapOvr>
  <p:transition>
    <p:pull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26"/>
          <p:cNvSpPr>
            <a:spLocks noGrp="1" noChangeArrowheads="1"/>
          </p:cNvSpPr>
          <p:nvPr>
            <p:ph type="dt" sz="half" idx="10"/>
          </p:nvPr>
        </p:nvSpPr>
        <p:spPr>
          <a:ln/>
        </p:spPr>
        <p:txBody>
          <a:bodyPr/>
          <a:lstStyle>
            <a:lvl1pPr>
              <a:defRPr/>
            </a:lvl1pPr>
          </a:lstStyle>
          <a:p>
            <a:pPr>
              <a:defRPr/>
            </a:pPr>
            <a:endParaRPr lang="ru-RU"/>
          </a:p>
        </p:txBody>
      </p:sp>
      <p:sp>
        <p:nvSpPr>
          <p:cNvPr id="3" name="Rectangle 127"/>
          <p:cNvSpPr>
            <a:spLocks noGrp="1" noChangeArrowheads="1"/>
          </p:cNvSpPr>
          <p:nvPr>
            <p:ph type="ftr" sz="quarter" idx="11"/>
          </p:nvPr>
        </p:nvSpPr>
        <p:spPr>
          <a:ln/>
        </p:spPr>
        <p:txBody>
          <a:bodyPr/>
          <a:lstStyle>
            <a:lvl1pPr>
              <a:defRPr/>
            </a:lvl1pPr>
          </a:lstStyle>
          <a:p>
            <a:pPr>
              <a:defRPr/>
            </a:pPr>
            <a:endParaRPr lang="ru-RU"/>
          </a:p>
        </p:txBody>
      </p:sp>
      <p:sp>
        <p:nvSpPr>
          <p:cNvPr id="4" name="Rectangle 128"/>
          <p:cNvSpPr>
            <a:spLocks noGrp="1" noChangeArrowheads="1"/>
          </p:cNvSpPr>
          <p:nvPr>
            <p:ph type="sldNum" sz="quarter" idx="12"/>
          </p:nvPr>
        </p:nvSpPr>
        <p:spPr>
          <a:ln/>
        </p:spPr>
        <p:txBody>
          <a:bodyPr/>
          <a:lstStyle>
            <a:lvl1pPr>
              <a:defRPr/>
            </a:lvl1pPr>
          </a:lstStyle>
          <a:p>
            <a:pPr>
              <a:defRPr/>
            </a:pPr>
            <a:fld id="{21919EB6-9193-4666-AB36-41C1A93E7418}" type="slidenum">
              <a:rPr lang="ru-RU"/>
              <a:pPr>
                <a:defRPr/>
              </a:pPr>
              <a:t>‹#›</a:t>
            </a:fld>
            <a:endParaRPr lang="ru-RU"/>
          </a:p>
        </p:txBody>
      </p:sp>
    </p:spTree>
  </p:cSld>
  <p:clrMapOvr>
    <a:masterClrMapping/>
  </p:clrMapOvr>
  <p:transition>
    <p:pull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26"/>
          <p:cNvSpPr>
            <a:spLocks noGrp="1" noChangeArrowheads="1"/>
          </p:cNvSpPr>
          <p:nvPr>
            <p:ph type="dt" sz="half" idx="10"/>
          </p:nvPr>
        </p:nvSpPr>
        <p:spPr>
          <a:ln/>
        </p:spPr>
        <p:txBody>
          <a:bodyPr/>
          <a:lstStyle>
            <a:lvl1pPr>
              <a:defRPr/>
            </a:lvl1pPr>
          </a:lstStyle>
          <a:p>
            <a:pPr>
              <a:defRPr/>
            </a:pPr>
            <a:endParaRPr lang="ru-RU"/>
          </a:p>
        </p:txBody>
      </p:sp>
      <p:sp>
        <p:nvSpPr>
          <p:cNvPr id="6" name="Rectangle 127"/>
          <p:cNvSpPr>
            <a:spLocks noGrp="1" noChangeArrowheads="1"/>
          </p:cNvSpPr>
          <p:nvPr>
            <p:ph type="ftr" sz="quarter" idx="11"/>
          </p:nvPr>
        </p:nvSpPr>
        <p:spPr>
          <a:ln/>
        </p:spPr>
        <p:txBody>
          <a:bodyPr/>
          <a:lstStyle>
            <a:lvl1pPr>
              <a:defRPr/>
            </a:lvl1pPr>
          </a:lstStyle>
          <a:p>
            <a:pPr>
              <a:defRPr/>
            </a:pPr>
            <a:endParaRPr lang="ru-RU"/>
          </a:p>
        </p:txBody>
      </p:sp>
      <p:sp>
        <p:nvSpPr>
          <p:cNvPr id="7" name="Rectangle 128"/>
          <p:cNvSpPr>
            <a:spLocks noGrp="1" noChangeArrowheads="1"/>
          </p:cNvSpPr>
          <p:nvPr>
            <p:ph type="sldNum" sz="quarter" idx="12"/>
          </p:nvPr>
        </p:nvSpPr>
        <p:spPr>
          <a:ln/>
        </p:spPr>
        <p:txBody>
          <a:bodyPr/>
          <a:lstStyle>
            <a:lvl1pPr>
              <a:defRPr/>
            </a:lvl1pPr>
          </a:lstStyle>
          <a:p>
            <a:pPr>
              <a:defRPr/>
            </a:pPr>
            <a:fld id="{3DACE067-8654-4E46-9E55-ACC7A8286C29}" type="slidenum">
              <a:rPr lang="ru-RU"/>
              <a:pPr>
                <a:defRPr/>
              </a:pPr>
              <a:t>‹#›</a:t>
            </a:fld>
            <a:endParaRPr lang="ru-RU"/>
          </a:p>
        </p:txBody>
      </p:sp>
    </p:spTree>
  </p:cSld>
  <p:clrMapOvr>
    <a:masterClrMapping/>
  </p:clrMapOvr>
  <p:transition>
    <p:pull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26"/>
          <p:cNvSpPr>
            <a:spLocks noGrp="1" noChangeArrowheads="1"/>
          </p:cNvSpPr>
          <p:nvPr>
            <p:ph type="dt" sz="half" idx="10"/>
          </p:nvPr>
        </p:nvSpPr>
        <p:spPr>
          <a:ln/>
        </p:spPr>
        <p:txBody>
          <a:bodyPr/>
          <a:lstStyle>
            <a:lvl1pPr>
              <a:defRPr/>
            </a:lvl1pPr>
          </a:lstStyle>
          <a:p>
            <a:pPr>
              <a:defRPr/>
            </a:pPr>
            <a:endParaRPr lang="ru-RU"/>
          </a:p>
        </p:txBody>
      </p:sp>
      <p:sp>
        <p:nvSpPr>
          <p:cNvPr id="6" name="Rectangle 127"/>
          <p:cNvSpPr>
            <a:spLocks noGrp="1" noChangeArrowheads="1"/>
          </p:cNvSpPr>
          <p:nvPr>
            <p:ph type="ftr" sz="quarter" idx="11"/>
          </p:nvPr>
        </p:nvSpPr>
        <p:spPr>
          <a:ln/>
        </p:spPr>
        <p:txBody>
          <a:bodyPr/>
          <a:lstStyle>
            <a:lvl1pPr>
              <a:defRPr/>
            </a:lvl1pPr>
          </a:lstStyle>
          <a:p>
            <a:pPr>
              <a:defRPr/>
            </a:pPr>
            <a:endParaRPr lang="ru-RU"/>
          </a:p>
        </p:txBody>
      </p:sp>
      <p:sp>
        <p:nvSpPr>
          <p:cNvPr id="7" name="Rectangle 128"/>
          <p:cNvSpPr>
            <a:spLocks noGrp="1" noChangeArrowheads="1"/>
          </p:cNvSpPr>
          <p:nvPr>
            <p:ph type="sldNum" sz="quarter" idx="12"/>
          </p:nvPr>
        </p:nvSpPr>
        <p:spPr>
          <a:ln/>
        </p:spPr>
        <p:txBody>
          <a:bodyPr/>
          <a:lstStyle>
            <a:lvl1pPr>
              <a:defRPr/>
            </a:lvl1pPr>
          </a:lstStyle>
          <a:p>
            <a:pPr>
              <a:defRPr/>
            </a:pPr>
            <a:fld id="{CE966F3D-C936-4B98-8D43-5202E6F8ACD3}" type="slidenum">
              <a:rPr lang="ru-RU"/>
              <a:pPr>
                <a:defRPr/>
              </a:pPr>
              <a:t>‹#›</a:t>
            </a:fld>
            <a:endParaRPr lang="ru-RU"/>
          </a:p>
        </p:txBody>
      </p:sp>
    </p:spTree>
  </p:cSld>
  <p:clrMapOvr>
    <a:masterClrMapping/>
  </p:clrMapOvr>
  <p:transition>
    <p:pull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accent2"/>
            </a:gs>
            <a:gs pos="100000">
              <a:schemeClr val="bg1"/>
            </a:gs>
          </a:gsLst>
          <a:lin ang="189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609600" y="762000"/>
            <a:ext cx="7542213" cy="6029325"/>
            <a:chOff x="-384" y="480"/>
            <a:chExt cx="4751" cy="3798"/>
          </a:xfrm>
        </p:grpSpPr>
        <p:grpSp>
          <p:nvGrpSpPr>
            <p:cNvPr id="1032" name="Group 3"/>
            <p:cNvGrpSpPr>
              <a:grpSpLocks/>
            </p:cNvGrpSpPr>
            <p:nvPr/>
          </p:nvGrpSpPr>
          <p:grpSpPr bwMode="auto">
            <a:xfrm>
              <a:off x="-384" y="480"/>
              <a:ext cx="4751" cy="3798"/>
              <a:chOff x="0" y="522"/>
              <a:chExt cx="4751" cy="3798"/>
            </a:xfrm>
          </p:grpSpPr>
          <p:grpSp>
            <p:nvGrpSpPr>
              <p:cNvPr id="1046" name="Group 4"/>
              <p:cNvGrpSpPr>
                <a:grpSpLocks/>
              </p:cNvGrpSpPr>
              <p:nvPr userDrawn="1"/>
            </p:nvGrpSpPr>
            <p:grpSpPr bwMode="auto">
              <a:xfrm>
                <a:off x="0" y="522"/>
                <a:ext cx="4751" cy="3794"/>
                <a:chOff x="0" y="522"/>
                <a:chExt cx="4751" cy="3794"/>
              </a:xfrm>
            </p:grpSpPr>
            <p:sp>
              <p:nvSpPr>
                <p:cNvPr id="99333" name="Freeform 5"/>
                <p:cNvSpPr>
                  <a:spLocks/>
                </p:cNvSpPr>
                <p:nvPr userDrawn="1"/>
              </p:nvSpPr>
              <p:spPr bwMode="hidden">
                <a:xfrm>
                  <a:off x="628" y="1241"/>
                  <a:ext cx="3281" cy="3075"/>
                </a:xfrm>
                <a:custGeom>
                  <a:avLst/>
                  <a:gdLst/>
                  <a:ahLst/>
                  <a:cxnLst>
                    <a:cxn ang="0">
                      <a:pos x="502" y="1990"/>
                    </a:cxn>
                    <a:cxn ang="0">
                      <a:pos x="186" y="1474"/>
                    </a:cxn>
                    <a:cxn ang="0">
                      <a:pos x="66" y="1169"/>
                    </a:cxn>
                    <a:cxn ang="0">
                      <a:pos x="12" y="875"/>
                    </a:cxn>
                    <a:cxn ang="0">
                      <a:pos x="18" y="611"/>
                    </a:cxn>
                    <a:cxn ang="0">
                      <a:pos x="84" y="389"/>
                    </a:cxn>
                    <a:cxn ang="0">
                      <a:pos x="209" y="216"/>
                    </a:cxn>
                    <a:cxn ang="0">
                      <a:pos x="508" y="42"/>
                    </a:cxn>
                    <a:cxn ang="0">
                      <a:pos x="891" y="6"/>
                    </a:cxn>
                    <a:cxn ang="0">
                      <a:pos x="1334" y="102"/>
                    </a:cxn>
                    <a:cxn ang="0">
                      <a:pos x="1806" y="324"/>
                    </a:cxn>
                    <a:cxn ang="0">
                      <a:pos x="2272" y="659"/>
                    </a:cxn>
                    <a:cxn ang="0">
                      <a:pos x="2769" y="1187"/>
                    </a:cxn>
                    <a:cxn ang="0">
                      <a:pos x="3085" y="1702"/>
                    </a:cxn>
                    <a:cxn ang="0">
                      <a:pos x="3205" y="2008"/>
                    </a:cxn>
                    <a:cxn ang="0">
                      <a:pos x="3259" y="2302"/>
                    </a:cxn>
                    <a:cxn ang="0">
                      <a:pos x="3253" y="2565"/>
                    </a:cxn>
                    <a:cxn ang="0">
                      <a:pos x="3187" y="2781"/>
                    </a:cxn>
                    <a:cxn ang="0">
                      <a:pos x="3068" y="2961"/>
                    </a:cxn>
                    <a:cxn ang="0">
                      <a:pos x="2918" y="3075"/>
                    </a:cxn>
                    <a:cxn ang="0">
                      <a:pos x="3068" y="2967"/>
                    </a:cxn>
                    <a:cxn ang="0">
                      <a:pos x="3193" y="2787"/>
                    </a:cxn>
                    <a:cxn ang="0">
                      <a:pos x="3259" y="2565"/>
                    </a:cxn>
                    <a:cxn ang="0">
                      <a:pos x="3265" y="2302"/>
                    </a:cxn>
                    <a:cxn ang="0">
                      <a:pos x="3211" y="2008"/>
                    </a:cxn>
                    <a:cxn ang="0">
                      <a:pos x="3091" y="1702"/>
                    </a:cxn>
                    <a:cxn ang="0">
                      <a:pos x="2775" y="1181"/>
                    </a:cxn>
                    <a:cxn ang="0">
                      <a:pos x="2278" y="653"/>
                    </a:cxn>
                    <a:cxn ang="0">
                      <a:pos x="1806" y="318"/>
                    </a:cxn>
                    <a:cxn ang="0">
                      <a:pos x="1334" y="96"/>
                    </a:cxn>
                    <a:cxn ang="0">
                      <a:pos x="891" y="0"/>
                    </a:cxn>
                    <a:cxn ang="0">
                      <a:pos x="502" y="36"/>
                    </a:cxn>
                    <a:cxn ang="0">
                      <a:pos x="204" y="210"/>
                    </a:cxn>
                    <a:cxn ang="0">
                      <a:pos x="78" y="389"/>
                    </a:cxn>
                    <a:cxn ang="0">
                      <a:pos x="12" y="611"/>
                    </a:cxn>
                    <a:cxn ang="0">
                      <a:pos x="6" y="875"/>
                    </a:cxn>
                    <a:cxn ang="0">
                      <a:pos x="60" y="1169"/>
                    </a:cxn>
                    <a:cxn ang="0">
                      <a:pos x="180" y="1474"/>
                    </a:cxn>
                    <a:cxn ang="0">
                      <a:pos x="353" y="1786"/>
                    </a:cxn>
                    <a:cxn ang="0">
                      <a:pos x="849" y="2380"/>
                    </a:cxn>
                    <a:cxn ang="0">
                      <a:pos x="1244" y="2709"/>
                    </a:cxn>
                    <a:cxn ang="0">
                      <a:pos x="1656" y="2961"/>
                    </a:cxn>
                    <a:cxn ang="0">
                      <a:pos x="1937" y="3075"/>
                    </a:cxn>
                    <a:cxn ang="0">
                      <a:pos x="1525" y="2889"/>
                    </a:cxn>
                    <a:cxn ang="0">
                      <a:pos x="1118" y="2607"/>
                    </a:cxn>
                    <a:cxn ang="0">
                      <a:pos x="849" y="2380"/>
                    </a:cxn>
                  </a:cxnLst>
                  <a:rect l="0" t="0" r="r" b="b"/>
                  <a:pathLst>
                    <a:path w="3271" h="3075">
                      <a:moveTo>
                        <a:pt x="849" y="2380"/>
                      </a:moveTo>
                      <a:lnTo>
                        <a:pt x="664" y="2188"/>
                      </a:lnTo>
                      <a:lnTo>
                        <a:pt x="502" y="1990"/>
                      </a:lnTo>
                      <a:lnTo>
                        <a:pt x="359" y="1786"/>
                      </a:lnTo>
                      <a:lnTo>
                        <a:pt x="239" y="1576"/>
                      </a:lnTo>
                      <a:lnTo>
                        <a:pt x="186" y="1474"/>
                      </a:lnTo>
                      <a:lnTo>
                        <a:pt x="138" y="1373"/>
                      </a:lnTo>
                      <a:lnTo>
                        <a:pt x="102" y="1271"/>
                      </a:lnTo>
                      <a:lnTo>
                        <a:pt x="66" y="1169"/>
                      </a:lnTo>
                      <a:lnTo>
                        <a:pt x="42" y="1067"/>
                      </a:lnTo>
                      <a:lnTo>
                        <a:pt x="24" y="971"/>
                      </a:lnTo>
                      <a:lnTo>
                        <a:pt x="12" y="875"/>
                      </a:lnTo>
                      <a:lnTo>
                        <a:pt x="6" y="779"/>
                      </a:lnTo>
                      <a:lnTo>
                        <a:pt x="6" y="695"/>
                      </a:lnTo>
                      <a:lnTo>
                        <a:pt x="18" y="611"/>
                      </a:lnTo>
                      <a:lnTo>
                        <a:pt x="30" y="533"/>
                      </a:lnTo>
                      <a:lnTo>
                        <a:pt x="54" y="461"/>
                      </a:lnTo>
                      <a:lnTo>
                        <a:pt x="84" y="389"/>
                      </a:lnTo>
                      <a:lnTo>
                        <a:pt x="120" y="330"/>
                      </a:lnTo>
                      <a:lnTo>
                        <a:pt x="162" y="270"/>
                      </a:lnTo>
                      <a:lnTo>
                        <a:pt x="209" y="216"/>
                      </a:lnTo>
                      <a:lnTo>
                        <a:pt x="299" y="144"/>
                      </a:lnTo>
                      <a:lnTo>
                        <a:pt x="395" y="84"/>
                      </a:lnTo>
                      <a:lnTo>
                        <a:pt x="508" y="42"/>
                      </a:lnTo>
                      <a:lnTo>
                        <a:pt x="628" y="18"/>
                      </a:lnTo>
                      <a:lnTo>
                        <a:pt x="754" y="6"/>
                      </a:lnTo>
                      <a:lnTo>
                        <a:pt x="891" y="6"/>
                      </a:lnTo>
                      <a:lnTo>
                        <a:pt x="1035" y="24"/>
                      </a:lnTo>
                      <a:lnTo>
                        <a:pt x="1184" y="60"/>
                      </a:lnTo>
                      <a:lnTo>
                        <a:pt x="1334" y="102"/>
                      </a:lnTo>
                      <a:lnTo>
                        <a:pt x="1489" y="162"/>
                      </a:lnTo>
                      <a:lnTo>
                        <a:pt x="1644" y="240"/>
                      </a:lnTo>
                      <a:lnTo>
                        <a:pt x="1806" y="324"/>
                      </a:lnTo>
                      <a:lnTo>
                        <a:pt x="1961" y="425"/>
                      </a:lnTo>
                      <a:lnTo>
                        <a:pt x="2117" y="533"/>
                      </a:lnTo>
                      <a:lnTo>
                        <a:pt x="2272" y="659"/>
                      </a:lnTo>
                      <a:lnTo>
                        <a:pt x="2422" y="797"/>
                      </a:lnTo>
                      <a:lnTo>
                        <a:pt x="2607" y="989"/>
                      </a:lnTo>
                      <a:lnTo>
                        <a:pt x="2769" y="1187"/>
                      </a:lnTo>
                      <a:lnTo>
                        <a:pt x="2912" y="1391"/>
                      </a:lnTo>
                      <a:lnTo>
                        <a:pt x="3032" y="1600"/>
                      </a:lnTo>
                      <a:lnTo>
                        <a:pt x="3085" y="1702"/>
                      </a:lnTo>
                      <a:lnTo>
                        <a:pt x="3133" y="1804"/>
                      </a:lnTo>
                      <a:lnTo>
                        <a:pt x="3169" y="1906"/>
                      </a:lnTo>
                      <a:lnTo>
                        <a:pt x="3205" y="2008"/>
                      </a:lnTo>
                      <a:lnTo>
                        <a:pt x="3229" y="2110"/>
                      </a:lnTo>
                      <a:lnTo>
                        <a:pt x="3247" y="2206"/>
                      </a:lnTo>
                      <a:lnTo>
                        <a:pt x="3259" y="2302"/>
                      </a:lnTo>
                      <a:lnTo>
                        <a:pt x="3265" y="2398"/>
                      </a:lnTo>
                      <a:lnTo>
                        <a:pt x="3265" y="2482"/>
                      </a:lnTo>
                      <a:lnTo>
                        <a:pt x="3253" y="2565"/>
                      </a:lnTo>
                      <a:lnTo>
                        <a:pt x="3241" y="2643"/>
                      </a:lnTo>
                      <a:lnTo>
                        <a:pt x="3217" y="2715"/>
                      </a:lnTo>
                      <a:lnTo>
                        <a:pt x="3187" y="2781"/>
                      </a:lnTo>
                      <a:lnTo>
                        <a:pt x="3157" y="2847"/>
                      </a:lnTo>
                      <a:lnTo>
                        <a:pt x="3115" y="2907"/>
                      </a:lnTo>
                      <a:lnTo>
                        <a:pt x="3068" y="2961"/>
                      </a:lnTo>
                      <a:lnTo>
                        <a:pt x="3068" y="2961"/>
                      </a:lnTo>
                      <a:lnTo>
                        <a:pt x="2996" y="3021"/>
                      </a:lnTo>
                      <a:lnTo>
                        <a:pt x="2918" y="3075"/>
                      </a:lnTo>
                      <a:lnTo>
                        <a:pt x="2930" y="3075"/>
                      </a:lnTo>
                      <a:lnTo>
                        <a:pt x="3002" y="3027"/>
                      </a:lnTo>
                      <a:lnTo>
                        <a:pt x="3068" y="2967"/>
                      </a:lnTo>
                      <a:lnTo>
                        <a:pt x="3115" y="2913"/>
                      </a:lnTo>
                      <a:lnTo>
                        <a:pt x="3157" y="2853"/>
                      </a:lnTo>
                      <a:lnTo>
                        <a:pt x="3193" y="2787"/>
                      </a:lnTo>
                      <a:lnTo>
                        <a:pt x="3223" y="2721"/>
                      </a:lnTo>
                      <a:lnTo>
                        <a:pt x="3247" y="2643"/>
                      </a:lnTo>
                      <a:lnTo>
                        <a:pt x="3259" y="2565"/>
                      </a:lnTo>
                      <a:lnTo>
                        <a:pt x="3271" y="2482"/>
                      </a:lnTo>
                      <a:lnTo>
                        <a:pt x="3271" y="2398"/>
                      </a:lnTo>
                      <a:lnTo>
                        <a:pt x="3265" y="2302"/>
                      </a:lnTo>
                      <a:lnTo>
                        <a:pt x="3253" y="2206"/>
                      </a:lnTo>
                      <a:lnTo>
                        <a:pt x="3235" y="2110"/>
                      </a:lnTo>
                      <a:lnTo>
                        <a:pt x="3211" y="2008"/>
                      </a:lnTo>
                      <a:lnTo>
                        <a:pt x="3175" y="1906"/>
                      </a:lnTo>
                      <a:lnTo>
                        <a:pt x="3139" y="1804"/>
                      </a:lnTo>
                      <a:lnTo>
                        <a:pt x="3091" y="1702"/>
                      </a:lnTo>
                      <a:lnTo>
                        <a:pt x="3038" y="1594"/>
                      </a:lnTo>
                      <a:lnTo>
                        <a:pt x="2918" y="1391"/>
                      </a:lnTo>
                      <a:lnTo>
                        <a:pt x="2775" y="1181"/>
                      </a:lnTo>
                      <a:lnTo>
                        <a:pt x="2613" y="983"/>
                      </a:lnTo>
                      <a:lnTo>
                        <a:pt x="2428" y="791"/>
                      </a:lnTo>
                      <a:lnTo>
                        <a:pt x="2278" y="653"/>
                      </a:lnTo>
                      <a:lnTo>
                        <a:pt x="2123" y="527"/>
                      </a:lnTo>
                      <a:lnTo>
                        <a:pt x="1967" y="419"/>
                      </a:lnTo>
                      <a:lnTo>
                        <a:pt x="1806" y="318"/>
                      </a:lnTo>
                      <a:lnTo>
                        <a:pt x="1650" y="234"/>
                      </a:lnTo>
                      <a:lnTo>
                        <a:pt x="1489" y="156"/>
                      </a:lnTo>
                      <a:lnTo>
                        <a:pt x="1334" y="96"/>
                      </a:lnTo>
                      <a:lnTo>
                        <a:pt x="1184" y="54"/>
                      </a:lnTo>
                      <a:lnTo>
                        <a:pt x="1035" y="18"/>
                      </a:lnTo>
                      <a:lnTo>
                        <a:pt x="891" y="0"/>
                      </a:lnTo>
                      <a:lnTo>
                        <a:pt x="754" y="0"/>
                      </a:lnTo>
                      <a:lnTo>
                        <a:pt x="622" y="12"/>
                      </a:lnTo>
                      <a:lnTo>
                        <a:pt x="502" y="36"/>
                      </a:lnTo>
                      <a:lnTo>
                        <a:pt x="395" y="78"/>
                      </a:lnTo>
                      <a:lnTo>
                        <a:pt x="293" y="138"/>
                      </a:lnTo>
                      <a:lnTo>
                        <a:pt x="204" y="210"/>
                      </a:lnTo>
                      <a:lnTo>
                        <a:pt x="156" y="264"/>
                      </a:lnTo>
                      <a:lnTo>
                        <a:pt x="114" y="324"/>
                      </a:lnTo>
                      <a:lnTo>
                        <a:pt x="78" y="389"/>
                      </a:lnTo>
                      <a:lnTo>
                        <a:pt x="48" y="461"/>
                      </a:lnTo>
                      <a:lnTo>
                        <a:pt x="30" y="533"/>
                      </a:lnTo>
                      <a:lnTo>
                        <a:pt x="12" y="611"/>
                      </a:lnTo>
                      <a:lnTo>
                        <a:pt x="6" y="695"/>
                      </a:lnTo>
                      <a:lnTo>
                        <a:pt x="0" y="779"/>
                      </a:lnTo>
                      <a:lnTo>
                        <a:pt x="6" y="875"/>
                      </a:lnTo>
                      <a:lnTo>
                        <a:pt x="18" y="971"/>
                      </a:lnTo>
                      <a:lnTo>
                        <a:pt x="36" y="1067"/>
                      </a:lnTo>
                      <a:lnTo>
                        <a:pt x="60" y="1169"/>
                      </a:lnTo>
                      <a:lnTo>
                        <a:pt x="96" y="1271"/>
                      </a:lnTo>
                      <a:lnTo>
                        <a:pt x="132" y="1373"/>
                      </a:lnTo>
                      <a:lnTo>
                        <a:pt x="180" y="1474"/>
                      </a:lnTo>
                      <a:lnTo>
                        <a:pt x="233" y="1582"/>
                      </a:lnTo>
                      <a:lnTo>
                        <a:pt x="287" y="1684"/>
                      </a:lnTo>
                      <a:lnTo>
                        <a:pt x="353" y="1786"/>
                      </a:lnTo>
                      <a:lnTo>
                        <a:pt x="496" y="1990"/>
                      </a:lnTo>
                      <a:lnTo>
                        <a:pt x="664" y="2188"/>
                      </a:lnTo>
                      <a:lnTo>
                        <a:pt x="849" y="2380"/>
                      </a:lnTo>
                      <a:lnTo>
                        <a:pt x="981" y="2500"/>
                      </a:lnTo>
                      <a:lnTo>
                        <a:pt x="1112" y="2607"/>
                      </a:lnTo>
                      <a:lnTo>
                        <a:pt x="1244" y="2709"/>
                      </a:lnTo>
                      <a:lnTo>
                        <a:pt x="1381" y="2805"/>
                      </a:lnTo>
                      <a:lnTo>
                        <a:pt x="1519" y="2889"/>
                      </a:lnTo>
                      <a:lnTo>
                        <a:pt x="1656" y="2961"/>
                      </a:lnTo>
                      <a:lnTo>
                        <a:pt x="1788" y="3021"/>
                      </a:lnTo>
                      <a:lnTo>
                        <a:pt x="1926" y="3075"/>
                      </a:lnTo>
                      <a:lnTo>
                        <a:pt x="1937" y="3075"/>
                      </a:lnTo>
                      <a:lnTo>
                        <a:pt x="1800" y="3021"/>
                      </a:lnTo>
                      <a:lnTo>
                        <a:pt x="1662" y="2961"/>
                      </a:lnTo>
                      <a:lnTo>
                        <a:pt x="1525" y="2889"/>
                      </a:lnTo>
                      <a:lnTo>
                        <a:pt x="1387" y="2805"/>
                      </a:lnTo>
                      <a:lnTo>
                        <a:pt x="1250" y="2709"/>
                      </a:lnTo>
                      <a:lnTo>
                        <a:pt x="1118" y="2607"/>
                      </a:lnTo>
                      <a:lnTo>
                        <a:pt x="981" y="2500"/>
                      </a:lnTo>
                      <a:lnTo>
                        <a:pt x="849" y="2380"/>
                      </a:lnTo>
                      <a:lnTo>
                        <a:pt x="849" y="2380"/>
                      </a:lnTo>
                      <a:close/>
                    </a:path>
                  </a:pathLst>
                </a:custGeom>
                <a:solidFill>
                  <a:schemeClr val="accent2"/>
                </a:solidFill>
                <a:ln w="9525">
                  <a:noFill/>
                  <a:round/>
                  <a:headEnd/>
                  <a:tailEnd/>
                </a:ln>
              </p:spPr>
              <p:txBody>
                <a:bodyPr/>
                <a:lstStyle/>
                <a:p>
                  <a:pPr>
                    <a:defRPr/>
                  </a:pPr>
                  <a:endParaRPr lang="ru-RU"/>
                </a:p>
              </p:txBody>
            </p:sp>
            <p:grpSp>
              <p:nvGrpSpPr>
                <p:cNvPr id="1061" name="Group 6"/>
                <p:cNvGrpSpPr>
                  <a:grpSpLocks/>
                </p:cNvGrpSpPr>
                <p:nvPr userDrawn="1"/>
              </p:nvGrpSpPr>
              <p:grpSpPr bwMode="auto">
                <a:xfrm>
                  <a:off x="0" y="522"/>
                  <a:ext cx="4751" cy="3794"/>
                  <a:chOff x="0" y="522"/>
                  <a:chExt cx="4751" cy="3794"/>
                </a:xfrm>
              </p:grpSpPr>
              <p:sp>
                <p:nvSpPr>
                  <p:cNvPr id="99335" name="Freeform 7"/>
                  <p:cNvSpPr>
                    <a:spLocks/>
                  </p:cNvSpPr>
                  <p:nvPr userDrawn="1"/>
                </p:nvSpPr>
                <p:spPr bwMode="hidden">
                  <a:xfrm>
                    <a:off x="400" y="815"/>
                    <a:ext cx="3964" cy="3501"/>
                  </a:xfrm>
                  <a:custGeom>
                    <a:avLst/>
                    <a:gdLst/>
                    <a:ahLst/>
                    <a:cxnLst>
                      <a:cxn ang="0">
                        <a:pos x="3946" y="2860"/>
                      </a:cxn>
                      <a:cxn ang="0">
                        <a:pos x="3910" y="2614"/>
                      </a:cxn>
                      <a:cxn ang="0">
                        <a:pos x="3839" y="2368"/>
                      </a:cxn>
                      <a:cxn ang="0">
                        <a:pos x="3731" y="2110"/>
                      </a:cxn>
                      <a:cxn ang="0">
                        <a:pos x="3593" y="1853"/>
                      </a:cxn>
                      <a:cxn ang="0">
                        <a:pos x="3432" y="1595"/>
                      </a:cxn>
                      <a:cxn ang="0">
                        <a:pos x="3241" y="1343"/>
                      </a:cxn>
                      <a:cxn ang="0">
                        <a:pos x="3025" y="1103"/>
                      </a:cxn>
                      <a:cxn ang="0">
                        <a:pos x="2721" y="815"/>
                      </a:cxn>
                      <a:cxn ang="0">
                        <a:pos x="2332" y="522"/>
                      </a:cxn>
                      <a:cxn ang="0">
                        <a:pos x="1943" y="288"/>
                      </a:cxn>
                      <a:cxn ang="0">
                        <a:pos x="1555" y="126"/>
                      </a:cxn>
                      <a:cxn ang="0">
                        <a:pos x="1184" y="24"/>
                      </a:cxn>
                      <a:cxn ang="0">
                        <a:pos x="837" y="0"/>
                      </a:cxn>
                      <a:cxn ang="0">
                        <a:pos x="526" y="48"/>
                      </a:cxn>
                      <a:cxn ang="0">
                        <a:pos x="263" y="174"/>
                      </a:cxn>
                      <a:cxn ang="0">
                        <a:pos x="114" y="312"/>
                      </a:cxn>
                      <a:cxn ang="0">
                        <a:pos x="0" y="486"/>
                      </a:cxn>
                      <a:cxn ang="0">
                        <a:pos x="72" y="372"/>
                      </a:cxn>
                      <a:cxn ang="0">
                        <a:pos x="269" y="174"/>
                      </a:cxn>
                      <a:cxn ang="0">
                        <a:pos x="526" y="48"/>
                      </a:cxn>
                      <a:cxn ang="0">
                        <a:pos x="837" y="6"/>
                      </a:cxn>
                      <a:cxn ang="0">
                        <a:pos x="1184" y="30"/>
                      </a:cxn>
                      <a:cxn ang="0">
                        <a:pos x="1555" y="132"/>
                      </a:cxn>
                      <a:cxn ang="0">
                        <a:pos x="1943" y="294"/>
                      </a:cxn>
                      <a:cxn ang="0">
                        <a:pos x="2332" y="528"/>
                      </a:cxn>
                      <a:cxn ang="0">
                        <a:pos x="2715" y="821"/>
                      </a:cxn>
                      <a:cxn ang="0">
                        <a:pos x="3127" y="1223"/>
                      </a:cxn>
                      <a:cxn ang="0">
                        <a:pos x="3336" y="1469"/>
                      </a:cxn>
                      <a:cxn ang="0">
                        <a:pos x="3510" y="1727"/>
                      </a:cxn>
                      <a:cxn ang="0">
                        <a:pos x="3665" y="1984"/>
                      </a:cxn>
                      <a:cxn ang="0">
                        <a:pos x="3785" y="2236"/>
                      </a:cxn>
                      <a:cxn ang="0">
                        <a:pos x="3875" y="2494"/>
                      </a:cxn>
                      <a:cxn ang="0">
                        <a:pos x="3934" y="2740"/>
                      </a:cxn>
                      <a:cxn ang="0">
                        <a:pos x="3952" y="2973"/>
                      </a:cxn>
                      <a:cxn ang="0">
                        <a:pos x="3922" y="3255"/>
                      </a:cxn>
                      <a:cxn ang="0">
                        <a:pos x="3833" y="3501"/>
                      </a:cxn>
                      <a:cxn ang="0">
                        <a:pos x="3886" y="3387"/>
                      </a:cxn>
                      <a:cxn ang="0">
                        <a:pos x="3946" y="3123"/>
                      </a:cxn>
                      <a:cxn ang="0">
                        <a:pos x="3952" y="2973"/>
                      </a:cxn>
                    </a:cxnLst>
                    <a:rect l="0" t="0" r="r" b="b"/>
                    <a:pathLst>
                      <a:path w="3952" h="3501">
                        <a:moveTo>
                          <a:pt x="3952" y="2973"/>
                        </a:moveTo>
                        <a:lnTo>
                          <a:pt x="3946" y="2860"/>
                        </a:lnTo>
                        <a:lnTo>
                          <a:pt x="3934" y="2740"/>
                        </a:lnTo>
                        <a:lnTo>
                          <a:pt x="3910" y="2614"/>
                        </a:lnTo>
                        <a:lnTo>
                          <a:pt x="3875" y="2494"/>
                        </a:lnTo>
                        <a:lnTo>
                          <a:pt x="3839" y="2368"/>
                        </a:lnTo>
                        <a:lnTo>
                          <a:pt x="3785" y="2236"/>
                        </a:lnTo>
                        <a:lnTo>
                          <a:pt x="3731" y="2110"/>
                        </a:lnTo>
                        <a:lnTo>
                          <a:pt x="3665" y="1978"/>
                        </a:lnTo>
                        <a:lnTo>
                          <a:pt x="3593" y="1853"/>
                        </a:lnTo>
                        <a:lnTo>
                          <a:pt x="3516" y="1721"/>
                        </a:lnTo>
                        <a:lnTo>
                          <a:pt x="3432" y="1595"/>
                        </a:lnTo>
                        <a:lnTo>
                          <a:pt x="3336" y="1469"/>
                        </a:lnTo>
                        <a:lnTo>
                          <a:pt x="3241" y="1343"/>
                        </a:lnTo>
                        <a:lnTo>
                          <a:pt x="3133" y="1223"/>
                        </a:lnTo>
                        <a:lnTo>
                          <a:pt x="3025" y="1103"/>
                        </a:lnTo>
                        <a:lnTo>
                          <a:pt x="2906" y="983"/>
                        </a:lnTo>
                        <a:lnTo>
                          <a:pt x="2721" y="815"/>
                        </a:lnTo>
                        <a:lnTo>
                          <a:pt x="2529" y="660"/>
                        </a:lnTo>
                        <a:lnTo>
                          <a:pt x="2332" y="522"/>
                        </a:lnTo>
                        <a:lnTo>
                          <a:pt x="2141" y="396"/>
                        </a:lnTo>
                        <a:lnTo>
                          <a:pt x="1943" y="288"/>
                        </a:lnTo>
                        <a:lnTo>
                          <a:pt x="1746" y="198"/>
                        </a:lnTo>
                        <a:lnTo>
                          <a:pt x="1555" y="126"/>
                        </a:lnTo>
                        <a:lnTo>
                          <a:pt x="1363" y="66"/>
                        </a:lnTo>
                        <a:lnTo>
                          <a:pt x="1184" y="24"/>
                        </a:lnTo>
                        <a:lnTo>
                          <a:pt x="1005" y="6"/>
                        </a:lnTo>
                        <a:lnTo>
                          <a:pt x="837" y="0"/>
                        </a:lnTo>
                        <a:lnTo>
                          <a:pt x="676" y="12"/>
                        </a:lnTo>
                        <a:lnTo>
                          <a:pt x="526" y="48"/>
                        </a:lnTo>
                        <a:lnTo>
                          <a:pt x="389" y="102"/>
                        </a:lnTo>
                        <a:lnTo>
                          <a:pt x="263" y="174"/>
                        </a:lnTo>
                        <a:lnTo>
                          <a:pt x="155" y="264"/>
                        </a:lnTo>
                        <a:lnTo>
                          <a:pt x="114" y="312"/>
                        </a:lnTo>
                        <a:lnTo>
                          <a:pt x="72" y="366"/>
                        </a:lnTo>
                        <a:lnTo>
                          <a:pt x="0" y="486"/>
                        </a:lnTo>
                        <a:lnTo>
                          <a:pt x="0" y="498"/>
                        </a:lnTo>
                        <a:lnTo>
                          <a:pt x="72" y="372"/>
                        </a:lnTo>
                        <a:lnTo>
                          <a:pt x="161" y="264"/>
                        </a:lnTo>
                        <a:lnTo>
                          <a:pt x="269" y="174"/>
                        </a:lnTo>
                        <a:lnTo>
                          <a:pt x="395" y="102"/>
                        </a:lnTo>
                        <a:lnTo>
                          <a:pt x="526" y="48"/>
                        </a:lnTo>
                        <a:lnTo>
                          <a:pt x="676" y="18"/>
                        </a:lnTo>
                        <a:lnTo>
                          <a:pt x="837" y="6"/>
                        </a:lnTo>
                        <a:lnTo>
                          <a:pt x="1005" y="6"/>
                        </a:lnTo>
                        <a:lnTo>
                          <a:pt x="1184" y="30"/>
                        </a:lnTo>
                        <a:lnTo>
                          <a:pt x="1363" y="72"/>
                        </a:lnTo>
                        <a:lnTo>
                          <a:pt x="1555" y="132"/>
                        </a:lnTo>
                        <a:lnTo>
                          <a:pt x="1746" y="204"/>
                        </a:lnTo>
                        <a:lnTo>
                          <a:pt x="1943" y="294"/>
                        </a:lnTo>
                        <a:lnTo>
                          <a:pt x="2135" y="402"/>
                        </a:lnTo>
                        <a:lnTo>
                          <a:pt x="2332" y="528"/>
                        </a:lnTo>
                        <a:lnTo>
                          <a:pt x="2523" y="666"/>
                        </a:lnTo>
                        <a:lnTo>
                          <a:pt x="2715" y="821"/>
                        </a:lnTo>
                        <a:lnTo>
                          <a:pt x="2900" y="989"/>
                        </a:lnTo>
                        <a:lnTo>
                          <a:pt x="3127" y="1223"/>
                        </a:lnTo>
                        <a:lnTo>
                          <a:pt x="3235" y="1349"/>
                        </a:lnTo>
                        <a:lnTo>
                          <a:pt x="3336" y="1469"/>
                        </a:lnTo>
                        <a:lnTo>
                          <a:pt x="3426" y="1595"/>
                        </a:lnTo>
                        <a:lnTo>
                          <a:pt x="3510" y="1727"/>
                        </a:lnTo>
                        <a:lnTo>
                          <a:pt x="3593" y="1853"/>
                        </a:lnTo>
                        <a:lnTo>
                          <a:pt x="3665" y="1984"/>
                        </a:lnTo>
                        <a:lnTo>
                          <a:pt x="3731" y="2110"/>
                        </a:lnTo>
                        <a:lnTo>
                          <a:pt x="3785" y="2236"/>
                        </a:lnTo>
                        <a:lnTo>
                          <a:pt x="3833" y="2368"/>
                        </a:lnTo>
                        <a:lnTo>
                          <a:pt x="3875" y="2494"/>
                        </a:lnTo>
                        <a:lnTo>
                          <a:pt x="3910" y="2614"/>
                        </a:lnTo>
                        <a:lnTo>
                          <a:pt x="3934" y="2740"/>
                        </a:lnTo>
                        <a:lnTo>
                          <a:pt x="3946" y="2860"/>
                        </a:lnTo>
                        <a:lnTo>
                          <a:pt x="3952" y="2973"/>
                        </a:lnTo>
                        <a:lnTo>
                          <a:pt x="3946" y="3123"/>
                        </a:lnTo>
                        <a:lnTo>
                          <a:pt x="3922" y="3255"/>
                        </a:lnTo>
                        <a:lnTo>
                          <a:pt x="3886" y="3387"/>
                        </a:lnTo>
                        <a:lnTo>
                          <a:pt x="3833" y="3501"/>
                        </a:lnTo>
                        <a:lnTo>
                          <a:pt x="3833" y="3501"/>
                        </a:lnTo>
                        <a:lnTo>
                          <a:pt x="3886" y="3387"/>
                        </a:lnTo>
                        <a:lnTo>
                          <a:pt x="3928" y="3255"/>
                        </a:lnTo>
                        <a:lnTo>
                          <a:pt x="3946" y="3123"/>
                        </a:lnTo>
                        <a:lnTo>
                          <a:pt x="3952" y="2973"/>
                        </a:lnTo>
                        <a:lnTo>
                          <a:pt x="3952" y="2973"/>
                        </a:lnTo>
                        <a:close/>
                      </a:path>
                    </a:pathLst>
                  </a:custGeom>
                  <a:solidFill>
                    <a:schemeClr val="accent2"/>
                  </a:solidFill>
                  <a:ln w="9525">
                    <a:noFill/>
                    <a:round/>
                    <a:headEnd/>
                    <a:tailEnd/>
                  </a:ln>
                </p:spPr>
                <p:txBody>
                  <a:bodyPr/>
                  <a:lstStyle/>
                  <a:p>
                    <a:pPr>
                      <a:defRPr/>
                    </a:pPr>
                    <a:endParaRPr lang="ru-RU"/>
                  </a:p>
                </p:txBody>
              </p:sp>
              <p:sp>
                <p:nvSpPr>
                  <p:cNvPr id="99336" name="Freeform 8"/>
                  <p:cNvSpPr>
                    <a:spLocks/>
                  </p:cNvSpPr>
                  <p:nvPr userDrawn="1"/>
                </p:nvSpPr>
                <p:spPr bwMode="hidden">
                  <a:xfrm>
                    <a:off x="406" y="953"/>
                    <a:ext cx="3803" cy="3363"/>
                  </a:xfrm>
                  <a:custGeom>
                    <a:avLst/>
                    <a:gdLst/>
                    <a:ahLst/>
                    <a:cxnLst>
                      <a:cxn ang="0">
                        <a:pos x="676" y="2416"/>
                      </a:cxn>
                      <a:cxn ang="0">
                        <a:pos x="419" y="2062"/>
                      </a:cxn>
                      <a:cxn ang="0">
                        <a:pos x="215" y="1703"/>
                      </a:cxn>
                      <a:cxn ang="0">
                        <a:pos x="78" y="1343"/>
                      </a:cxn>
                      <a:cxn ang="0">
                        <a:pos x="12" y="1001"/>
                      </a:cxn>
                      <a:cxn ang="0">
                        <a:pos x="18" y="701"/>
                      </a:cxn>
                      <a:cxn ang="0">
                        <a:pos x="96" y="450"/>
                      </a:cxn>
                      <a:cxn ang="0">
                        <a:pos x="239" y="246"/>
                      </a:cxn>
                      <a:cxn ang="0">
                        <a:pos x="580" y="48"/>
                      </a:cxn>
                      <a:cxn ang="0">
                        <a:pos x="1028" y="6"/>
                      </a:cxn>
                      <a:cxn ang="0">
                        <a:pos x="1543" y="120"/>
                      </a:cxn>
                      <a:cxn ang="0">
                        <a:pos x="2087" y="378"/>
                      </a:cxn>
                      <a:cxn ang="0">
                        <a:pos x="2631" y="773"/>
                      </a:cxn>
                      <a:cxn ang="0">
                        <a:pos x="3115" y="1265"/>
                      </a:cxn>
                      <a:cxn ang="0">
                        <a:pos x="3378" y="1625"/>
                      </a:cxn>
                      <a:cxn ang="0">
                        <a:pos x="3582" y="1984"/>
                      </a:cxn>
                      <a:cxn ang="0">
                        <a:pos x="3719" y="2344"/>
                      </a:cxn>
                      <a:cxn ang="0">
                        <a:pos x="3785" y="2686"/>
                      </a:cxn>
                      <a:cxn ang="0">
                        <a:pos x="3749" y="3105"/>
                      </a:cxn>
                      <a:cxn ang="0">
                        <a:pos x="3629" y="3363"/>
                      </a:cxn>
                      <a:cxn ang="0">
                        <a:pos x="3779" y="2967"/>
                      </a:cxn>
                      <a:cxn ang="0">
                        <a:pos x="3791" y="2794"/>
                      </a:cxn>
                      <a:cxn ang="0">
                        <a:pos x="3749" y="2458"/>
                      </a:cxn>
                      <a:cxn ang="0">
                        <a:pos x="3635" y="2104"/>
                      </a:cxn>
                      <a:cxn ang="0">
                        <a:pos x="3456" y="1739"/>
                      </a:cxn>
                      <a:cxn ang="0">
                        <a:pos x="3211" y="1385"/>
                      </a:cxn>
                      <a:cxn ang="0">
                        <a:pos x="2804" y="929"/>
                      </a:cxn>
                      <a:cxn ang="0">
                        <a:pos x="2272" y="492"/>
                      </a:cxn>
                      <a:cxn ang="0">
                        <a:pos x="1722" y="192"/>
                      </a:cxn>
                      <a:cxn ang="0">
                        <a:pos x="1190" y="24"/>
                      </a:cxn>
                      <a:cxn ang="0">
                        <a:pos x="717" y="12"/>
                      </a:cxn>
                      <a:cxn ang="0">
                        <a:pos x="335" y="162"/>
                      </a:cxn>
                      <a:cxn ang="0">
                        <a:pos x="132" y="378"/>
                      </a:cxn>
                      <a:cxn ang="0">
                        <a:pos x="36" y="612"/>
                      </a:cxn>
                      <a:cxn ang="0">
                        <a:pos x="0" y="893"/>
                      </a:cxn>
                      <a:cxn ang="0">
                        <a:pos x="42" y="1229"/>
                      </a:cxn>
                      <a:cxn ang="0">
                        <a:pos x="161" y="1583"/>
                      </a:cxn>
                      <a:cxn ang="0">
                        <a:pos x="341" y="1942"/>
                      </a:cxn>
                      <a:cxn ang="0">
                        <a:pos x="580" y="2302"/>
                      </a:cxn>
                      <a:cxn ang="0">
                        <a:pos x="987" y="2758"/>
                      </a:cxn>
                      <a:cxn ang="0">
                        <a:pos x="1596" y="3237"/>
                      </a:cxn>
                      <a:cxn ang="0">
                        <a:pos x="1596" y="3237"/>
                      </a:cxn>
                      <a:cxn ang="0">
                        <a:pos x="993" y="2758"/>
                      </a:cxn>
                    </a:cxnLst>
                    <a:rect l="0" t="0" r="r" b="b"/>
                    <a:pathLst>
                      <a:path w="3791" h="3363">
                        <a:moveTo>
                          <a:pt x="993" y="2758"/>
                        </a:moveTo>
                        <a:lnTo>
                          <a:pt x="777" y="2536"/>
                        </a:lnTo>
                        <a:lnTo>
                          <a:pt x="676" y="2416"/>
                        </a:lnTo>
                        <a:lnTo>
                          <a:pt x="586" y="2302"/>
                        </a:lnTo>
                        <a:lnTo>
                          <a:pt x="496" y="2182"/>
                        </a:lnTo>
                        <a:lnTo>
                          <a:pt x="419" y="2062"/>
                        </a:lnTo>
                        <a:lnTo>
                          <a:pt x="341" y="1942"/>
                        </a:lnTo>
                        <a:lnTo>
                          <a:pt x="275" y="1822"/>
                        </a:lnTo>
                        <a:lnTo>
                          <a:pt x="215" y="1703"/>
                        </a:lnTo>
                        <a:lnTo>
                          <a:pt x="161" y="1583"/>
                        </a:lnTo>
                        <a:lnTo>
                          <a:pt x="114" y="1463"/>
                        </a:lnTo>
                        <a:lnTo>
                          <a:pt x="78" y="1343"/>
                        </a:lnTo>
                        <a:lnTo>
                          <a:pt x="48" y="1229"/>
                        </a:lnTo>
                        <a:lnTo>
                          <a:pt x="24" y="1115"/>
                        </a:lnTo>
                        <a:lnTo>
                          <a:pt x="12" y="1001"/>
                        </a:lnTo>
                        <a:lnTo>
                          <a:pt x="6" y="893"/>
                        </a:lnTo>
                        <a:lnTo>
                          <a:pt x="12" y="797"/>
                        </a:lnTo>
                        <a:lnTo>
                          <a:pt x="18" y="701"/>
                        </a:lnTo>
                        <a:lnTo>
                          <a:pt x="42" y="612"/>
                        </a:lnTo>
                        <a:lnTo>
                          <a:pt x="66" y="528"/>
                        </a:lnTo>
                        <a:lnTo>
                          <a:pt x="96" y="450"/>
                        </a:lnTo>
                        <a:lnTo>
                          <a:pt x="138" y="378"/>
                        </a:lnTo>
                        <a:lnTo>
                          <a:pt x="185" y="306"/>
                        </a:lnTo>
                        <a:lnTo>
                          <a:pt x="239" y="246"/>
                        </a:lnTo>
                        <a:lnTo>
                          <a:pt x="341" y="162"/>
                        </a:lnTo>
                        <a:lnTo>
                          <a:pt x="454" y="96"/>
                        </a:lnTo>
                        <a:lnTo>
                          <a:pt x="580" y="48"/>
                        </a:lnTo>
                        <a:lnTo>
                          <a:pt x="723" y="18"/>
                        </a:lnTo>
                        <a:lnTo>
                          <a:pt x="867" y="6"/>
                        </a:lnTo>
                        <a:lnTo>
                          <a:pt x="1028" y="6"/>
                        </a:lnTo>
                        <a:lnTo>
                          <a:pt x="1196" y="30"/>
                        </a:lnTo>
                        <a:lnTo>
                          <a:pt x="1363" y="66"/>
                        </a:lnTo>
                        <a:lnTo>
                          <a:pt x="1543" y="120"/>
                        </a:lnTo>
                        <a:lnTo>
                          <a:pt x="1722" y="192"/>
                        </a:lnTo>
                        <a:lnTo>
                          <a:pt x="1901" y="282"/>
                        </a:lnTo>
                        <a:lnTo>
                          <a:pt x="2087" y="378"/>
                        </a:lnTo>
                        <a:lnTo>
                          <a:pt x="2272" y="498"/>
                        </a:lnTo>
                        <a:lnTo>
                          <a:pt x="2451" y="624"/>
                        </a:lnTo>
                        <a:lnTo>
                          <a:pt x="2631" y="773"/>
                        </a:lnTo>
                        <a:lnTo>
                          <a:pt x="2804" y="929"/>
                        </a:lnTo>
                        <a:lnTo>
                          <a:pt x="3019" y="1151"/>
                        </a:lnTo>
                        <a:lnTo>
                          <a:pt x="3115" y="1265"/>
                        </a:lnTo>
                        <a:lnTo>
                          <a:pt x="3211" y="1385"/>
                        </a:lnTo>
                        <a:lnTo>
                          <a:pt x="3295" y="1505"/>
                        </a:lnTo>
                        <a:lnTo>
                          <a:pt x="3378" y="1625"/>
                        </a:lnTo>
                        <a:lnTo>
                          <a:pt x="3450" y="1745"/>
                        </a:lnTo>
                        <a:lnTo>
                          <a:pt x="3522" y="1864"/>
                        </a:lnTo>
                        <a:lnTo>
                          <a:pt x="3582" y="1984"/>
                        </a:lnTo>
                        <a:lnTo>
                          <a:pt x="3635" y="2104"/>
                        </a:lnTo>
                        <a:lnTo>
                          <a:pt x="3677" y="2224"/>
                        </a:lnTo>
                        <a:lnTo>
                          <a:pt x="3719" y="2344"/>
                        </a:lnTo>
                        <a:lnTo>
                          <a:pt x="3749" y="2458"/>
                        </a:lnTo>
                        <a:lnTo>
                          <a:pt x="3773" y="2572"/>
                        </a:lnTo>
                        <a:lnTo>
                          <a:pt x="3785" y="2686"/>
                        </a:lnTo>
                        <a:lnTo>
                          <a:pt x="3791" y="2794"/>
                        </a:lnTo>
                        <a:lnTo>
                          <a:pt x="3779" y="2955"/>
                        </a:lnTo>
                        <a:lnTo>
                          <a:pt x="3749" y="3105"/>
                        </a:lnTo>
                        <a:lnTo>
                          <a:pt x="3695" y="3243"/>
                        </a:lnTo>
                        <a:lnTo>
                          <a:pt x="3623" y="3363"/>
                        </a:lnTo>
                        <a:lnTo>
                          <a:pt x="3629" y="3363"/>
                        </a:lnTo>
                        <a:lnTo>
                          <a:pt x="3701" y="3243"/>
                        </a:lnTo>
                        <a:lnTo>
                          <a:pt x="3749" y="3111"/>
                        </a:lnTo>
                        <a:lnTo>
                          <a:pt x="3779" y="2967"/>
                        </a:lnTo>
                        <a:lnTo>
                          <a:pt x="3791" y="2806"/>
                        </a:lnTo>
                        <a:lnTo>
                          <a:pt x="3791" y="2800"/>
                        </a:lnTo>
                        <a:lnTo>
                          <a:pt x="3791" y="2794"/>
                        </a:lnTo>
                        <a:lnTo>
                          <a:pt x="3785" y="2686"/>
                        </a:lnTo>
                        <a:lnTo>
                          <a:pt x="3773" y="2572"/>
                        </a:lnTo>
                        <a:lnTo>
                          <a:pt x="3749" y="2458"/>
                        </a:lnTo>
                        <a:lnTo>
                          <a:pt x="3719" y="2338"/>
                        </a:lnTo>
                        <a:lnTo>
                          <a:pt x="3683" y="2224"/>
                        </a:lnTo>
                        <a:lnTo>
                          <a:pt x="3635" y="2104"/>
                        </a:lnTo>
                        <a:lnTo>
                          <a:pt x="3582" y="1984"/>
                        </a:lnTo>
                        <a:lnTo>
                          <a:pt x="3522" y="1864"/>
                        </a:lnTo>
                        <a:lnTo>
                          <a:pt x="3456" y="1739"/>
                        </a:lnTo>
                        <a:lnTo>
                          <a:pt x="3378" y="1619"/>
                        </a:lnTo>
                        <a:lnTo>
                          <a:pt x="3300" y="1499"/>
                        </a:lnTo>
                        <a:lnTo>
                          <a:pt x="3211" y="1385"/>
                        </a:lnTo>
                        <a:lnTo>
                          <a:pt x="3121" y="1265"/>
                        </a:lnTo>
                        <a:lnTo>
                          <a:pt x="3019" y="1151"/>
                        </a:lnTo>
                        <a:lnTo>
                          <a:pt x="2804" y="929"/>
                        </a:lnTo>
                        <a:lnTo>
                          <a:pt x="2631" y="767"/>
                        </a:lnTo>
                        <a:lnTo>
                          <a:pt x="2451" y="624"/>
                        </a:lnTo>
                        <a:lnTo>
                          <a:pt x="2272" y="492"/>
                        </a:lnTo>
                        <a:lnTo>
                          <a:pt x="2087" y="378"/>
                        </a:lnTo>
                        <a:lnTo>
                          <a:pt x="1901" y="276"/>
                        </a:lnTo>
                        <a:lnTo>
                          <a:pt x="1722" y="192"/>
                        </a:lnTo>
                        <a:lnTo>
                          <a:pt x="1543" y="120"/>
                        </a:lnTo>
                        <a:lnTo>
                          <a:pt x="1363" y="66"/>
                        </a:lnTo>
                        <a:lnTo>
                          <a:pt x="1190" y="24"/>
                        </a:lnTo>
                        <a:lnTo>
                          <a:pt x="1028" y="6"/>
                        </a:lnTo>
                        <a:lnTo>
                          <a:pt x="867" y="0"/>
                        </a:lnTo>
                        <a:lnTo>
                          <a:pt x="717" y="12"/>
                        </a:lnTo>
                        <a:lnTo>
                          <a:pt x="580" y="42"/>
                        </a:lnTo>
                        <a:lnTo>
                          <a:pt x="448" y="90"/>
                        </a:lnTo>
                        <a:lnTo>
                          <a:pt x="335" y="162"/>
                        </a:lnTo>
                        <a:lnTo>
                          <a:pt x="233" y="246"/>
                        </a:lnTo>
                        <a:lnTo>
                          <a:pt x="179" y="306"/>
                        </a:lnTo>
                        <a:lnTo>
                          <a:pt x="132" y="378"/>
                        </a:lnTo>
                        <a:lnTo>
                          <a:pt x="90" y="450"/>
                        </a:lnTo>
                        <a:lnTo>
                          <a:pt x="60" y="528"/>
                        </a:lnTo>
                        <a:lnTo>
                          <a:pt x="36" y="612"/>
                        </a:lnTo>
                        <a:lnTo>
                          <a:pt x="12" y="701"/>
                        </a:lnTo>
                        <a:lnTo>
                          <a:pt x="6" y="797"/>
                        </a:lnTo>
                        <a:lnTo>
                          <a:pt x="0" y="893"/>
                        </a:lnTo>
                        <a:lnTo>
                          <a:pt x="6" y="1001"/>
                        </a:lnTo>
                        <a:lnTo>
                          <a:pt x="24" y="1115"/>
                        </a:lnTo>
                        <a:lnTo>
                          <a:pt x="42" y="1229"/>
                        </a:lnTo>
                        <a:lnTo>
                          <a:pt x="78" y="1343"/>
                        </a:lnTo>
                        <a:lnTo>
                          <a:pt x="114" y="1463"/>
                        </a:lnTo>
                        <a:lnTo>
                          <a:pt x="161" y="1583"/>
                        </a:lnTo>
                        <a:lnTo>
                          <a:pt x="215" y="1703"/>
                        </a:lnTo>
                        <a:lnTo>
                          <a:pt x="275" y="1822"/>
                        </a:lnTo>
                        <a:lnTo>
                          <a:pt x="341" y="1942"/>
                        </a:lnTo>
                        <a:lnTo>
                          <a:pt x="413" y="2062"/>
                        </a:lnTo>
                        <a:lnTo>
                          <a:pt x="496" y="2182"/>
                        </a:lnTo>
                        <a:lnTo>
                          <a:pt x="580" y="2302"/>
                        </a:lnTo>
                        <a:lnTo>
                          <a:pt x="676" y="2422"/>
                        </a:lnTo>
                        <a:lnTo>
                          <a:pt x="771" y="2536"/>
                        </a:lnTo>
                        <a:lnTo>
                          <a:pt x="987" y="2758"/>
                        </a:lnTo>
                        <a:lnTo>
                          <a:pt x="1184" y="2931"/>
                        </a:lnTo>
                        <a:lnTo>
                          <a:pt x="1387" y="3093"/>
                        </a:lnTo>
                        <a:lnTo>
                          <a:pt x="1596" y="3237"/>
                        </a:lnTo>
                        <a:lnTo>
                          <a:pt x="1800" y="3363"/>
                        </a:lnTo>
                        <a:lnTo>
                          <a:pt x="1806" y="3363"/>
                        </a:lnTo>
                        <a:lnTo>
                          <a:pt x="1596" y="3237"/>
                        </a:lnTo>
                        <a:lnTo>
                          <a:pt x="1393" y="3093"/>
                        </a:lnTo>
                        <a:lnTo>
                          <a:pt x="1190" y="2931"/>
                        </a:lnTo>
                        <a:lnTo>
                          <a:pt x="993" y="2758"/>
                        </a:lnTo>
                        <a:lnTo>
                          <a:pt x="993" y="2758"/>
                        </a:lnTo>
                        <a:close/>
                      </a:path>
                    </a:pathLst>
                  </a:custGeom>
                  <a:solidFill>
                    <a:schemeClr val="accent2"/>
                  </a:solidFill>
                  <a:ln w="9525">
                    <a:noFill/>
                    <a:round/>
                    <a:headEnd/>
                    <a:tailEnd/>
                  </a:ln>
                </p:spPr>
                <p:txBody>
                  <a:bodyPr/>
                  <a:lstStyle/>
                  <a:p>
                    <a:pPr>
                      <a:defRPr/>
                    </a:pPr>
                    <a:endParaRPr lang="ru-RU"/>
                  </a:p>
                </p:txBody>
              </p:sp>
              <p:sp>
                <p:nvSpPr>
                  <p:cNvPr id="99337" name="Freeform 9"/>
                  <p:cNvSpPr>
                    <a:spLocks/>
                  </p:cNvSpPr>
                  <p:nvPr userDrawn="1"/>
                </p:nvSpPr>
                <p:spPr bwMode="hidden">
                  <a:xfrm>
                    <a:off x="514" y="1091"/>
                    <a:ext cx="3538" cy="3225"/>
                  </a:xfrm>
                  <a:custGeom>
                    <a:avLst/>
                    <a:gdLst/>
                    <a:ahLst/>
                    <a:cxnLst>
                      <a:cxn ang="0">
                        <a:pos x="538" y="2146"/>
                      </a:cxn>
                      <a:cxn ang="0">
                        <a:pos x="317" y="1816"/>
                      </a:cxn>
                      <a:cxn ang="0">
                        <a:pos x="149" y="1481"/>
                      </a:cxn>
                      <a:cxn ang="0">
                        <a:pos x="41" y="1151"/>
                      </a:cxn>
                      <a:cxn ang="0">
                        <a:pos x="0" y="839"/>
                      </a:cxn>
                      <a:cxn ang="0">
                        <a:pos x="30" y="575"/>
                      </a:cxn>
                      <a:cxn ang="0">
                        <a:pos x="125" y="354"/>
                      </a:cxn>
                      <a:cxn ang="0">
                        <a:pos x="317" y="150"/>
                      </a:cxn>
                      <a:cxn ang="0">
                        <a:pos x="669" y="12"/>
                      </a:cxn>
                      <a:cxn ang="0">
                        <a:pos x="1112" y="24"/>
                      </a:cxn>
                      <a:cxn ang="0">
                        <a:pos x="1608" y="174"/>
                      </a:cxn>
                      <a:cxn ang="0">
                        <a:pos x="2116" y="456"/>
                      </a:cxn>
                      <a:cxn ang="0">
                        <a:pos x="2613" y="857"/>
                      </a:cxn>
                      <a:cxn ang="0">
                        <a:pos x="3073" y="1391"/>
                      </a:cxn>
                      <a:cxn ang="0">
                        <a:pos x="3276" y="1726"/>
                      </a:cxn>
                      <a:cxn ang="0">
                        <a:pos x="3426" y="2062"/>
                      </a:cxn>
                      <a:cxn ang="0">
                        <a:pos x="3509" y="2386"/>
                      </a:cxn>
                      <a:cxn ang="0">
                        <a:pos x="3521" y="2680"/>
                      </a:cxn>
                      <a:cxn ang="0">
                        <a:pos x="3474" y="2931"/>
                      </a:cxn>
                      <a:cxn ang="0">
                        <a:pos x="3360" y="3141"/>
                      </a:cxn>
                      <a:cxn ang="0">
                        <a:pos x="3282" y="3225"/>
                      </a:cxn>
                      <a:cxn ang="0">
                        <a:pos x="3312" y="3201"/>
                      </a:cxn>
                      <a:cxn ang="0">
                        <a:pos x="3444" y="3009"/>
                      </a:cxn>
                      <a:cxn ang="0">
                        <a:pos x="3515" y="2769"/>
                      </a:cxn>
                      <a:cxn ang="0">
                        <a:pos x="3521" y="2488"/>
                      </a:cxn>
                      <a:cxn ang="0">
                        <a:pos x="3462" y="2170"/>
                      </a:cxn>
                      <a:cxn ang="0">
                        <a:pos x="3336" y="1834"/>
                      </a:cxn>
                      <a:cxn ang="0">
                        <a:pos x="3145" y="1499"/>
                      </a:cxn>
                      <a:cxn ang="0">
                        <a:pos x="2816" y="1061"/>
                      </a:cxn>
                      <a:cxn ang="0">
                        <a:pos x="2284" y="575"/>
                      </a:cxn>
                      <a:cxn ang="0">
                        <a:pos x="1775" y="252"/>
                      </a:cxn>
                      <a:cxn ang="0">
                        <a:pos x="1273" y="60"/>
                      </a:cxn>
                      <a:cxn ang="0">
                        <a:pos x="807" y="0"/>
                      </a:cxn>
                      <a:cxn ang="0">
                        <a:pos x="418" y="84"/>
                      </a:cxn>
                      <a:cxn ang="0">
                        <a:pos x="167" y="288"/>
                      </a:cxn>
                      <a:cxn ang="0">
                        <a:pos x="53" y="498"/>
                      </a:cxn>
                      <a:cxn ang="0">
                        <a:pos x="0" y="749"/>
                      </a:cxn>
                      <a:cxn ang="0">
                        <a:pos x="18" y="1043"/>
                      </a:cxn>
                      <a:cxn ang="0">
                        <a:pos x="101" y="1373"/>
                      </a:cxn>
                      <a:cxn ang="0">
                        <a:pos x="251" y="1708"/>
                      </a:cxn>
                      <a:cxn ang="0">
                        <a:pos x="454" y="2038"/>
                      </a:cxn>
                      <a:cxn ang="0">
                        <a:pos x="914" y="2572"/>
                      </a:cxn>
                      <a:cxn ang="0">
                        <a:pos x="1255" y="2865"/>
                      </a:cxn>
                      <a:cxn ang="0">
                        <a:pos x="1608" y="3099"/>
                      </a:cxn>
                      <a:cxn ang="0">
                        <a:pos x="1853" y="3225"/>
                      </a:cxn>
                      <a:cxn ang="0">
                        <a:pos x="1494" y="3027"/>
                      </a:cxn>
                      <a:cxn ang="0">
                        <a:pos x="1142" y="2769"/>
                      </a:cxn>
                    </a:cxnLst>
                    <a:rect l="0" t="0" r="r" b="b"/>
                    <a:pathLst>
                      <a:path w="3527" h="3225">
                        <a:moveTo>
                          <a:pt x="914" y="2572"/>
                        </a:moveTo>
                        <a:lnTo>
                          <a:pt x="717" y="2362"/>
                        </a:lnTo>
                        <a:lnTo>
                          <a:pt x="538" y="2146"/>
                        </a:lnTo>
                        <a:lnTo>
                          <a:pt x="460" y="2038"/>
                        </a:lnTo>
                        <a:lnTo>
                          <a:pt x="382" y="1930"/>
                        </a:lnTo>
                        <a:lnTo>
                          <a:pt x="317" y="1816"/>
                        </a:lnTo>
                        <a:lnTo>
                          <a:pt x="251" y="1702"/>
                        </a:lnTo>
                        <a:lnTo>
                          <a:pt x="197" y="1589"/>
                        </a:lnTo>
                        <a:lnTo>
                          <a:pt x="149" y="1481"/>
                        </a:lnTo>
                        <a:lnTo>
                          <a:pt x="107" y="1367"/>
                        </a:lnTo>
                        <a:lnTo>
                          <a:pt x="71" y="1259"/>
                        </a:lnTo>
                        <a:lnTo>
                          <a:pt x="41" y="1151"/>
                        </a:lnTo>
                        <a:lnTo>
                          <a:pt x="18" y="1043"/>
                        </a:lnTo>
                        <a:lnTo>
                          <a:pt x="6" y="941"/>
                        </a:lnTo>
                        <a:lnTo>
                          <a:pt x="0" y="839"/>
                        </a:lnTo>
                        <a:lnTo>
                          <a:pt x="6" y="749"/>
                        </a:lnTo>
                        <a:lnTo>
                          <a:pt x="12" y="659"/>
                        </a:lnTo>
                        <a:lnTo>
                          <a:pt x="30" y="575"/>
                        </a:lnTo>
                        <a:lnTo>
                          <a:pt x="59" y="498"/>
                        </a:lnTo>
                        <a:lnTo>
                          <a:pt x="89" y="420"/>
                        </a:lnTo>
                        <a:lnTo>
                          <a:pt x="125" y="354"/>
                        </a:lnTo>
                        <a:lnTo>
                          <a:pt x="173" y="288"/>
                        </a:lnTo>
                        <a:lnTo>
                          <a:pt x="221" y="228"/>
                        </a:lnTo>
                        <a:lnTo>
                          <a:pt x="317" y="150"/>
                        </a:lnTo>
                        <a:lnTo>
                          <a:pt x="424" y="90"/>
                        </a:lnTo>
                        <a:lnTo>
                          <a:pt x="544" y="42"/>
                        </a:lnTo>
                        <a:lnTo>
                          <a:pt x="669" y="12"/>
                        </a:lnTo>
                        <a:lnTo>
                          <a:pt x="813" y="0"/>
                        </a:lnTo>
                        <a:lnTo>
                          <a:pt x="956" y="6"/>
                        </a:lnTo>
                        <a:lnTo>
                          <a:pt x="1112" y="24"/>
                        </a:lnTo>
                        <a:lnTo>
                          <a:pt x="1273" y="60"/>
                        </a:lnTo>
                        <a:lnTo>
                          <a:pt x="1441" y="114"/>
                        </a:lnTo>
                        <a:lnTo>
                          <a:pt x="1608" y="174"/>
                        </a:lnTo>
                        <a:lnTo>
                          <a:pt x="1775" y="258"/>
                        </a:lnTo>
                        <a:lnTo>
                          <a:pt x="1949" y="348"/>
                        </a:lnTo>
                        <a:lnTo>
                          <a:pt x="2116" y="456"/>
                        </a:lnTo>
                        <a:lnTo>
                          <a:pt x="2284" y="575"/>
                        </a:lnTo>
                        <a:lnTo>
                          <a:pt x="2451" y="713"/>
                        </a:lnTo>
                        <a:lnTo>
                          <a:pt x="2613" y="857"/>
                        </a:lnTo>
                        <a:lnTo>
                          <a:pt x="2810" y="1067"/>
                        </a:lnTo>
                        <a:lnTo>
                          <a:pt x="2989" y="1283"/>
                        </a:lnTo>
                        <a:lnTo>
                          <a:pt x="3073" y="1391"/>
                        </a:lnTo>
                        <a:lnTo>
                          <a:pt x="3145" y="1505"/>
                        </a:lnTo>
                        <a:lnTo>
                          <a:pt x="3216" y="1612"/>
                        </a:lnTo>
                        <a:lnTo>
                          <a:pt x="3276" y="1726"/>
                        </a:lnTo>
                        <a:lnTo>
                          <a:pt x="3330" y="1840"/>
                        </a:lnTo>
                        <a:lnTo>
                          <a:pt x="3384" y="1948"/>
                        </a:lnTo>
                        <a:lnTo>
                          <a:pt x="3426" y="2062"/>
                        </a:lnTo>
                        <a:lnTo>
                          <a:pt x="3462" y="2170"/>
                        </a:lnTo>
                        <a:lnTo>
                          <a:pt x="3491" y="2278"/>
                        </a:lnTo>
                        <a:lnTo>
                          <a:pt x="3509" y="2386"/>
                        </a:lnTo>
                        <a:lnTo>
                          <a:pt x="3521" y="2488"/>
                        </a:lnTo>
                        <a:lnTo>
                          <a:pt x="3527" y="2590"/>
                        </a:lnTo>
                        <a:lnTo>
                          <a:pt x="3521" y="2680"/>
                        </a:lnTo>
                        <a:lnTo>
                          <a:pt x="3515" y="2769"/>
                        </a:lnTo>
                        <a:lnTo>
                          <a:pt x="3497" y="2853"/>
                        </a:lnTo>
                        <a:lnTo>
                          <a:pt x="3474" y="2931"/>
                        </a:lnTo>
                        <a:lnTo>
                          <a:pt x="3438" y="3009"/>
                        </a:lnTo>
                        <a:lnTo>
                          <a:pt x="3402" y="3075"/>
                        </a:lnTo>
                        <a:lnTo>
                          <a:pt x="3360" y="3141"/>
                        </a:lnTo>
                        <a:lnTo>
                          <a:pt x="3306" y="3201"/>
                        </a:lnTo>
                        <a:lnTo>
                          <a:pt x="3294" y="3213"/>
                        </a:lnTo>
                        <a:lnTo>
                          <a:pt x="3282" y="3225"/>
                        </a:lnTo>
                        <a:lnTo>
                          <a:pt x="3288" y="3225"/>
                        </a:lnTo>
                        <a:lnTo>
                          <a:pt x="3300" y="3213"/>
                        </a:lnTo>
                        <a:lnTo>
                          <a:pt x="3312" y="3201"/>
                        </a:lnTo>
                        <a:lnTo>
                          <a:pt x="3366" y="3141"/>
                        </a:lnTo>
                        <a:lnTo>
                          <a:pt x="3408" y="3075"/>
                        </a:lnTo>
                        <a:lnTo>
                          <a:pt x="3444" y="3009"/>
                        </a:lnTo>
                        <a:lnTo>
                          <a:pt x="3474" y="2931"/>
                        </a:lnTo>
                        <a:lnTo>
                          <a:pt x="3497" y="2853"/>
                        </a:lnTo>
                        <a:lnTo>
                          <a:pt x="3515" y="2769"/>
                        </a:lnTo>
                        <a:lnTo>
                          <a:pt x="3527" y="2680"/>
                        </a:lnTo>
                        <a:lnTo>
                          <a:pt x="3527" y="2590"/>
                        </a:lnTo>
                        <a:lnTo>
                          <a:pt x="3521" y="2488"/>
                        </a:lnTo>
                        <a:lnTo>
                          <a:pt x="3509" y="2386"/>
                        </a:lnTo>
                        <a:lnTo>
                          <a:pt x="3491" y="2278"/>
                        </a:lnTo>
                        <a:lnTo>
                          <a:pt x="3462" y="2170"/>
                        </a:lnTo>
                        <a:lnTo>
                          <a:pt x="3426" y="2056"/>
                        </a:lnTo>
                        <a:lnTo>
                          <a:pt x="3384" y="1948"/>
                        </a:lnTo>
                        <a:lnTo>
                          <a:pt x="3336" y="1834"/>
                        </a:lnTo>
                        <a:lnTo>
                          <a:pt x="3276" y="1726"/>
                        </a:lnTo>
                        <a:lnTo>
                          <a:pt x="3216" y="1612"/>
                        </a:lnTo>
                        <a:lnTo>
                          <a:pt x="3145" y="1499"/>
                        </a:lnTo>
                        <a:lnTo>
                          <a:pt x="3073" y="1391"/>
                        </a:lnTo>
                        <a:lnTo>
                          <a:pt x="2989" y="1277"/>
                        </a:lnTo>
                        <a:lnTo>
                          <a:pt x="2816" y="1061"/>
                        </a:lnTo>
                        <a:lnTo>
                          <a:pt x="2613" y="857"/>
                        </a:lnTo>
                        <a:lnTo>
                          <a:pt x="2451" y="707"/>
                        </a:lnTo>
                        <a:lnTo>
                          <a:pt x="2284" y="575"/>
                        </a:lnTo>
                        <a:lnTo>
                          <a:pt x="2116" y="456"/>
                        </a:lnTo>
                        <a:lnTo>
                          <a:pt x="1949" y="348"/>
                        </a:lnTo>
                        <a:lnTo>
                          <a:pt x="1775" y="252"/>
                        </a:lnTo>
                        <a:lnTo>
                          <a:pt x="1608" y="174"/>
                        </a:lnTo>
                        <a:lnTo>
                          <a:pt x="1435" y="108"/>
                        </a:lnTo>
                        <a:lnTo>
                          <a:pt x="1273" y="60"/>
                        </a:lnTo>
                        <a:lnTo>
                          <a:pt x="1112" y="24"/>
                        </a:lnTo>
                        <a:lnTo>
                          <a:pt x="956" y="0"/>
                        </a:lnTo>
                        <a:lnTo>
                          <a:pt x="807" y="0"/>
                        </a:lnTo>
                        <a:lnTo>
                          <a:pt x="669" y="12"/>
                        </a:lnTo>
                        <a:lnTo>
                          <a:pt x="538" y="42"/>
                        </a:lnTo>
                        <a:lnTo>
                          <a:pt x="418" y="84"/>
                        </a:lnTo>
                        <a:lnTo>
                          <a:pt x="311" y="150"/>
                        </a:lnTo>
                        <a:lnTo>
                          <a:pt x="215" y="228"/>
                        </a:lnTo>
                        <a:lnTo>
                          <a:pt x="167" y="288"/>
                        </a:lnTo>
                        <a:lnTo>
                          <a:pt x="119" y="354"/>
                        </a:lnTo>
                        <a:lnTo>
                          <a:pt x="83" y="420"/>
                        </a:lnTo>
                        <a:lnTo>
                          <a:pt x="53" y="498"/>
                        </a:lnTo>
                        <a:lnTo>
                          <a:pt x="30" y="575"/>
                        </a:lnTo>
                        <a:lnTo>
                          <a:pt x="12" y="659"/>
                        </a:lnTo>
                        <a:lnTo>
                          <a:pt x="0" y="749"/>
                        </a:lnTo>
                        <a:lnTo>
                          <a:pt x="0" y="839"/>
                        </a:lnTo>
                        <a:lnTo>
                          <a:pt x="6" y="941"/>
                        </a:lnTo>
                        <a:lnTo>
                          <a:pt x="18" y="1043"/>
                        </a:lnTo>
                        <a:lnTo>
                          <a:pt x="35" y="1151"/>
                        </a:lnTo>
                        <a:lnTo>
                          <a:pt x="65" y="1259"/>
                        </a:lnTo>
                        <a:lnTo>
                          <a:pt x="101" y="1373"/>
                        </a:lnTo>
                        <a:lnTo>
                          <a:pt x="143" y="1481"/>
                        </a:lnTo>
                        <a:lnTo>
                          <a:pt x="191" y="1595"/>
                        </a:lnTo>
                        <a:lnTo>
                          <a:pt x="251" y="1708"/>
                        </a:lnTo>
                        <a:lnTo>
                          <a:pt x="311" y="1816"/>
                        </a:lnTo>
                        <a:lnTo>
                          <a:pt x="382" y="1930"/>
                        </a:lnTo>
                        <a:lnTo>
                          <a:pt x="454" y="2038"/>
                        </a:lnTo>
                        <a:lnTo>
                          <a:pt x="538" y="2152"/>
                        </a:lnTo>
                        <a:lnTo>
                          <a:pt x="717" y="2368"/>
                        </a:lnTo>
                        <a:lnTo>
                          <a:pt x="914" y="2572"/>
                        </a:lnTo>
                        <a:lnTo>
                          <a:pt x="1028" y="2674"/>
                        </a:lnTo>
                        <a:lnTo>
                          <a:pt x="1142" y="2775"/>
                        </a:lnTo>
                        <a:lnTo>
                          <a:pt x="1255" y="2865"/>
                        </a:lnTo>
                        <a:lnTo>
                          <a:pt x="1369" y="2949"/>
                        </a:lnTo>
                        <a:lnTo>
                          <a:pt x="1488" y="3027"/>
                        </a:lnTo>
                        <a:lnTo>
                          <a:pt x="1608" y="3099"/>
                        </a:lnTo>
                        <a:lnTo>
                          <a:pt x="1722" y="3165"/>
                        </a:lnTo>
                        <a:lnTo>
                          <a:pt x="1841" y="3225"/>
                        </a:lnTo>
                        <a:lnTo>
                          <a:pt x="1853" y="3225"/>
                        </a:lnTo>
                        <a:lnTo>
                          <a:pt x="1734" y="3165"/>
                        </a:lnTo>
                        <a:lnTo>
                          <a:pt x="1614" y="3099"/>
                        </a:lnTo>
                        <a:lnTo>
                          <a:pt x="1494" y="3027"/>
                        </a:lnTo>
                        <a:lnTo>
                          <a:pt x="1375" y="2949"/>
                        </a:lnTo>
                        <a:lnTo>
                          <a:pt x="1261" y="2865"/>
                        </a:lnTo>
                        <a:lnTo>
                          <a:pt x="1142" y="2769"/>
                        </a:lnTo>
                        <a:lnTo>
                          <a:pt x="914" y="2572"/>
                        </a:lnTo>
                        <a:lnTo>
                          <a:pt x="914" y="2572"/>
                        </a:lnTo>
                        <a:close/>
                      </a:path>
                    </a:pathLst>
                  </a:custGeom>
                  <a:solidFill>
                    <a:schemeClr val="accent2"/>
                  </a:solidFill>
                  <a:ln w="9525">
                    <a:noFill/>
                    <a:round/>
                    <a:headEnd/>
                    <a:tailEnd/>
                  </a:ln>
                </p:spPr>
                <p:txBody>
                  <a:bodyPr/>
                  <a:lstStyle/>
                  <a:p>
                    <a:pPr>
                      <a:defRPr/>
                    </a:pPr>
                    <a:endParaRPr lang="ru-RU"/>
                  </a:p>
                </p:txBody>
              </p:sp>
              <p:grpSp>
                <p:nvGrpSpPr>
                  <p:cNvPr id="1065" name="Group 10"/>
                  <p:cNvGrpSpPr>
                    <a:grpSpLocks/>
                  </p:cNvGrpSpPr>
                  <p:nvPr userDrawn="1"/>
                </p:nvGrpSpPr>
                <p:grpSpPr bwMode="auto">
                  <a:xfrm>
                    <a:off x="0" y="522"/>
                    <a:ext cx="4751" cy="3794"/>
                    <a:chOff x="0" y="522"/>
                    <a:chExt cx="4751" cy="3794"/>
                  </a:xfrm>
                </p:grpSpPr>
                <p:sp>
                  <p:nvSpPr>
                    <p:cNvPr id="99339" name="Freeform 11"/>
                    <p:cNvSpPr>
                      <a:spLocks/>
                    </p:cNvSpPr>
                    <p:nvPr userDrawn="1"/>
                  </p:nvSpPr>
                  <p:spPr bwMode="hidden">
                    <a:xfrm>
                      <a:off x="400" y="522"/>
                      <a:ext cx="4264" cy="3794"/>
                    </a:xfrm>
                    <a:custGeom>
                      <a:avLst/>
                      <a:gdLst/>
                      <a:ahLst/>
                      <a:cxnLst>
                        <a:cxn ang="0">
                          <a:pos x="4245" y="3237"/>
                        </a:cxn>
                        <a:cxn ang="0">
                          <a:pos x="4203" y="2961"/>
                        </a:cxn>
                        <a:cxn ang="0">
                          <a:pos x="4120" y="2679"/>
                        </a:cxn>
                        <a:cxn ang="0">
                          <a:pos x="4000" y="2391"/>
                        </a:cxn>
                        <a:cxn ang="0">
                          <a:pos x="3845" y="2098"/>
                        </a:cxn>
                        <a:cxn ang="0">
                          <a:pos x="3659" y="1810"/>
                        </a:cxn>
                        <a:cxn ang="0">
                          <a:pos x="3438" y="1528"/>
                        </a:cxn>
                        <a:cxn ang="0">
                          <a:pos x="3193" y="1252"/>
                        </a:cxn>
                        <a:cxn ang="0">
                          <a:pos x="2858" y="935"/>
                        </a:cxn>
                        <a:cxn ang="0">
                          <a:pos x="2434" y="605"/>
                        </a:cxn>
                        <a:cxn ang="0">
                          <a:pos x="1991" y="341"/>
                        </a:cxn>
                        <a:cxn ang="0">
                          <a:pos x="1549" y="143"/>
                        </a:cxn>
                        <a:cxn ang="0">
                          <a:pos x="1124" y="35"/>
                        </a:cxn>
                        <a:cxn ang="0">
                          <a:pos x="741" y="0"/>
                        </a:cxn>
                        <a:cxn ang="0">
                          <a:pos x="401" y="47"/>
                        </a:cxn>
                        <a:cxn ang="0">
                          <a:pos x="120" y="173"/>
                        </a:cxn>
                        <a:cxn ang="0">
                          <a:pos x="0" y="269"/>
                        </a:cxn>
                        <a:cxn ang="0">
                          <a:pos x="263" y="101"/>
                        </a:cxn>
                        <a:cxn ang="0">
                          <a:pos x="586" y="18"/>
                        </a:cxn>
                        <a:cxn ang="0">
                          <a:pos x="957" y="18"/>
                        </a:cxn>
                        <a:cxn ang="0">
                          <a:pos x="1357" y="95"/>
                        </a:cxn>
                        <a:cxn ang="0">
                          <a:pos x="1782" y="245"/>
                        </a:cxn>
                        <a:cxn ang="0">
                          <a:pos x="2212" y="467"/>
                        </a:cxn>
                        <a:cxn ang="0">
                          <a:pos x="2643" y="761"/>
                        </a:cxn>
                        <a:cxn ang="0">
                          <a:pos x="3061" y="1120"/>
                        </a:cxn>
                        <a:cxn ang="0">
                          <a:pos x="3318" y="1390"/>
                        </a:cxn>
                        <a:cxn ang="0">
                          <a:pos x="3552" y="1666"/>
                        </a:cxn>
                        <a:cxn ang="0">
                          <a:pos x="3755" y="1954"/>
                        </a:cxn>
                        <a:cxn ang="0">
                          <a:pos x="3922" y="2247"/>
                        </a:cxn>
                        <a:cxn ang="0">
                          <a:pos x="4060" y="2535"/>
                        </a:cxn>
                        <a:cxn ang="0">
                          <a:pos x="4162" y="2823"/>
                        </a:cxn>
                        <a:cxn ang="0">
                          <a:pos x="4221" y="3105"/>
                        </a:cxn>
                        <a:cxn ang="0">
                          <a:pos x="4245" y="3368"/>
                        </a:cxn>
                        <a:cxn ang="0">
                          <a:pos x="4233" y="3590"/>
                        </a:cxn>
                        <a:cxn ang="0">
                          <a:pos x="4185" y="3794"/>
                        </a:cxn>
                        <a:cxn ang="0">
                          <a:pos x="4215" y="3692"/>
                        </a:cxn>
                        <a:cxn ang="0">
                          <a:pos x="4245" y="3482"/>
                        </a:cxn>
                        <a:cxn ang="0">
                          <a:pos x="4251" y="3368"/>
                        </a:cxn>
                      </a:cxnLst>
                      <a:rect l="0" t="0" r="r" b="b"/>
                      <a:pathLst>
                        <a:path w="4251" h="3794">
                          <a:moveTo>
                            <a:pt x="4251" y="3368"/>
                          </a:moveTo>
                          <a:lnTo>
                            <a:pt x="4245" y="3237"/>
                          </a:lnTo>
                          <a:lnTo>
                            <a:pt x="4227" y="3099"/>
                          </a:lnTo>
                          <a:lnTo>
                            <a:pt x="4203" y="2961"/>
                          </a:lnTo>
                          <a:lnTo>
                            <a:pt x="4167" y="2823"/>
                          </a:lnTo>
                          <a:lnTo>
                            <a:pt x="4120" y="2679"/>
                          </a:lnTo>
                          <a:lnTo>
                            <a:pt x="4066" y="2535"/>
                          </a:lnTo>
                          <a:lnTo>
                            <a:pt x="4000" y="2391"/>
                          </a:lnTo>
                          <a:lnTo>
                            <a:pt x="3928" y="2247"/>
                          </a:lnTo>
                          <a:lnTo>
                            <a:pt x="3845" y="2098"/>
                          </a:lnTo>
                          <a:lnTo>
                            <a:pt x="3755" y="1954"/>
                          </a:lnTo>
                          <a:lnTo>
                            <a:pt x="3659" y="1810"/>
                          </a:lnTo>
                          <a:lnTo>
                            <a:pt x="3552" y="1666"/>
                          </a:lnTo>
                          <a:lnTo>
                            <a:pt x="3438" y="1528"/>
                          </a:lnTo>
                          <a:lnTo>
                            <a:pt x="3318" y="1390"/>
                          </a:lnTo>
                          <a:lnTo>
                            <a:pt x="3193" y="1252"/>
                          </a:lnTo>
                          <a:lnTo>
                            <a:pt x="3061" y="1120"/>
                          </a:lnTo>
                          <a:lnTo>
                            <a:pt x="2858" y="935"/>
                          </a:lnTo>
                          <a:lnTo>
                            <a:pt x="2649" y="761"/>
                          </a:lnTo>
                          <a:lnTo>
                            <a:pt x="2434" y="605"/>
                          </a:lnTo>
                          <a:lnTo>
                            <a:pt x="2212" y="467"/>
                          </a:lnTo>
                          <a:lnTo>
                            <a:pt x="1991" y="341"/>
                          </a:lnTo>
                          <a:lnTo>
                            <a:pt x="1770" y="233"/>
                          </a:lnTo>
                          <a:lnTo>
                            <a:pt x="1549" y="143"/>
                          </a:lnTo>
                          <a:lnTo>
                            <a:pt x="1327" y="77"/>
                          </a:lnTo>
                          <a:lnTo>
                            <a:pt x="1124" y="35"/>
                          </a:lnTo>
                          <a:lnTo>
                            <a:pt x="927" y="6"/>
                          </a:lnTo>
                          <a:lnTo>
                            <a:pt x="741" y="0"/>
                          </a:lnTo>
                          <a:lnTo>
                            <a:pt x="568" y="18"/>
                          </a:lnTo>
                          <a:lnTo>
                            <a:pt x="401" y="47"/>
                          </a:lnTo>
                          <a:lnTo>
                            <a:pt x="257" y="101"/>
                          </a:lnTo>
                          <a:lnTo>
                            <a:pt x="120" y="173"/>
                          </a:lnTo>
                          <a:lnTo>
                            <a:pt x="0" y="263"/>
                          </a:lnTo>
                          <a:lnTo>
                            <a:pt x="0" y="269"/>
                          </a:lnTo>
                          <a:lnTo>
                            <a:pt x="126" y="173"/>
                          </a:lnTo>
                          <a:lnTo>
                            <a:pt x="263" y="101"/>
                          </a:lnTo>
                          <a:lnTo>
                            <a:pt x="419" y="47"/>
                          </a:lnTo>
                          <a:lnTo>
                            <a:pt x="586" y="18"/>
                          </a:lnTo>
                          <a:lnTo>
                            <a:pt x="765" y="6"/>
                          </a:lnTo>
                          <a:lnTo>
                            <a:pt x="957" y="18"/>
                          </a:lnTo>
                          <a:lnTo>
                            <a:pt x="1154" y="47"/>
                          </a:lnTo>
                          <a:lnTo>
                            <a:pt x="1357" y="95"/>
                          </a:lnTo>
                          <a:lnTo>
                            <a:pt x="1567" y="161"/>
                          </a:lnTo>
                          <a:lnTo>
                            <a:pt x="1782" y="245"/>
                          </a:lnTo>
                          <a:lnTo>
                            <a:pt x="1997" y="347"/>
                          </a:lnTo>
                          <a:lnTo>
                            <a:pt x="2212" y="467"/>
                          </a:lnTo>
                          <a:lnTo>
                            <a:pt x="2428" y="605"/>
                          </a:lnTo>
                          <a:lnTo>
                            <a:pt x="2643" y="761"/>
                          </a:lnTo>
                          <a:lnTo>
                            <a:pt x="2858" y="935"/>
                          </a:lnTo>
                          <a:lnTo>
                            <a:pt x="3061" y="1120"/>
                          </a:lnTo>
                          <a:lnTo>
                            <a:pt x="3193" y="1252"/>
                          </a:lnTo>
                          <a:lnTo>
                            <a:pt x="3318" y="1390"/>
                          </a:lnTo>
                          <a:lnTo>
                            <a:pt x="3438" y="1528"/>
                          </a:lnTo>
                          <a:lnTo>
                            <a:pt x="3552" y="1666"/>
                          </a:lnTo>
                          <a:lnTo>
                            <a:pt x="3653" y="1810"/>
                          </a:lnTo>
                          <a:lnTo>
                            <a:pt x="3755" y="1954"/>
                          </a:lnTo>
                          <a:lnTo>
                            <a:pt x="3839" y="2104"/>
                          </a:lnTo>
                          <a:lnTo>
                            <a:pt x="3922" y="2247"/>
                          </a:lnTo>
                          <a:lnTo>
                            <a:pt x="3994" y="2391"/>
                          </a:lnTo>
                          <a:lnTo>
                            <a:pt x="4060" y="2535"/>
                          </a:lnTo>
                          <a:lnTo>
                            <a:pt x="4114" y="2679"/>
                          </a:lnTo>
                          <a:lnTo>
                            <a:pt x="4162" y="2823"/>
                          </a:lnTo>
                          <a:lnTo>
                            <a:pt x="4197" y="2967"/>
                          </a:lnTo>
                          <a:lnTo>
                            <a:pt x="4221" y="3105"/>
                          </a:lnTo>
                          <a:lnTo>
                            <a:pt x="4239" y="3237"/>
                          </a:lnTo>
                          <a:lnTo>
                            <a:pt x="4245" y="3368"/>
                          </a:lnTo>
                          <a:lnTo>
                            <a:pt x="4245" y="3482"/>
                          </a:lnTo>
                          <a:lnTo>
                            <a:pt x="4233" y="3590"/>
                          </a:lnTo>
                          <a:lnTo>
                            <a:pt x="4215" y="3692"/>
                          </a:lnTo>
                          <a:lnTo>
                            <a:pt x="4185" y="3794"/>
                          </a:lnTo>
                          <a:lnTo>
                            <a:pt x="4185" y="3794"/>
                          </a:lnTo>
                          <a:lnTo>
                            <a:pt x="4215" y="3692"/>
                          </a:lnTo>
                          <a:lnTo>
                            <a:pt x="4239" y="3590"/>
                          </a:lnTo>
                          <a:lnTo>
                            <a:pt x="4245" y="3482"/>
                          </a:lnTo>
                          <a:lnTo>
                            <a:pt x="4251" y="3368"/>
                          </a:lnTo>
                          <a:lnTo>
                            <a:pt x="4251" y="3368"/>
                          </a:lnTo>
                          <a:close/>
                        </a:path>
                      </a:pathLst>
                    </a:custGeom>
                    <a:solidFill>
                      <a:schemeClr val="accent2"/>
                    </a:solidFill>
                    <a:ln w="9525">
                      <a:noFill/>
                      <a:round/>
                      <a:headEnd/>
                      <a:tailEnd/>
                    </a:ln>
                  </p:spPr>
                  <p:txBody>
                    <a:bodyPr/>
                    <a:lstStyle/>
                    <a:p>
                      <a:pPr>
                        <a:defRPr/>
                      </a:pPr>
                      <a:endParaRPr lang="ru-RU"/>
                    </a:p>
                  </p:txBody>
                </p:sp>
                <p:grpSp>
                  <p:nvGrpSpPr>
                    <p:cNvPr id="1067" name="Group 12"/>
                    <p:cNvGrpSpPr>
                      <a:grpSpLocks/>
                    </p:cNvGrpSpPr>
                    <p:nvPr userDrawn="1"/>
                  </p:nvGrpSpPr>
                  <p:grpSpPr bwMode="auto">
                    <a:xfrm>
                      <a:off x="0" y="659"/>
                      <a:ext cx="4751" cy="3657"/>
                      <a:chOff x="0" y="659"/>
                      <a:chExt cx="4751" cy="3657"/>
                    </a:xfrm>
                  </p:grpSpPr>
                  <p:sp>
                    <p:nvSpPr>
                      <p:cNvPr id="99341" name="Freeform 13"/>
                      <p:cNvSpPr>
                        <a:spLocks/>
                      </p:cNvSpPr>
                      <p:nvPr userDrawn="1"/>
                    </p:nvSpPr>
                    <p:spPr bwMode="hidden">
                      <a:xfrm>
                        <a:off x="400" y="659"/>
                        <a:ext cx="4121" cy="3657"/>
                      </a:xfrm>
                      <a:custGeom>
                        <a:avLst/>
                        <a:gdLst/>
                        <a:ahLst/>
                        <a:cxnLst>
                          <a:cxn ang="0">
                            <a:pos x="161" y="186"/>
                          </a:cxn>
                          <a:cxn ang="0">
                            <a:pos x="442" y="54"/>
                          </a:cxn>
                          <a:cxn ang="0">
                            <a:pos x="771" y="6"/>
                          </a:cxn>
                          <a:cxn ang="0">
                            <a:pos x="1136" y="36"/>
                          </a:cxn>
                          <a:cxn ang="0">
                            <a:pos x="1537" y="144"/>
                          </a:cxn>
                          <a:cxn ang="0">
                            <a:pos x="1949" y="324"/>
                          </a:cxn>
                          <a:cxn ang="0">
                            <a:pos x="2368" y="570"/>
                          </a:cxn>
                          <a:cxn ang="0">
                            <a:pos x="2780" y="888"/>
                          </a:cxn>
                          <a:cxn ang="0">
                            <a:pos x="3103" y="1193"/>
                          </a:cxn>
                          <a:cxn ang="0">
                            <a:pos x="3336" y="1451"/>
                          </a:cxn>
                          <a:cxn ang="0">
                            <a:pos x="3540" y="1721"/>
                          </a:cxn>
                          <a:cxn ang="0">
                            <a:pos x="3719" y="1997"/>
                          </a:cxn>
                          <a:cxn ang="0">
                            <a:pos x="3863" y="2272"/>
                          </a:cxn>
                          <a:cxn ang="0">
                            <a:pos x="3976" y="2548"/>
                          </a:cxn>
                          <a:cxn ang="0">
                            <a:pos x="4060" y="2818"/>
                          </a:cxn>
                          <a:cxn ang="0">
                            <a:pos x="4102" y="3070"/>
                          </a:cxn>
                          <a:cxn ang="0">
                            <a:pos x="4102" y="3321"/>
                          </a:cxn>
                          <a:cxn ang="0">
                            <a:pos x="4060" y="3549"/>
                          </a:cxn>
                          <a:cxn ang="0">
                            <a:pos x="4030" y="3657"/>
                          </a:cxn>
                          <a:cxn ang="0">
                            <a:pos x="4090" y="3447"/>
                          </a:cxn>
                          <a:cxn ang="0">
                            <a:pos x="4108" y="3213"/>
                          </a:cxn>
                          <a:cxn ang="0">
                            <a:pos x="4102" y="3070"/>
                          </a:cxn>
                          <a:cxn ang="0">
                            <a:pos x="4060" y="2812"/>
                          </a:cxn>
                          <a:cxn ang="0">
                            <a:pos x="3982" y="2548"/>
                          </a:cxn>
                          <a:cxn ang="0">
                            <a:pos x="3869" y="2272"/>
                          </a:cxn>
                          <a:cxn ang="0">
                            <a:pos x="3725" y="1997"/>
                          </a:cxn>
                          <a:cxn ang="0">
                            <a:pos x="3546" y="1721"/>
                          </a:cxn>
                          <a:cxn ang="0">
                            <a:pos x="3342" y="1451"/>
                          </a:cxn>
                          <a:cxn ang="0">
                            <a:pos x="3109" y="1187"/>
                          </a:cxn>
                          <a:cxn ang="0">
                            <a:pos x="2792" y="888"/>
                          </a:cxn>
                          <a:cxn ang="0">
                            <a:pos x="2386" y="576"/>
                          </a:cxn>
                          <a:cxn ang="0">
                            <a:pos x="1967" y="330"/>
                          </a:cxn>
                          <a:cxn ang="0">
                            <a:pos x="1543" y="144"/>
                          </a:cxn>
                          <a:cxn ang="0">
                            <a:pos x="1130" y="30"/>
                          </a:cxn>
                          <a:cxn ang="0">
                            <a:pos x="753" y="0"/>
                          </a:cxn>
                          <a:cxn ang="0">
                            <a:pos x="431" y="54"/>
                          </a:cxn>
                          <a:cxn ang="0">
                            <a:pos x="161" y="186"/>
                          </a:cxn>
                          <a:cxn ang="0">
                            <a:pos x="24" y="306"/>
                          </a:cxn>
                          <a:cxn ang="0">
                            <a:pos x="0" y="336"/>
                          </a:cxn>
                          <a:cxn ang="0">
                            <a:pos x="48" y="282"/>
                          </a:cxn>
                        </a:cxnLst>
                        <a:rect l="0" t="0" r="r" b="b"/>
                        <a:pathLst>
                          <a:path w="4108" h="3657">
                            <a:moveTo>
                              <a:pt x="48" y="282"/>
                            </a:moveTo>
                            <a:lnTo>
                              <a:pt x="161" y="186"/>
                            </a:lnTo>
                            <a:lnTo>
                              <a:pt x="293" y="108"/>
                            </a:lnTo>
                            <a:lnTo>
                              <a:pt x="442" y="54"/>
                            </a:lnTo>
                            <a:lnTo>
                              <a:pt x="598" y="18"/>
                            </a:lnTo>
                            <a:lnTo>
                              <a:pt x="771" y="6"/>
                            </a:lnTo>
                            <a:lnTo>
                              <a:pt x="951" y="12"/>
                            </a:lnTo>
                            <a:lnTo>
                              <a:pt x="1136" y="36"/>
                            </a:lnTo>
                            <a:lnTo>
                              <a:pt x="1333" y="84"/>
                            </a:lnTo>
                            <a:lnTo>
                              <a:pt x="1537" y="144"/>
                            </a:lnTo>
                            <a:lnTo>
                              <a:pt x="1740" y="222"/>
                            </a:lnTo>
                            <a:lnTo>
                              <a:pt x="1949" y="324"/>
                            </a:lnTo>
                            <a:lnTo>
                              <a:pt x="2158" y="438"/>
                            </a:lnTo>
                            <a:lnTo>
                              <a:pt x="2368" y="570"/>
                            </a:lnTo>
                            <a:lnTo>
                              <a:pt x="2577" y="720"/>
                            </a:lnTo>
                            <a:lnTo>
                              <a:pt x="2780" y="888"/>
                            </a:lnTo>
                            <a:lnTo>
                              <a:pt x="2978" y="1067"/>
                            </a:lnTo>
                            <a:lnTo>
                              <a:pt x="3103" y="1193"/>
                            </a:lnTo>
                            <a:lnTo>
                              <a:pt x="3223" y="1319"/>
                            </a:lnTo>
                            <a:lnTo>
                              <a:pt x="3336" y="1451"/>
                            </a:lnTo>
                            <a:lnTo>
                              <a:pt x="3444" y="1589"/>
                            </a:lnTo>
                            <a:lnTo>
                              <a:pt x="3540" y="1721"/>
                            </a:lnTo>
                            <a:lnTo>
                              <a:pt x="3635" y="1859"/>
                            </a:lnTo>
                            <a:lnTo>
                              <a:pt x="3719" y="1997"/>
                            </a:lnTo>
                            <a:lnTo>
                              <a:pt x="3797" y="2134"/>
                            </a:lnTo>
                            <a:lnTo>
                              <a:pt x="3863" y="2272"/>
                            </a:lnTo>
                            <a:lnTo>
                              <a:pt x="3928" y="2410"/>
                            </a:lnTo>
                            <a:lnTo>
                              <a:pt x="3976" y="2548"/>
                            </a:lnTo>
                            <a:lnTo>
                              <a:pt x="4024" y="2680"/>
                            </a:lnTo>
                            <a:lnTo>
                              <a:pt x="4060" y="2818"/>
                            </a:lnTo>
                            <a:lnTo>
                              <a:pt x="4084" y="2944"/>
                            </a:lnTo>
                            <a:lnTo>
                              <a:pt x="4102" y="3070"/>
                            </a:lnTo>
                            <a:lnTo>
                              <a:pt x="4108" y="3195"/>
                            </a:lnTo>
                            <a:lnTo>
                              <a:pt x="4102" y="3321"/>
                            </a:lnTo>
                            <a:lnTo>
                              <a:pt x="4090" y="3441"/>
                            </a:lnTo>
                            <a:lnTo>
                              <a:pt x="4060" y="3549"/>
                            </a:lnTo>
                            <a:lnTo>
                              <a:pt x="4024" y="3657"/>
                            </a:lnTo>
                            <a:lnTo>
                              <a:pt x="4030" y="3657"/>
                            </a:lnTo>
                            <a:lnTo>
                              <a:pt x="4066" y="3555"/>
                            </a:lnTo>
                            <a:lnTo>
                              <a:pt x="4090" y="3447"/>
                            </a:lnTo>
                            <a:lnTo>
                              <a:pt x="4102" y="3333"/>
                            </a:lnTo>
                            <a:lnTo>
                              <a:pt x="4108" y="3213"/>
                            </a:lnTo>
                            <a:lnTo>
                              <a:pt x="4108" y="3195"/>
                            </a:lnTo>
                            <a:lnTo>
                              <a:pt x="4102" y="3070"/>
                            </a:lnTo>
                            <a:lnTo>
                              <a:pt x="4084" y="2944"/>
                            </a:lnTo>
                            <a:lnTo>
                              <a:pt x="4060" y="2812"/>
                            </a:lnTo>
                            <a:lnTo>
                              <a:pt x="4024" y="2680"/>
                            </a:lnTo>
                            <a:lnTo>
                              <a:pt x="3982" y="2548"/>
                            </a:lnTo>
                            <a:lnTo>
                              <a:pt x="3928" y="2410"/>
                            </a:lnTo>
                            <a:lnTo>
                              <a:pt x="3869" y="2272"/>
                            </a:lnTo>
                            <a:lnTo>
                              <a:pt x="3803" y="2134"/>
                            </a:lnTo>
                            <a:lnTo>
                              <a:pt x="3725" y="1997"/>
                            </a:lnTo>
                            <a:lnTo>
                              <a:pt x="3641" y="1859"/>
                            </a:lnTo>
                            <a:lnTo>
                              <a:pt x="3546" y="1721"/>
                            </a:lnTo>
                            <a:lnTo>
                              <a:pt x="3450" y="1583"/>
                            </a:lnTo>
                            <a:lnTo>
                              <a:pt x="3342" y="1451"/>
                            </a:lnTo>
                            <a:lnTo>
                              <a:pt x="3229" y="1319"/>
                            </a:lnTo>
                            <a:lnTo>
                              <a:pt x="3109" y="1187"/>
                            </a:lnTo>
                            <a:lnTo>
                              <a:pt x="2984" y="1061"/>
                            </a:lnTo>
                            <a:lnTo>
                              <a:pt x="2792" y="888"/>
                            </a:lnTo>
                            <a:lnTo>
                              <a:pt x="2589" y="726"/>
                            </a:lnTo>
                            <a:lnTo>
                              <a:pt x="2386" y="576"/>
                            </a:lnTo>
                            <a:lnTo>
                              <a:pt x="2176" y="444"/>
                            </a:lnTo>
                            <a:lnTo>
                              <a:pt x="1967" y="330"/>
                            </a:lnTo>
                            <a:lnTo>
                              <a:pt x="1752" y="228"/>
                            </a:lnTo>
                            <a:lnTo>
                              <a:pt x="1543" y="144"/>
                            </a:lnTo>
                            <a:lnTo>
                              <a:pt x="1333" y="78"/>
                            </a:lnTo>
                            <a:lnTo>
                              <a:pt x="1130" y="30"/>
                            </a:lnTo>
                            <a:lnTo>
                              <a:pt x="939" y="6"/>
                            </a:lnTo>
                            <a:lnTo>
                              <a:pt x="753" y="0"/>
                            </a:lnTo>
                            <a:lnTo>
                              <a:pt x="586" y="18"/>
                            </a:lnTo>
                            <a:lnTo>
                              <a:pt x="431" y="54"/>
                            </a:lnTo>
                            <a:lnTo>
                              <a:pt x="287" y="108"/>
                            </a:lnTo>
                            <a:lnTo>
                              <a:pt x="161" y="186"/>
                            </a:lnTo>
                            <a:lnTo>
                              <a:pt x="48" y="282"/>
                            </a:lnTo>
                            <a:lnTo>
                              <a:pt x="24" y="306"/>
                            </a:lnTo>
                            <a:lnTo>
                              <a:pt x="0" y="330"/>
                            </a:lnTo>
                            <a:lnTo>
                              <a:pt x="0" y="336"/>
                            </a:lnTo>
                            <a:lnTo>
                              <a:pt x="24" y="312"/>
                            </a:lnTo>
                            <a:lnTo>
                              <a:pt x="48" y="282"/>
                            </a:lnTo>
                            <a:lnTo>
                              <a:pt x="48" y="282"/>
                            </a:lnTo>
                            <a:close/>
                          </a:path>
                        </a:pathLst>
                      </a:custGeom>
                      <a:solidFill>
                        <a:schemeClr val="accent2"/>
                      </a:solidFill>
                      <a:ln w="9525">
                        <a:noFill/>
                        <a:round/>
                        <a:headEnd/>
                        <a:tailEnd/>
                      </a:ln>
                    </p:spPr>
                    <p:txBody>
                      <a:bodyPr/>
                      <a:lstStyle/>
                      <a:p>
                        <a:pPr>
                          <a:defRPr/>
                        </a:pPr>
                        <a:endParaRPr lang="ru-RU"/>
                      </a:p>
                    </p:txBody>
                  </p:sp>
                  <p:grpSp>
                    <p:nvGrpSpPr>
                      <p:cNvPr id="1069" name="Group 14"/>
                      <p:cNvGrpSpPr>
                        <a:grpSpLocks/>
                      </p:cNvGrpSpPr>
                      <p:nvPr userDrawn="1"/>
                    </p:nvGrpSpPr>
                    <p:grpSpPr bwMode="auto">
                      <a:xfrm>
                        <a:off x="0" y="808"/>
                        <a:ext cx="4751" cy="3508"/>
                        <a:chOff x="-400" y="808"/>
                        <a:chExt cx="4751" cy="3508"/>
                      </a:xfrm>
                    </p:grpSpPr>
                    <p:sp>
                      <p:nvSpPr>
                        <p:cNvPr id="99343" name="Line 15"/>
                        <p:cNvSpPr>
                          <a:spLocks noChangeShapeType="1"/>
                        </p:cNvSpPr>
                        <p:nvPr userDrawn="1"/>
                      </p:nvSpPr>
                      <p:spPr bwMode="hidden">
                        <a:xfrm rot="1678521" flipH="1" flipV="1">
                          <a:off x="876" y="809"/>
                          <a:ext cx="1242" cy="1910"/>
                        </a:xfrm>
                        <a:prstGeom prst="line">
                          <a:avLst/>
                        </a:prstGeom>
                        <a:noFill/>
                        <a:ln w="9525">
                          <a:solidFill>
                            <a:schemeClr val="accent2"/>
                          </a:solidFill>
                          <a:round/>
                          <a:headEnd/>
                          <a:tailEnd/>
                        </a:ln>
                        <a:effectLst/>
                      </p:spPr>
                      <p:txBody>
                        <a:bodyPr/>
                        <a:lstStyle/>
                        <a:p>
                          <a:pPr>
                            <a:defRPr/>
                          </a:pPr>
                          <a:endParaRPr lang="ru-RU"/>
                        </a:p>
                      </p:txBody>
                    </p:sp>
                    <p:sp>
                      <p:nvSpPr>
                        <p:cNvPr id="99344" name="Line 16"/>
                        <p:cNvSpPr>
                          <a:spLocks noChangeShapeType="1"/>
                        </p:cNvSpPr>
                        <p:nvPr userDrawn="1"/>
                      </p:nvSpPr>
                      <p:spPr bwMode="hidden">
                        <a:xfrm rot="1678521" flipH="1" flipV="1">
                          <a:off x="-210" y="2117"/>
                          <a:ext cx="1921" cy="379"/>
                        </a:xfrm>
                        <a:prstGeom prst="line">
                          <a:avLst/>
                        </a:prstGeom>
                        <a:noFill/>
                        <a:ln w="9525">
                          <a:solidFill>
                            <a:schemeClr val="accent2"/>
                          </a:solidFill>
                          <a:round/>
                          <a:headEnd/>
                          <a:tailEnd/>
                        </a:ln>
                        <a:effectLst/>
                      </p:spPr>
                      <p:txBody>
                        <a:bodyPr/>
                        <a:lstStyle/>
                        <a:p>
                          <a:pPr>
                            <a:defRPr/>
                          </a:pPr>
                          <a:endParaRPr lang="ru-RU"/>
                        </a:p>
                      </p:txBody>
                    </p:sp>
                    <p:sp>
                      <p:nvSpPr>
                        <p:cNvPr id="99345" name="Line 17"/>
                        <p:cNvSpPr>
                          <a:spLocks noChangeShapeType="1"/>
                        </p:cNvSpPr>
                        <p:nvPr userDrawn="1"/>
                      </p:nvSpPr>
                      <p:spPr bwMode="hidden">
                        <a:xfrm rot="1678521" flipH="1" flipV="1">
                          <a:off x="-257" y="1886"/>
                          <a:ext cx="2029" cy="591"/>
                        </a:xfrm>
                        <a:prstGeom prst="line">
                          <a:avLst/>
                        </a:prstGeom>
                        <a:noFill/>
                        <a:ln w="9525">
                          <a:solidFill>
                            <a:schemeClr val="accent2"/>
                          </a:solidFill>
                          <a:round/>
                          <a:headEnd/>
                          <a:tailEnd/>
                        </a:ln>
                        <a:effectLst/>
                      </p:spPr>
                      <p:txBody>
                        <a:bodyPr/>
                        <a:lstStyle/>
                        <a:p>
                          <a:pPr>
                            <a:defRPr/>
                          </a:pPr>
                          <a:endParaRPr lang="ru-RU"/>
                        </a:p>
                      </p:txBody>
                    </p:sp>
                    <p:sp>
                      <p:nvSpPr>
                        <p:cNvPr id="99346" name="Line 18"/>
                        <p:cNvSpPr>
                          <a:spLocks noChangeShapeType="1"/>
                        </p:cNvSpPr>
                        <p:nvPr userDrawn="1"/>
                      </p:nvSpPr>
                      <p:spPr bwMode="hidden">
                        <a:xfrm rot="1678521" flipH="1" flipV="1">
                          <a:off x="-327" y="1599"/>
                          <a:ext cx="2175" cy="852"/>
                        </a:xfrm>
                        <a:prstGeom prst="line">
                          <a:avLst/>
                        </a:prstGeom>
                        <a:noFill/>
                        <a:ln w="9525">
                          <a:solidFill>
                            <a:schemeClr val="accent2"/>
                          </a:solidFill>
                          <a:round/>
                          <a:headEnd/>
                          <a:tailEnd/>
                        </a:ln>
                        <a:effectLst/>
                      </p:spPr>
                      <p:txBody>
                        <a:bodyPr/>
                        <a:lstStyle/>
                        <a:p>
                          <a:pPr>
                            <a:defRPr/>
                          </a:pPr>
                          <a:endParaRPr lang="ru-RU"/>
                        </a:p>
                      </p:txBody>
                    </p:sp>
                    <p:sp>
                      <p:nvSpPr>
                        <p:cNvPr id="99347" name="Line 19"/>
                        <p:cNvSpPr>
                          <a:spLocks noChangeShapeType="1"/>
                        </p:cNvSpPr>
                        <p:nvPr userDrawn="1"/>
                      </p:nvSpPr>
                      <p:spPr bwMode="hidden">
                        <a:xfrm rot="1678521" flipH="1" flipV="1">
                          <a:off x="-400" y="1259"/>
                          <a:ext cx="2334" cy="1165"/>
                        </a:xfrm>
                        <a:prstGeom prst="line">
                          <a:avLst/>
                        </a:prstGeom>
                        <a:noFill/>
                        <a:ln w="9525">
                          <a:solidFill>
                            <a:schemeClr val="accent2"/>
                          </a:solidFill>
                          <a:round/>
                          <a:headEnd/>
                          <a:tailEnd/>
                        </a:ln>
                        <a:effectLst/>
                      </p:spPr>
                      <p:txBody>
                        <a:bodyPr/>
                        <a:lstStyle/>
                        <a:p>
                          <a:pPr>
                            <a:defRPr/>
                          </a:pPr>
                          <a:endParaRPr lang="ru-RU"/>
                        </a:p>
                      </p:txBody>
                    </p:sp>
                    <p:sp>
                      <p:nvSpPr>
                        <p:cNvPr id="99348" name="Line 20"/>
                        <p:cNvSpPr>
                          <a:spLocks noChangeShapeType="1"/>
                        </p:cNvSpPr>
                        <p:nvPr userDrawn="1"/>
                      </p:nvSpPr>
                      <p:spPr bwMode="hidden">
                        <a:xfrm rot="1678521" flipH="1" flipV="1">
                          <a:off x="179" y="872"/>
                          <a:ext cx="1891" cy="1681"/>
                        </a:xfrm>
                        <a:prstGeom prst="line">
                          <a:avLst/>
                        </a:prstGeom>
                        <a:noFill/>
                        <a:ln w="9525">
                          <a:solidFill>
                            <a:schemeClr val="accent2"/>
                          </a:solidFill>
                          <a:round/>
                          <a:headEnd/>
                          <a:tailEnd/>
                        </a:ln>
                        <a:effectLst/>
                      </p:spPr>
                      <p:txBody>
                        <a:bodyPr/>
                        <a:lstStyle/>
                        <a:p>
                          <a:pPr>
                            <a:defRPr/>
                          </a:pPr>
                          <a:endParaRPr lang="ru-RU"/>
                        </a:p>
                      </p:txBody>
                    </p:sp>
                    <p:sp>
                      <p:nvSpPr>
                        <p:cNvPr id="99349" name="Line 21"/>
                        <p:cNvSpPr>
                          <a:spLocks noChangeShapeType="1"/>
                        </p:cNvSpPr>
                        <p:nvPr userDrawn="1"/>
                      </p:nvSpPr>
                      <p:spPr bwMode="hidden">
                        <a:xfrm rot="1678521" flipH="1" flipV="1">
                          <a:off x="-150" y="2329"/>
                          <a:ext cx="1806" cy="194"/>
                        </a:xfrm>
                        <a:prstGeom prst="line">
                          <a:avLst/>
                        </a:prstGeom>
                        <a:noFill/>
                        <a:ln w="9525">
                          <a:solidFill>
                            <a:schemeClr val="accent2"/>
                          </a:solidFill>
                          <a:round/>
                          <a:headEnd/>
                          <a:tailEnd/>
                        </a:ln>
                        <a:effectLst/>
                      </p:spPr>
                      <p:txBody>
                        <a:bodyPr/>
                        <a:lstStyle/>
                        <a:p>
                          <a:pPr>
                            <a:defRPr/>
                          </a:pPr>
                          <a:endParaRPr lang="ru-RU"/>
                        </a:p>
                      </p:txBody>
                    </p:sp>
                    <p:sp>
                      <p:nvSpPr>
                        <p:cNvPr id="99350" name="Line 22"/>
                        <p:cNvSpPr>
                          <a:spLocks noChangeShapeType="1"/>
                        </p:cNvSpPr>
                        <p:nvPr userDrawn="1"/>
                      </p:nvSpPr>
                      <p:spPr bwMode="hidden">
                        <a:xfrm rot="1678521" flipH="1" flipV="1">
                          <a:off x="-109" y="2514"/>
                          <a:ext cx="1720" cy="30"/>
                        </a:xfrm>
                        <a:prstGeom prst="line">
                          <a:avLst/>
                        </a:prstGeom>
                        <a:noFill/>
                        <a:ln w="9525">
                          <a:solidFill>
                            <a:schemeClr val="accent2"/>
                          </a:solidFill>
                          <a:round/>
                          <a:headEnd/>
                          <a:tailEnd/>
                        </a:ln>
                        <a:effectLst/>
                      </p:spPr>
                      <p:txBody>
                        <a:bodyPr/>
                        <a:lstStyle/>
                        <a:p>
                          <a:pPr>
                            <a:defRPr/>
                          </a:pPr>
                          <a:endParaRPr lang="ru-RU"/>
                        </a:p>
                      </p:txBody>
                    </p:sp>
                    <p:sp>
                      <p:nvSpPr>
                        <p:cNvPr id="99351" name="Line 23"/>
                        <p:cNvSpPr>
                          <a:spLocks noChangeShapeType="1"/>
                        </p:cNvSpPr>
                        <p:nvPr userDrawn="1"/>
                      </p:nvSpPr>
                      <p:spPr bwMode="hidden">
                        <a:xfrm rot="1678521" flipH="1">
                          <a:off x="545" y="2785"/>
                          <a:ext cx="849" cy="802"/>
                        </a:xfrm>
                        <a:prstGeom prst="line">
                          <a:avLst/>
                        </a:prstGeom>
                        <a:noFill/>
                        <a:ln w="9525">
                          <a:solidFill>
                            <a:schemeClr val="accent2"/>
                          </a:solidFill>
                          <a:round/>
                          <a:headEnd/>
                          <a:tailEnd/>
                        </a:ln>
                        <a:effectLst/>
                      </p:spPr>
                      <p:txBody>
                        <a:bodyPr/>
                        <a:lstStyle/>
                        <a:p>
                          <a:pPr>
                            <a:defRPr/>
                          </a:pPr>
                          <a:endParaRPr lang="ru-RU"/>
                        </a:p>
                      </p:txBody>
                    </p:sp>
                    <p:sp>
                      <p:nvSpPr>
                        <p:cNvPr id="99352" name="Line 24"/>
                        <p:cNvSpPr>
                          <a:spLocks noChangeShapeType="1"/>
                        </p:cNvSpPr>
                        <p:nvPr userDrawn="1"/>
                      </p:nvSpPr>
                      <p:spPr bwMode="hidden">
                        <a:xfrm rot="1678521" flipH="1">
                          <a:off x="168" y="2669"/>
                          <a:ext cx="1295" cy="560"/>
                        </a:xfrm>
                        <a:prstGeom prst="line">
                          <a:avLst/>
                        </a:prstGeom>
                        <a:noFill/>
                        <a:ln w="9525">
                          <a:solidFill>
                            <a:schemeClr val="accent2"/>
                          </a:solidFill>
                          <a:round/>
                          <a:headEnd/>
                          <a:tailEnd/>
                        </a:ln>
                        <a:effectLst/>
                      </p:spPr>
                      <p:txBody>
                        <a:bodyPr/>
                        <a:lstStyle/>
                        <a:p>
                          <a:pPr>
                            <a:defRPr/>
                          </a:pPr>
                          <a:endParaRPr lang="ru-RU"/>
                        </a:p>
                      </p:txBody>
                    </p:sp>
                    <p:sp>
                      <p:nvSpPr>
                        <p:cNvPr id="99353" name="Line 25"/>
                        <p:cNvSpPr>
                          <a:spLocks noChangeShapeType="1"/>
                        </p:cNvSpPr>
                        <p:nvPr userDrawn="1"/>
                      </p:nvSpPr>
                      <p:spPr bwMode="hidden">
                        <a:xfrm rot="1678521" flipH="1">
                          <a:off x="-34" y="2588"/>
                          <a:ext cx="1576" cy="245"/>
                        </a:xfrm>
                        <a:prstGeom prst="line">
                          <a:avLst/>
                        </a:prstGeom>
                        <a:noFill/>
                        <a:ln w="9525">
                          <a:solidFill>
                            <a:schemeClr val="accent2"/>
                          </a:solidFill>
                          <a:round/>
                          <a:headEnd/>
                          <a:tailEnd/>
                        </a:ln>
                        <a:effectLst/>
                      </p:spPr>
                      <p:txBody>
                        <a:bodyPr/>
                        <a:lstStyle/>
                        <a:p>
                          <a:pPr>
                            <a:defRPr/>
                          </a:pPr>
                          <a:endParaRPr lang="ru-RU"/>
                        </a:p>
                      </p:txBody>
                    </p:sp>
                    <p:sp>
                      <p:nvSpPr>
                        <p:cNvPr id="99354" name="Line 26"/>
                        <p:cNvSpPr>
                          <a:spLocks noChangeShapeType="1"/>
                        </p:cNvSpPr>
                        <p:nvPr userDrawn="1"/>
                      </p:nvSpPr>
                      <p:spPr bwMode="hidden">
                        <a:xfrm rot="1678521" flipH="1">
                          <a:off x="1201" y="2985"/>
                          <a:ext cx="141" cy="1041"/>
                        </a:xfrm>
                        <a:prstGeom prst="line">
                          <a:avLst/>
                        </a:prstGeom>
                        <a:noFill/>
                        <a:ln w="9525">
                          <a:solidFill>
                            <a:schemeClr val="accent2"/>
                          </a:solidFill>
                          <a:round/>
                          <a:headEnd/>
                          <a:tailEnd/>
                        </a:ln>
                        <a:effectLst/>
                      </p:spPr>
                      <p:txBody>
                        <a:bodyPr/>
                        <a:lstStyle/>
                        <a:p>
                          <a:pPr>
                            <a:defRPr/>
                          </a:pPr>
                          <a:endParaRPr lang="ru-RU"/>
                        </a:p>
                      </p:txBody>
                    </p:sp>
                    <p:sp>
                      <p:nvSpPr>
                        <p:cNvPr id="99355" name="Line 27"/>
                        <p:cNvSpPr>
                          <a:spLocks noChangeShapeType="1"/>
                        </p:cNvSpPr>
                        <p:nvPr userDrawn="1"/>
                      </p:nvSpPr>
                      <p:spPr bwMode="hidden">
                        <a:xfrm rot="1678521" flipH="1">
                          <a:off x="1292" y="3013"/>
                          <a:ext cx="47" cy="1058"/>
                        </a:xfrm>
                        <a:prstGeom prst="line">
                          <a:avLst/>
                        </a:prstGeom>
                        <a:noFill/>
                        <a:ln w="9525">
                          <a:solidFill>
                            <a:schemeClr val="accent2"/>
                          </a:solidFill>
                          <a:round/>
                          <a:headEnd/>
                          <a:tailEnd/>
                        </a:ln>
                        <a:effectLst/>
                      </p:spPr>
                      <p:txBody>
                        <a:bodyPr/>
                        <a:lstStyle/>
                        <a:p>
                          <a:pPr>
                            <a:defRPr/>
                          </a:pPr>
                          <a:endParaRPr lang="ru-RU"/>
                        </a:p>
                      </p:txBody>
                    </p:sp>
                    <p:sp>
                      <p:nvSpPr>
                        <p:cNvPr id="99356" name="Line 28"/>
                        <p:cNvSpPr>
                          <a:spLocks noChangeShapeType="1"/>
                        </p:cNvSpPr>
                        <p:nvPr userDrawn="1"/>
                      </p:nvSpPr>
                      <p:spPr bwMode="hidden">
                        <a:xfrm rot="1678521">
                          <a:off x="1331" y="3034"/>
                          <a:ext cx="47" cy="1081"/>
                        </a:xfrm>
                        <a:prstGeom prst="line">
                          <a:avLst/>
                        </a:prstGeom>
                        <a:noFill/>
                        <a:ln w="9525">
                          <a:solidFill>
                            <a:schemeClr val="accent2"/>
                          </a:solidFill>
                          <a:round/>
                          <a:headEnd/>
                          <a:tailEnd/>
                        </a:ln>
                        <a:effectLst/>
                      </p:spPr>
                      <p:txBody>
                        <a:bodyPr/>
                        <a:lstStyle/>
                        <a:p>
                          <a:pPr>
                            <a:defRPr/>
                          </a:pPr>
                          <a:endParaRPr lang="ru-RU"/>
                        </a:p>
                      </p:txBody>
                    </p:sp>
                    <p:sp>
                      <p:nvSpPr>
                        <p:cNvPr id="99357" name="Line 29"/>
                        <p:cNvSpPr>
                          <a:spLocks noChangeShapeType="1"/>
                        </p:cNvSpPr>
                        <p:nvPr userDrawn="1"/>
                      </p:nvSpPr>
                      <p:spPr bwMode="hidden">
                        <a:xfrm rot="1678521">
                          <a:off x="1325" y="3059"/>
                          <a:ext cx="145" cy="1101"/>
                        </a:xfrm>
                        <a:prstGeom prst="line">
                          <a:avLst/>
                        </a:prstGeom>
                        <a:noFill/>
                        <a:ln w="9525">
                          <a:solidFill>
                            <a:schemeClr val="accent2"/>
                          </a:solidFill>
                          <a:round/>
                          <a:headEnd/>
                          <a:tailEnd/>
                        </a:ln>
                        <a:effectLst/>
                      </p:spPr>
                      <p:txBody>
                        <a:bodyPr/>
                        <a:lstStyle/>
                        <a:p>
                          <a:pPr>
                            <a:defRPr/>
                          </a:pPr>
                          <a:endParaRPr lang="ru-RU"/>
                        </a:p>
                      </p:txBody>
                    </p:sp>
                    <p:sp>
                      <p:nvSpPr>
                        <p:cNvPr id="99358" name="Line 30"/>
                        <p:cNvSpPr>
                          <a:spLocks noChangeShapeType="1"/>
                        </p:cNvSpPr>
                        <p:nvPr userDrawn="1"/>
                      </p:nvSpPr>
                      <p:spPr bwMode="hidden">
                        <a:xfrm rot="1678521">
                          <a:off x="1320" y="3090"/>
                          <a:ext cx="255" cy="1124"/>
                        </a:xfrm>
                        <a:prstGeom prst="line">
                          <a:avLst/>
                        </a:prstGeom>
                        <a:noFill/>
                        <a:ln w="9525">
                          <a:solidFill>
                            <a:schemeClr val="accent2"/>
                          </a:solidFill>
                          <a:round/>
                          <a:headEnd/>
                          <a:tailEnd/>
                        </a:ln>
                        <a:effectLst/>
                      </p:spPr>
                      <p:txBody>
                        <a:bodyPr/>
                        <a:lstStyle/>
                        <a:p>
                          <a:pPr>
                            <a:defRPr/>
                          </a:pPr>
                          <a:endParaRPr lang="ru-RU"/>
                        </a:p>
                      </p:txBody>
                    </p:sp>
                    <p:sp>
                      <p:nvSpPr>
                        <p:cNvPr id="99359" name="Line 31"/>
                        <p:cNvSpPr>
                          <a:spLocks noChangeShapeType="1"/>
                        </p:cNvSpPr>
                        <p:nvPr userDrawn="1"/>
                      </p:nvSpPr>
                      <p:spPr bwMode="hidden">
                        <a:xfrm rot="1678521">
                          <a:off x="1314" y="3117"/>
                          <a:ext cx="365" cy="1143"/>
                        </a:xfrm>
                        <a:prstGeom prst="line">
                          <a:avLst/>
                        </a:prstGeom>
                        <a:noFill/>
                        <a:ln w="9525">
                          <a:solidFill>
                            <a:schemeClr val="accent2"/>
                          </a:solidFill>
                          <a:round/>
                          <a:headEnd/>
                          <a:tailEnd/>
                        </a:ln>
                        <a:effectLst/>
                      </p:spPr>
                      <p:txBody>
                        <a:bodyPr/>
                        <a:lstStyle/>
                        <a:p>
                          <a:pPr>
                            <a:defRPr/>
                          </a:pPr>
                          <a:endParaRPr lang="ru-RU"/>
                        </a:p>
                      </p:txBody>
                    </p:sp>
                    <p:sp>
                      <p:nvSpPr>
                        <p:cNvPr id="99360" name="Line 32"/>
                        <p:cNvSpPr>
                          <a:spLocks noChangeShapeType="1"/>
                        </p:cNvSpPr>
                        <p:nvPr userDrawn="1"/>
                      </p:nvSpPr>
                      <p:spPr bwMode="hidden">
                        <a:xfrm rot="1678521">
                          <a:off x="1337" y="3181"/>
                          <a:ext cx="567" cy="1073"/>
                        </a:xfrm>
                        <a:prstGeom prst="line">
                          <a:avLst/>
                        </a:prstGeom>
                        <a:noFill/>
                        <a:ln w="9525">
                          <a:solidFill>
                            <a:schemeClr val="accent2"/>
                          </a:solidFill>
                          <a:round/>
                          <a:headEnd/>
                          <a:tailEnd/>
                        </a:ln>
                        <a:effectLst/>
                      </p:spPr>
                      <p:txBody>
                        <a:bodyPr/>
                        <a:lstStyle/>
                        <a:p>
                          <a:pPr>
                            <a:defRPr/>
                          </a:pPr>
                          <a:endParaRPr lang="ru-RU"/>
                        </a:p>
                      </p:txBody>
                    </p:sp>
                    <p:sp>
                      <p:nvSpPr>
                        <p:cNvPr id="99361" name="Line 33"/>
                        <p:cNvSpPr>
                          <a:spLocks noChangeShapeType="1"/>
                        </p:cNvSpPr>
                        <p:nvPr userDrawn="1"/>
                      </p:nvSpPr>
                      <p:spPr bwMode="hidden">
                        <a:xfrm rot="1678521">
                          <a:off x="1354" y="3209"/>
                          <a:ext cx="663" cy="1019"/>
                        </a:xfrm>
                        <a:prstGeom prst="line">
                          <a:avLst/>
                        </a:prstGeom>
                        <a:noFill/>
                        <a:ln w="9525">
                          <a:solidFill>
                            <a:schemeClr val="accent2"/>
                          </a:solidFill>
                          <a:round/>
                          <a:headEnd/>
                          <a:tailEnd/>
                        </a:ln>
                        <a:effectLst/>
                      </p:spPr>
                      <p:txBody>
                        <a:bodyPr/>
                        <a:lstStyle/>
                        <a:p>
                          <a:pPr>
                            <a:defRPr/>
                          </a:pPr>
                          <a:endParaRPr lang="ru-RU"/>
                        </a:p>
                      </p:txBody>
                    </p:sp>
                    <p:sp>
                      <p:nvSpPr>
                        <p:cNvPr id="99362" name="Line 34"/>
                        <p:cNvSpPr>
                          <a:spLocks noChangeShapeType="1"/>
                        </p:cNvSpPr>
                        <p:nvPr userDrawn="1"/>
                      </p:nvSpPr>
                      <p:spPr bwMode="hidden">
                        <a:xfrm rot="1678521">
                          <a:off x="1375" y="3238"/>
                          <a:ext cx="745" cy="957"/>
                        </a:xfrm>
                        <a:prstGeom prst="line">
                          <a:avLst/>
                        </a:prstGeom>
                        <a:noFill/>
                        <a:ln w="9525">
                          <a:solidFill>
                            <a:schemeClr val="accent2"/>
                          </a:solidFill>
                          <a:round/>
                          <a:headEnd/>
                          <a:tailEnd/>
                        </a:ln>
                        <a:effectLst/>
                      </p:spPr>
                      <p:txBody>
                        <a:bodyPr/>
                        <a:lstStyle/>
                        <a:p>
                          <a:pPr>
                            <a:defRPr/>
                          </a:pPr>
                          <a:endParaRPr lang="ru-RU"/>
                        </a:p>
                      </p:txBody>
                    </p:sp>
                    <p:sp>
                      <p:nvSpPr>
                        <p:cNvPr id="99363" name="Line 35"/>
                        <p:cNvSpPr>
                          <a:spLocks noChangeShapeType="1"/>
                        </p:cNvSpPr>
                        <p:nvPr userDrawn="1"/>
                      </p:nvSpPr>
                      <p:spPr bwMode="hidden">
                        <a:xfrm rot="1678521">
                          <a:off x="1393" y="3266"/>
                          <a:ext cx="849" cy="909"/>
                        </a:xfrm>
                        <a:prstGeom prst="line">
                          <a:avLst/>
                        </a:prstGeom>
                        <a:noFill/>
                        <a:ln w="9525">
                          <a:solidFill>
                            <a:schemeClr val="accent2"/>
                          </a:solidFill>
                          <a:round/>
                          <a:headEnd/>
                          <a:tailEnd/>
                        </a:ln>
                        <a:effectLst/>
                      </p:spPr>
                      <p:txBody>
                        <a:bodyPr/>
                        <a:lstStyle/>
                        <a:p>
                          <a:pPr>
                            <a:defRPr/>
                          </a:pPr>
                          <a:endParaRPr lang="ru-RU"/>
                        </a:p>
                      </p:txBody>
                    </p:sp>
                    <p:sp>
                      <p:nvSpPr>
                        <p:cNvPr id="99364" name="Line 36"/>
                        <p:cNvSpPr>
                          <a:spLocks noChangeShapeType="1"/>
                        </p:cNvSpPr>
                        <p:nvPr userDrawn="1"/>
                      </p:nvSpPr>
                      <p:spPr bwMode="hidden">
                        <a:xfrm rot="1678521">
                          <a:off x="1412" y="3293"/>
                          <a:ext cx="950" cy="856"/>
                        </a:xfrm>
                        <a:prstGeom prst="line">
                          <a:avLst/>
                        </a:prstGeom>
                        <a:noFill/>
                        <a:ln w="9525">
                          <a:solidFill>
                            <a:schemeClr val="accent2"/>
                          </a:solidFill>
                          <a:round/>
                          <a:headEnd/>
                          <a:tailEnd/>
                        </a:ln>
                        <a:effectLst/>
                      </p:spPr>
                      <p:txBody>
                        <a:bodyPr/>
                        <a:lstStyle/>
                        <a:p>
                          <a:pPr>
                            <a:defRPr/>
                          </a:pPr>
                          <a:endParaRPr lang="ru-RU"/>
                        </a:p>
                      </p:txBody>
                    </p:sp>
                    <p:sp>
                      <p:nvSpPr>
                        <p:cNvPr id="99365" name="Line 37"/>
                        <p:cNvSpPr>
                          <a:spLocks noChangeShapeType="1"/>
                        </p:cNvSpPr>
                        <p:nvPr userDrawn="1"/>
                      </p:nvSpPr>
                      <p:spPr bwMode="hidden">
                        <a:xfrm rot="1678521">
                          <a:off x="1429" y="3321"/>
                          <a:ext cx="1056" cy="788"/>
                        </a:xfrm>
                        <a:prstGeom prst="line">
                          <a:avLst/>
                        </a:prstGeom>
                        <a:noFill/>
                        <a:ln w="9525">
                          <a:solidFill>
                            <a:schemeClr val="accent2"/>
                          </a:solidFill>
                          <a:round/>
                          <a:headEnd/>
                          <a:tailEnd/>
                        </a:ln>
                        <a:effectLst/>
                      </p:spPr>
                      <p:txBody>
                        <a:bodyPr/>
                        <a:lstStyle/>
                        <a:p>
                          <a:pPr>
                            <a:defRPr/>
                          </a:pPr>
                          <a:endParaRPr lang="ru-RU"/>
                        </a:p>
                      </p:txBody>
                    </p:sp>
                    <p:sp>
                      <p:nvSpPr>
                        <p:cNvPr id="99366" name="Line 38"/>
                        <p:cNvSpPr>
                          <a:spLocks noChangeShapeType="1"/>
                        </p:cNvSpPr>
                        <p:nvPr userDrawn="1"/>
                      </p:nvSpPr>
                      <p:spPr bwMode="hidden">
                        <a:xfrm rot="1678521">
                          <a:off x="1452" y="3356"/>
                          <a:ext cx="1173" cy="727"/>
                        </a:xfrm>
                        <a:prstGeom prst="line">
                          <a:avLst/>
                        </a:prstGeom>
                        <a:noFill/>
                        <a:ln w="9525">
                          <a:solidFill>
                            <a:schemeClr val="accent2"/>
                          </a:solidFill>
                          <a:round/>
                          <a:headEnd/>
                          <a:tailEnd/>
                        </a:ln>
                        <a:effectLst/>
                      </p:spPr>
                      <p:txBody>
                        <a:bodyPr/>
                        <a:lstStyle/>
                        <a:p>
                          <a:pPr>
                            <a:defRPr/>
                          </a:pPr>
                          <a:endParaRPr lang="ru-RU"/>
                        </a:p>
                      </p:txBody>
                    </p:sp>
                    <p:sp>
                      <p:nvSpPr>
                        <p:cNvPr id="99367" name="Line 39"/>
                        <p:cNvSpPr>
                          <a:spLocks noChangeShapeType="1"/>
                        </p:cNvSpPr>
                        <p:nvPr userDrawn="1"/>
                      </p:nvSpPr>
                      <p:spPr bwMode="hidden">
                        <a:xfrm rot="1678521">
                          <a:off x="1469" y="3388"/>
                          <a:ext cx="1315" cy="665"/>
                        </a:xfrm>
                        <a:prstGeom prst="line">
                          <a:avLst/>
                        </a:prstGeom>
                        <a:noFill/>
                        <a:ln w="9525">
                          <a:solidFill>
                            <a:schemeClr val="accent2"/>
                          </a:solidFill>
                          <a:round/>
                          <a:headEnd/>
                          <a:tailEnd/>
                        </a:ln>
                        <a:effectLst/>
                      </p:spPr>
                      <p:txBody>
                        <a:bodyPr/>
                        <a:lstStyle/>
                        <a:p>
                          <a:pPr>
                            <a:defRPr/>
                          </a:pPr>
                          <a:endParaRPr lang="ru-RU"/>
                        </a:p>
                      </p:txBody>
                    </p:sp>
                    <p:sp>
                      <p:nvSpPr>
                        <p:cNvPr id="99368" name="Line 40"/>
                        <p:cNvSpPr>
                          <a:spLocks noChangeShapeType="1"/>
                        </p:cNvSpPr>
                        <p:nvPr userDrawn="1"/>
                      </p:nvSpPr>
                      <p:spPr bwMode="hidden">
                        <a:xfrm rot="1678521">
                          <a:off x="1493" y="3426"/>
                          <a:ext cx="1469" cy="585"/>
                        </a:xfrm>
                        <a:prstGeom prst="line">
                          <a:avLst/>
                        </a:prstGeom>
                        <a:noFill/>
                        <a:ln w="9525">
                          <a:solidFill>
                            <a:schemeClr val="accent2"/>
                          </a:solidFill>
                          <a:round/>
                          <a:headEnd/>
                          <a:tailEnd/>
                        </a:ln>
                        <a:effectLst/>
                      </p:spPr>
                      <p:txBody>
                        <a:bodyPr/>
                        <a:lstStyle/>
                        <a:p>
                          <a:pPr>
                            <a:defRPr/>
                          </a:pPr>
                          <a:endParaRPr lang="ru-RU"/>
                        </a:p>
                      </p:txBody>
                    </p:sp>
                    <p:sp>
                      <p:nvSpPr>
                        <p:cNvPr id="99369" name="Line 41"/>
                        <p:cNvSpPr>
                          <a:spLocks noChangeShapeType="1"/>
                        </p:cNvSpPr>
                        <p:nvPr userDrawn="1"/>
                      </p:nvSpPr>
                      <p:spPr bwMode="hidden">
                        <a:xfrm rot="1678521">
                          <a:off x="1511" y="3464"/>
                          <a:ext cx="1649" cy="495"/>
                        </a:xfrm>
                        <a:prstGeom prst="line">
                          <a:avLst/>
                        </a:prstGeom>
                        <a:noFill/>
                        <a:ln w="9525">
                          <a:solidFill>
                            <a:schemeClr val="accent2"/>
                          </a:solidFill>
                          <a:round/>
                          <a:headEnd/>
                          <a:tailEnd/>
                        </a:ln>
                        <a:effectLst/>
                      </p:spPr>
                      <p:txBody>
                        <a:bodyPr/>
                        <a:lstStyle/>
                        <a:p>
                          <a:pPr>
                            <a:defRPr/>
                          </a:pPr>
                          <a:endParaRPr lang="ru-RU"/>
                        </a:p>
                      </p:txBody>
                    </p:sp>
                    <p:sp>
                      <p:nvSpPr>
                        <p:cNvPr id="99370" name="Line 42"/>
                        <p:cNvSpPr>
                          <a:spLocks noChangeShapeType="1"/>
                        </p:cNvSpPr>
                        <p:nvPr userDrawn="1"/>
                      </p:nvSpPr>
                      <p:spPr bwMode="hidden">
                        <a:xfrm rot="1678521">
                          <a:off x="1528" y="3518"/>
                          <a:ext cx="1885" cy="380"/>
                        </a:xfrm>
                        <a:prstGeom prst="line">
                          <a:avLst/>
                        </a:prstGeom>
                        <a:noFill/>
                        <a:ln w="9525">
                          <a:solidFill>
                            <a:schemeClr val="accent2"/>
                          </a:solidFill>
                          <a:round/>
                          <a:headEnd/>
                          <a:tailEnd/>
                        </a:ln>
                        <a:effectLst/>
                      </p:spPr>
                      <p:txBody>
                        <a:bodyPr/>
                        <a:lstStyle/>
                        <a:p>
                          <a:pPr>
                            <a:defRPr/>
                          </a:pPr>
                          <a:endParaRPr lang="ru-RU"/>
                        </a:p>
                      </p:txBody>
                    </p:sp>
                    <p:sp>
                      <p:nvSpPr>
                        <p:cNvPr id="99371" name="Line 43"/>
                        <p:cNvSpPr>
                          <a:spLocks noChangeShapeType="1"/>
                        </p:cNvSpPr>
                        <p:nvPr userDrawn="1"/>
                      </p:nvSpPr>
                      <p:spPr bwMode="hidden">
                        <a:xfrm rot="1678521">
                          <a:off x="1552" y="3586"/>
                          <a:ext cx="2168" cy="240"/>
                        </a:xfrm>
                        <a:prstGeom prst="line">
                          <a:avLst/>
                        </a:prstGeom>
                        <a:noFill/>
                        <a:ln w="9525">
                          <a:solidFill>
                            <a:schemeClr val="accent2"/>
                          </a:solidFill>
                          <a:round/>
                          <a:headEnd/>
                          <a:tailEnd/>
                        </a:ln>
                        <a:effectLst/>
                      </p:spPr>
                      <p:txBody>
                        <a:bodyPr/>
                        <a:lstStyle/>
                        <a:p>
                          <a:pPr>
                            <a:defRPr/>
                          </a:pPr>
                          <a:endParaRPr lang="ru-RU"/>
                        </a:p>
                      </p:txBody>
                    </p:sp>
                    <p:sp>
                      <p:nvSpPr>
                        <p:cNvPr id="99372" name="Line 44"/>
                        <p:cNvSpPr>
                          <a:spLocks noChangeShapeType="1"/>
                        </p:cNvSpPr>
                        <p:nvPr userDrawn="1"/>
                      </p:nvSpPr>
                      <p:spPr bwMode="hidden">
                        <a:xfrm rot="1678521">
                          <a:off x="1577" y="3670"/>
                          <a:ext cx="2528" cy="60"/>
                        </a:xfrm>
                        <a:prstGeom prst="line">
                          <a:avLst/>
                        </a:prstGeom>
                        <a:noFill/>
                        <a:ln w="9525">
                          <a:solidFill>
                            <a:schemeClr val="accent2"/>
                          </a:solidFill>
                          <a:round/>
                          <a:headEnd/>
                          <a:tailEnd/>
                        </a:ln>
                        <a:effectLst/>
                      </p:spPr>
                      <p:txBody>
                        <a:bodyPr/>
                        <a:lstStyle/>
                        <a:p>
                          <a:pPr>
                            <a:defRPr/>
                          </a:pPr>
                          <a:endParaRPr lang="ru-RU"/>
                        </a:p>
                      </p:txBody>
                    </p:sp>
                    <p:sp>
                      <p:nvSpPr>
                        <p:cNvPr id="99373" name="Line 45"/>
                        <p:cNvSpPr>
                          <a:spLocks noChangeShapeType="1"/>
                        </p:cNvSpPr>
                        <p:nvPr userDrawn="1"/>
                      </p:nvSpPr>
                      <p:spPr bwMode="hidden">
                        <a:xfrm rot="1678521" flipV="1">
                          <a:off x="1621" y="3545"/>
                          <a:ext cx="2730" cy="176"/>
                        </a:xfrm>
                        <a:prstGeom prst="line">
                          <a:avLst/>
                        </a:prstGeom>
                        <a:noFill/>
                        <a:ln w="9525">
                          <a:solidFill>
                            <a:schemeClr val="accent2"/>
                          </a:solidFill>
                          <a:round/>
                          <a:headEnd/>
                          <a:tailEnd/>
                        </a:ln>
                        <a:effectLst/>
                      </p:spPr>
                      <p:txBody>
                        <a:bodyPr/>
                        <a:lstStyle/>
                        <a:p>
                          <a:pPr>
                            <a:defRPr/>
                          </a:pPr>
                          <a:endParaRPr lang="ru-RU"/>
                        </a:p>
                      </p:txBody>
                    </p:sp>
                    <p:sp>
                      <p:nvSpPr>
                        <p:cNvPr id="99374" name="Line 46"/>
                        <p:cNvSpPr>
                          <a:spLocks noChangeShapeType="1"/>
                        </p:cNvSpPr>
                        <p:nvPr userDrawn="1"/>
                      </p:nvSpPr>
                      <p:spPr bwMode="hidden">
                        <a:xfrm rot="1678521" flipV="1">
                          <a:off x="1682" y="3297"/>
                          <a:ext cx="2635" cy="404"/>
                        </a:xfrm>
                        <a:prstGeom prst="line">
                          <a:avLst/>
                        </a:prstGeom>
                        <a:noFill/>
                        <a:ln w="9525">
                          <a:solidFill>
                            <a:schemeClr val="accent2"/>
                          </a:solidFill>
                          <a:round/>
                          <a:headEnd/>
                          <a:tailEnd/>
                        </a:ln>
                        <a:effectLst/>
                      </p:spPr>
                      <p:txBody>
                        <a:bodyPr/>
                        <a:lstStyle/>
                        <a:p>
                          <a:pPr>
                            <a:defRPr/>
                          </a:pPr>
                          <a:endParaRPr lang="ru-RU"/>
                        </a:p>
                      </p:txBody>
                    </p:sp>
                    <p:sp>
                      <p:nvSpPr>
                        <p:cNvPr id="99375" name="Line 47"/>
                        <p:cNvSpPr>
                          <a:spLocks noChangeShapeType="1"/>
                        </p:cNvSpPr>
                        <p:nvPr userDrawn="1"/>
                      </p:nvSpPr>
                      <p:spPr bwMode="hidden">
                        <a:xfrm rot="1678521" flipV="1">
                          <a:off x="1782" y="2845"/>
                          <a:ext cx="2370" cy="789"/>
                        </a:xfrm>
                        <a:prstGeom prst="line">
                          <a:avLst/>
                        </a:prstGeom>
                        <a:noFill/>
                        <a:ln w="9525">
                          <a:solidFill>
                            <a:schemeClr val="accent2"/>
                          </a:solidFill>
                          <a:round/>
                          <a:headEnd/>
                          <a:tailEnd/>
                        </a:ln>
                        <a:effectLst/>
                      </p:spPr>
                      <p:txBody>
                        <a:bodyPr/>
                        <a:lstStyle/>
                        <a:p>
                          <a:pPr>
                            <a:defRPr/>
                          </a:pPr>
                          <a:endParaRPr lang="ru-RU"/>
                        </a:p>
                      </p:txBody>
                    </p:sp>
                    <p:sp>
                      <p:nvSpPr>
                        <p:cNvPr id="99376" name="Line 48"/>
                        <p:cNvSpPr>
                          <a:spLocks noChangeShapeType="1"/>
                        </p:cNvSpPr>
                        <p:nvPr userDrawn="1"/>
                      </p:nvSpPr>
                      <p:spPr bwMode="hidden">
                        <a:xfrm rot="1678521" flipV="1">
                          <a:off x="1960" y="1992"/>
                          <a:ext cx="1530" cy="1443"/>
                        </a:xfrm>
                        <a:prstGeom prst="line">
                          <a:avLst/>
                        </a:prstGeom>
                        <a:noFill/>
                        <a:ln w="9525">
                          <a:solidFill>
                            <a:schemeClr val="accent2"/>
                          </a:solidFill>
                          <a:round/>
                          <a:headEnd/>
                          <a:tailEnd/>
                        </a:ln>
                        <a:effectLst/>
                      </p:spPr>
                      <p:txBody>
                        <a:bodyPr/>
                        <a:lstStyle/>
                        <a:p>
                          <a:pPr>
                            <a:defRPr/>
                          </a:pPr>
                          <a:endParaRPr lang="ru-RU"/>
                        </a:p>
                      </p:txBody>
                    </p:sp>
                    <p:sp>
                      <p:nvSpPr>
                        <p:cNvPr id="99377" name="Line 49"/>
                        <p:cNvSpPr>
                          <a:spLocks noChangeShapeType="1"/>
                        </p:cNvSpPr>
                        <p:nvPr userDrawn="1"/>
                      </p:nvSpPr>
                      <p:spPr bwMode="hidden">
                        <a:xfrm rot="1678521" flipV="1">
                          <a:off x="2014" y="1727"/>
                          <a:ext cx="1219" cy="1629"/>
                        </a:xfrm>
                        <a:prstGeom prst="line">
                          <a:avLst/>
                        </a:prstGeom>
                        <a:noFill/>
                        <a:ln w="9525">
                          <a:solidFill>
                            <a:schemeClr val="accent2"/>
                          </a:solidFill>
                          <a:round/>
                          <a:headEnd/>
                          <a:tailEnd/>
                        </a:ln>
                        <a:effectLst/>
                      </p:spPr>
                      <p:txBody>
                        <a:bodyPr/>
                        <a:lstStyle/>
                        <a:p>
                          <a:pPr>
                            <a:defRPr/>
                          </a:pPr>
                          <a:endParaRPr lang="ru-RU"/>
                        </a:p>
                      </p:txBody>
                    </p:sp>
                    <p:sp>
                      <p:nvSpPr>
                        <p:cNvPr id="99378" name="Freeform 50"/>
                        <p:cNvSpPr>
                          <a:spLocks/>
                        </p:cNvSpPr>
                        <p:nvPr userDrawn="1"/>
                      </p:nvSpPr>
                      <p:spPr bwMode="hidden">
                        <a:xfrm>
                          <a:off x="0" y="2548"/>
                          <a:ext cx="1542" cy="1768"/>
                        </a:xfrm>
                        <a:custGeom>
                          <a:avLst/>
                          <a:gdLst/>
                          <a:ahLst/>
                          <a:cxnLst>
                            <a:cxn ang="0">
                              <a:pos x="909" y="1264"/>
                            </a:cxn>
                            <a:cxn ang="0">
                              <a:pos x="1058" y="1402"/>
                            </a:cxn>
                            <a:cxn ang="0">
                              <a:pos x="1214" y="1528"/>
                            </a:cxn>
                            <a:cxn ang="0">
                              <a:pos x="1369" y="1654"/>
                            </a:cxn>
                            <a:cxn ang="0">
                              <a:pos x="1531" y="1768"/>
                            </a:cxn>
                            <a:cxn ang="0">
                              <a:pos x="1537" y="1768"/>
                            </a:cxn>
                            <a:cxn ang="0">
                              <a:pos x="1375" y="1654"/>
                            </a:cxn>
                            <a:cxn ang="0">
                              <a:pos x="1220" y="1534"/>
                            </a:cxn>
                            <a:cxn ang="0">
                              <a:pos x="1064" y="1402"/>
                            </a:cxn>
                            <a:cxn ang="0">
                              <a:pos x="915" y="1258"/>
                            </a:cxn>
                            <a:cxn ang="0">
                              <a:pos x="765" y="1115"/>
                            </a:cxn>
                            <a:cxn ang="0">
                              <a:pos x="628" y="959"/>
                            </a:cxn>
                            <a:cxn ang="0">
                              <a:pos x="496" y="803"/>
                            </a:cxn>
                            <a:cxn ang="0">
                              <a:pos x="377" y="647"/>
                            </a:cxn>
                            <a:cxn ang="0">
                              <a:pos x="269" y="485"/>
                            </a:cxn>
                            <a:cxn ang="0">
                              <a:pos x="167" y="323"/>
                            </a:cxn>
                            <a:cxn ang="0">
                              <a:pos x="78" y="161"/>
                            </a:cxn>
                            <a:cxn ang="0">
                              <a:pos x="0" y="0"/>
                            </a:cxn>
                            <a:cxn ang="0">
                              <a:pos x="0" y="12"/>
                            </a:cxn>
                            <a:cxn ang="0">
                              <a:pos x="78" y="173"/>
                            </a:cxn>
                            <a:cxn ang="0">
                              <a:pos x="167" y="335"/>
                            </a:cxn>
                            <a:cxn ang="0">
                              <a:pos x="269" y="491"/>
                            </a:cxn>
                            <a:cxn ang="0">
                              <a:pos x="377" y="653"/>
                            </a:cxn>
                            <a:cxn ang="0">
                              <a:pos x="496" y="809"/>
                            </a:cxn>
                            <a:cxn ang="0">
                              <a:pos x="628" y="965"/>
                            </a:cxn>
                            <a:cxn ang="0">
                              <a:pos x="765" y="1121"/>
                            </a:cxn>
                            <a:cxn ang="0">
                              <a:pos x="909" y="1264"/>
                            </a:cxn>
                            <a:cxn ang="0">
                              <a:pos x="909" y="1264"/>
                            </a:cxn>
                          </a:cxnLst>
                          <a:rect l="0" t="0" r="r" b="b"/>
                          <a:pathLst>
                            <a:path w="1537" h="1768">
                              <a:moveTo>
                                <a:pt x="909" y="1264"/>
                              </a:moveTo>
                              <a:lnTo>
                                <a:pt x="1058" y="1402"/>
                              </a:lnTo>
                              <a:lnTo>
                                <a:pt x="1214" y="1528"/>
                              </a:lnTo>
                              <a:lnTo>
                                <a:pt x="1369" y="1654"/>
                              </a:lnTo>
                              <a:lnTo>
                                <a:pt x="1531" y="1768"/>
                              </a:lnTo>
                              <a:lnTo>
                                <a:pt x="1537" y="1768"/>
                              </a:lnTo>
                              <a:lnTo>
                                <a:pt x="1375" y="1654"/>
                              </a:lnTo>
                              <a:lnTo>
                                <a:pt x="1220" y="1534"/>
                              </a:lnTo>
                              <a:lnTo>
                                <a:pt x="1064" y="1402"/>
                              </a:lnTo>
                              <a:lnTo>
                                <a:pt x="915" y="1258"/>
                              </a:lnTo>
                              <a:lnTo>
                                <a:pt x="765" y="1115"/>
                              </a:lnTo>
                              <a:lnTo>
                                <a:pt x="628" y="959"/>
                              </a:lnTo>
                              <a:lnTo>
                                <a:pt x="496" y="803"/>
                              </a:lnTo>
                              <a:lnTo>
                                <a:pt x="377" y="647"/>
                              </a:lnTo>
                              <a:lnTo>
                                <a:pt x="269" y="485"/>
                              </a:lnTo>
                              <a:lnTo>
                                <a:pt x="167" y="323"/>
                              </a:lnTo>
                              <a:lnTo>
                                <a:pt x="78" y="161"/>
                              </a:lnTo>
                              <a:lnTo>
                                <a:pt x="0" y="0"/>
                              </a:lnTo>
                              <a:lnTo>
                                <a:pt x="0" y="12"/>
                              </a:lnTo>
                              <a:lnTo>
                                <a:pt x="78" y="173"/>
                              </a:lnTo>
                              <a:lnTo>
                                <a:pt x="167" y="335"/>
                              </a:lnTo>
                              <a:lnTo>
                                <a:pt x="269" y="491"/>
                              </a:lnTo>
                              <a:lnTo>
                                <a:pt x="377" y="653"/>
                              </a:lnTo>
                              <a:lnTo>
                                <a:pt x="496" y="809"/>
                              </a:lnTo>
                              <a:lnTo>
                                <a:pt x="628" y="965"/>
                              </a:lnTo>
                              <a:lnTo>
                                <a:pt x="765" y="1121"/>
                              </a:lnTo>
                              <a:lnTo>
                                <a:pt x="909" y="1264"/>
                              </a:lnTo>
                              <a:lnTo>
                                <a:pt x="909" y="1264"/>
                              </a:lnTo>
                              <a:close/>
                            </a:path>
                          </a:pathLst>
                        </a:custGeom>
                        <a:solidFill>
                          <a:schemeClr val="accent2"/>
                        </a:solidFill>
                        <a:ln w="9525">
                          <a:solidFill>
                            <a:schemeClr val="accent2"/>
                          </a:solidFill>
                          <a:round/>
                          <a:headEnd/>
                          <a:tailEnd/>
                        </a:ln>
                      </p:spPr>
                      <p:txBody>
                        <a:bodyPr/>
                        <a:lstStyle/>
                        <a:p>
                          <a:pPr>
                            <a:defRPr/>
                          </a:pPr>
                          <a:endParaRPr lang="ru-RU"/>
                        </a:p>
                      </p:txBody>
                    </p:sp>
                    <p:grpSp>
                      <p:nvGrpSpPr>
                        <p:cNvPr id="1106" name="Group 51"/>
                        <p:cNvGrpSpPr>
                          <a:grpSpLocks/>
                        </p:cNvGrpSpPr>
                        <p:nvPr userDrawn="1"/>
                      </p:nvGrpSpPr>
                      <p:grpSpPr bwMode="auto">
                        <a:xfrm>
                          <a:off x="0" y="1812"/>
                          <a:ext cx="3672" cy="2049"/>
                          <a:chOff x="5" y="1816"/>
                          <a:chExt cx="3672" cy="2049"/>
                        </a:xfrm>
                      </p:grpSpPr>
                      <p:sp>
                        <p:nvSpPr>
                          <p:cNvPr id="99380" name="Oval 52"/>
                          <p:cNvSpPr>
                            <a:spLocks noChangeArrowheads="1"/>
                          </p:cNvSpPr>
                          <p:nvPr userDrawn="1"/>
                        </p:nvSpPr>
                        <p:spPr bwMode="hidden">
                          <a:xfrm rot="-2819839">
                            <a:off x="1544" y="2871"/>
                            <a:ext cx="161" cy="280"/>
                          </a:xfrm>
                          <a:prstGeom prst="ellipse">
                            <a:avLst/>
                          </a:prstGeom>
                          <a:noFill/>
                          <a:ln w="9525">
                            <a:solidFill>
                              <a:schemeClr val="accent2"/>
                            </a:solidFill>
                            <a:round/>
                            <a:headEnd/>
                            <a:tailEnd/>
                          </a:ln>
                          <a:effectLst/>
                        </p:spPr>
                        <p:txBody>
                          <a:bodyPr wrap="none" anchor="ctr"/>
                          <a:lstStyle/>
                          <a:p>
                            <a:pPr>
                              <a:defRPr/>
                            </a:pPr>
                            <a:endParaRPr lang="ru-RU"/>
                          </a:p>
                        </p:txBody>
                      </p:sp>
                      <p:sp>
                        <p:nvSpPr>
                          <p:cNvPr id="99381" name="Oval 53"/>
                          <p:cNvSpPr>
                            <a:spLocks noChangeArrowheads="1"/>
                          </p:cNvSpPr>
                          <p:nvPr userDrawn="1"/>
                        </p:nvSpPr>
                        <p:spPr bwMode="hidden">
                          <a:xfrm rot="-2819839">
                            <a:off x="1490" y="2750"/>
                            <a:ext cx="281" cy="503"/>
                          </a:xfrm>
                          <a:prstGeom prst="ellipse">
                            <a:avLst/>
                          </a:prstGeom>
                          <a:noFill/>
                          <a:ln w="9525">
                            <a:solidFill>
                              <a:schemeClr val="accent2"/>
                            </a:solidFill>
                            <a:round/>
                            <a:headEnd/>
                            <a:tailEnd/>
                          </a:ln>
                          <a:effectLst/>
                        </p:spPr>
                        <p:txBody>
                          <a:bodyPr wrap="none" anchor="ctr"/>
                          <a:lstStyle/>
                          <a:p>
                            <a:pPr>
                              <a:defRPr/>
                            </a:pPr>
                            <a:endParaRPr lang="ru-RU"/>
                          </a:p>
                        </p:txBody>
                      </p:sp>
                      <p:sp>
                        <p:nvSpPr>
                          <p:cNvPr id="99382" name="Oval 54"/>
                          <p:cNvSpPr>
                            <a:spLocks noChangeArrowheads="1"/>
                          </p:cNvSpPr>
                          <p:nvPr userDrawn="1"/>
                        </p:nvSpPr>
                        <p:spPr bwMode="hidden">
                          <a:xfrm rot="-2819839">
                            <a:off x="1415" y="2563"/>
                            <a:ext cx="471" cy="813"/>
                          </a:xfrm>
                          <a:prstGeom prst="ellipse">
                            <a:avLst/>
                          </a:prstGeom>
                          <a:noFill/>
                          <a:ln w="9525">
                            <a:solidFill>
                              <a:schemeClr val="accent2"/>
                            </a:solidFill>
                            <a:round/>
                            <a:headEnd/>
                            <a:tailEnd/>
                          </a:ln>
                          <a:effectLst/>
                        </p:spPr>
                        <p:txBody>
                          <a:bodyPr wrap="none" anchor="ctr"/>
                          <a:lstStyle/>
                          <a:p>
                            <a:pPr>
                              <a:defRPr/>
                            </a:pPr>
                            <a:endParaRPr lang="ru-RU"/>
                          </a:p>
                        </p:txBody>
                      </p:sp>
                      <p:sp>
                        <p:nvSpPr>
                          <p:cNvPr id="99383" name="Oval 55"/>
                          <p:cNvSpPr>
                            <a:spLocks noChangeArrowheads="1"/>
                          </p:cNvSpPr>
                          <p:nvPr userDrawn="1"/>
                        </p:nvSpPr>
                        <p:spPr bwMode="hidden">
                          <a:xfrm rot="-2819839">
                            <a:off x="1357" y="2400"/>
                            <a:ext cx="623" cy="1129"/>
                          </a:xfrm>
                          <a:prstGeom prst="ellipse">
                            <a:avLst/>
                          </a:prstGeom>
                          <a:noFill/>
                          <a:ln w="9525">
                            <a:solidFill>
                              <a:schemeClr val="accent2"/>
                            </a:solidFill>
                            <a:round/>
                            <a:headEnd/>
                            <a:tailEnd/>
                          </a:ln>
                          <a:effectLst/>
                        </p:spPr>
                        <p:txBody>
                          <a:bodyPr wrap="none" anchor="ctr"/>
                          <a:lstStyle/>
                          <a:p>
                            <a:pPr>
                              <a:defRPr/>
                            </a:pPr>
                            <a:endParaRPr lang="ru-RU"/>
                          </a:p>
                        </p:txBody>
                      </p:sp>
                      <p:sp>
                        <p:nvSpPr>
                          <p:cNvPr id="99384" name="Oval 56"/>
                          <p:cNvSpPr>
                            <a:spLocks noChangeArrowheads="1"/>
                          </p:cNvSpPr>
                          <p:nvPr userDrawn="1"/>
                        </p:nvSpPr>
                        <p:spPr bwMode="hidden">
                          <a:xfrm rot="-2819839">
                            <a:off x="1294" y="2200"/>
                            <a:ext cx="786" cy="1467"/>
                          </a:xfrm>
                          <a:prstGeom prst="ellipse">
                            <a:avLst/>
                          </a:prstGeom>
                          <a:noFill/>
                          <a:ln w="9525">
                            <a:solidFill>
                              <a:schemeClr val="accent2"/>
                            </a:solidFill>
                            <a:round/>
                            <a:headEnd/>
                            <a:tailEnd/>
                          </a:ln>
                          <a:effectLst/>
                        </p:spPr>
                        <p:txBody>
                          <a:bodyPr wrap="none" anchor="ctr"/>
                          <a:lstStyle/>
                          <a:p>
                            <a:pPr>
                              <a:defRPr/>
                            </a:pPr>
                            <a:endParaRPr lang="ru-RU"/>
                          </a:p>
                        </p:txBody>
                      </p:sp>
                      <p:sp>
                        <p:nvSpPr>
                          <p:cNvPr id="99385" name="Oval 57"/>
                          <p:cNvSpPr>
                            <a:spLocks noChangeArrowheads="1"/>
                          </p:cNvSpPr>
                          <p:nvPr userDrawn="1"/>
                        </p:nvSpPr>
                        <p:spPr bwMode="hidden">
                          <a:xfrm rot="-2819839">
                            <a:off x="1238" y="2040"/>
                            <a:ext cx="972" cy="1779"/>
                          </a:xfrm>
                          <a:prstGeom prst="ellipse">
                            <a:avLst/>
                          </a:prstGeom>
                          <a:noFill/>
                          <a:ln w="9525">
                            <a:solidFill>
                              <a:schemeClr val="accent2"/>
                            </a:solidFill>
                            <a:round/>
                            <a:headEnd/>
                            <a:tailEnd/>
                          </a:ln>
                          <a:effectLst/>
                        </p:spPr>
                        <p:txBody>
                          <a:bodyPr wrap="none" anchor="ctr"/>
                          <a:lstStyle/>
                          <a:p>
                            <a:pPr>
                              <a:defRPr/>
                            </a:pPr>
                            <a:endParaRPr lang="ru-RU"/>
                          </a:p>
                        </p:txBody>
                      </p:sp>
                      <p:sp>
                        <p:nvSpPr>
                          <p:cNvPr id="99386" name="Oval 58"/>
                          <p:cNvSpPr>
                            <a:spLocks noChangeArrowheads="1"/>
                          </p:cNvSpPr>
                          <p:nvPr userDrawn="1"/>
                        </p:nvSpPr>
                        <p:spPr bwMode="hidden">
                          <a:xfrm rot="-2819839">
                            <a:off x="1156" y="1867"/>
                            <a:ext cx="1167" cy="2094"/>
                          </a:xfrm>
                          <a:prstGeom prst="ellipse">
                            <a:avLst/>
                          </a:prstGeom>
                          <a:noFill/>
                          <a:ln w="9525">
                            <a:solidFill>
                              <a:schemeClr val="accent2"/>
                            </a:solidFill>
                            <a:round/>
                            <a:headEnd/>
                            <a:tailEnd/>
                          </a:ln>
                          <a:effectLst/>
                        </p:spPr>
                        <p:txBody>
                          <a:bodyPr wrap="none" anchor="ctr"/>
                          <a:lstStyle/>
                          <a:p>
                            <a:pPr>
                              <a:defRPr/>
                            </a:pPr>
                            <a:endParaRPr lang="ru-RU"/>
                          </a:p>
                        </p:txBody>
                      </p:sp>
                      <p:sp>
                        <p:nvSpPr>
                          <p:cNvPr id="99387" name="Oval 59"/>
                          <p:cNvSpPr>
                            <a:spLocks noChangeArrowheads="1"/>
                          </p:cNvSpPr>
                          <p:nvPr userDrawn="1"/>
                        </p:nvSpPr>
                        <p:spPr bwMode="hidden">
                          <a:xfrm rot="-2819839">
                            <a:off x="1085" y="1698"/>
                            <a:ext cx="1346" cy="2398"/>
                          </a:xfrm>
                          <a:prstGeom prst="ellipse">
                            <a:avLst/>
                          </a:prstGeom>
                          <a:noFill/>
                          <a:ln w="9525">
                            <a:solidFill>
                              <a:schemeClr val="accent2"/>
                            </a:solidFill>
                            <a:round/>
                            <a:headEnd/>
                            <a:tailEnd/>
                          </a:ln>
                          <a:effectLst/>
                        </p:spPr>
                        <p:txBody>
                          <a:bodyPr wrap="none" anchor="ctr"/>
                          <a:lstStyle/>
                          <a:p>
                            <a:pPr>
                              <a:defRPr/>
                            </a:pPr>
                            <a:endParaRPr lang="ru-RU"/>
                          </a:p>
                        </p:txBody>
                      </p:sp>
                      <p:sp>
                        <p:nvSpPr>
                          <p:cNvPr id="99388" name="Oval 60"/>
                          <p:cNvSpPr>
                            <a:spLocks noChangeArrowheads="1"/>
                          </p:cNvSpPr>
                          <p:nvPr userDrawn="1"/>
                        </p:nvSpPr>
                        <p:spPr bwMode="hidden">
                          <a:xfrm rot="-2819839">
                            <a:off x="999" y="1538"/>
                            <a:ext cx="1563" cy="2696"/>
                          </a:xfrm>
                          <a:prstGeom prst="ellipse">
                            <a:avLst/>
                          </a:prstGeom>
                          <a:noFill/>
                          <a:ln w="9525">
                            <a:solidFill>
                              <a:schemeClr val="accent2"/>
                            </a:solidFill>
                            <a:round/>
                            <a:headEnd/>
                            <a:tailEnd/>
                          </a:ln>
                          <a:effectLst/>
                        </p:spPr>
                        <p:txBody>
                          <a:bodyPr wrap="none" anchor="ctr"/>
                          <a:lstStyle/>
                          <a:p>
                            <a:pPr>
                              <a:defRPr/>
                            </a:pPr>
                            <a:endParaRPr lang="ru-RU"/>
                          </a:p>
                        </p:txBody>
                      </p:sp>
                      <p:sp>
                        <p:nvSpPr>
                          <p:cNvPr id="99389" name="Oval 61"/>
                          <p:cNvSpPr>
                            <a:spLocks noChangeArrowheads="1"/>
                          </p:cNvSpPr>
                          <p:nvPr userDrawn="1"/>
                        </p:nvSpPr>
                        <p:spPr bwMode="hidden">
                          <a:xfrm rot="-2819839">
                            <a:off x="933" y="1359"/>
                            <a:ext cx="1711" cy="3016"/>
                          </a:xfrm>
                          <a:prstGeom prst="ellipse">
                            <a:avLst/>
                          </a:prstGeom>
                          <a:noFill/>
                          <a:ln w="9525">
                            <a:solidFill>
                              <a:schemeClr val="accent2"/>
                            </a:solidFill>
                            <a:round/>
                            <a:headEnd/>
                            <a:tailEnd/>
                          </a:ln>
                          <a:effectLst/>
                        </p:spPr>
                        <p:txBody>
                          <a:bodyPr wrap="none" anchor="ctr"/>
                          <a:lstStyle/>
                          <a:p>
                            <a:pPr>
                              <a:defRPr/>
                            </a:pPr>
                            <a:endParaRPr lang="ru-RU"/>
                          </a:p>
                        </p:txBody>
                      </p:sp>
                      <p:sp>
                        <p:nvSpPr>
                          <p:cNvPr id="99390" name="Oval 62"/>
                          <p:cNvSpPr>
                            <a:spLocks noChangeArrowheads="1"/>
                          </p:cNvSpPr>
                          <p:nvPr userDrawn="1"/>
                        </p:nvSpPr>
                        <p:spPr bwMode="hidden">
                          <a:xfrm rot="-2865139">
                            <a:off x="877" y="1187"/>
                            <a:ext cx="1880" cy="3345"/>
                          </a:xfrm>
                          <a:prstGeom prst="ellipse">
                            <a:avLst/>
                          </a:prstGeom>
                          <a:noFill/>
                          <a:ln w="9525">
                            <a:solidFill>
                              <a:schemeClr val="accent2"/>
                            </a:solidFill>
                            <a:round/>
                            <a:headEnd/>
                            <a:tailEnd/>
                          </a:ln>
                          <a:effectLst/>
                        </p:spPr>
                        <p:txBody>
                          <a:bodyPr wrap="none" anchor="ctr"/>
                          <a:lstStyle/>
                          <a:p>
                            <a:pPr>
                              <a:defRPr/>
                            </a:pPr>
                            <a:endParaRPr lang="ru-RU"/>
                          </a:p>
                        </p:txBody>
                      </p:sp>
                      <p:sp>
                        <p:nvSpPr>
                          <p:cNvPr id="99391" name="Oval 63"/>
                          <p:cNvSpPr>
                            <a:spLocks noChangeArrowheads="1"/>
                          </p:cNvSpPr>
                          <p:nvPr userDrawn="1"/>
                        </p:nvSpPr>
                        <p:spPr bwMode="hidden">
                          <a:xfrm rot="-2780025">
                            <a:off x="817" y="1004"/>
                            <a:ext cx="2049" cy="3672"/>
                          </a:xfrm>
                          <a:prstGeom prst="ellipse">
                            <a:avLst/>
                          </a:prstGeom>
                          <a:noFill/>
                          <a:ln w="9525">
                            <a:solidFill>
                              <a:schemeClr val="accent2"/>
                            </a:solidFill>
                            <a:round/>
                            <a:headEnd/>
                            <a:tailEnd/>
                          </a:ln>
                          <a:effectLst/>
                        </p:spPr>
                        <p:txBody>
                          <a:bodyPr wrap="none" anchor="ctr"/>
                          <a:lstStyle/>
                          <a:p>
                            <a:pPr>
                              <a:defRPr/>
                            </a:pPr>
                            <a:endParaRPr lang="ru-RU"/>
                          </a:p>
                        </p:txBody>
                      </p:sp>
                    </p:grpSp>
                    <p:sp>
                      <p:nvSpPr>
                        <p:cNvPr id="99392" name="Line 64"/>
                        <p:cNvSpPr>
                          <a:spLocks noChangeShapeType="1"/>
                        </p:cNvSpPr>
                        <p:nvPr userDrawn="1"/>
                      </p:nvSpPr>
                      <p:spPr bwMode="hidden">
                        <a:xfrm flipV="1">
                          <a:off x="1656" y="1164"/>
                          <a:ext cx="831" cy="1770"/>
                        </a:xfrm>
                        <a:prstGeom prst="line">
                          <a:avLst/>
                        </a:prstGeom>
                        <a:noFill/>
                        <a:ln w="9525">
                          <a:solidFill>
                            <a:schemeClr val="accent2"/>
                          </a:solidFill>
                          <a:round/>
                          <a:headEnd/>
                          <a:tailEnd/>
                        </a:ln>
                        <a:effectLst/>
                      </p:spPr>
                      <p:txBody>
                        <a:bodyPr/>
                        <a:lstStyle/>
                        <a:p>
                          <a:pPr>
                            <a:defRPr/>
                          </a:pPr>
                          <a:endParaRPr lang="ru-RU"/>
                        </a:p>
                      </p:txBody>
                    </p:sp>
                    <p:sp>
                      <p:nvSpPr>
                        <p:cNvPr id="99393" name="Line 65"/>
                        <p:cNvSpPr>
                          <a:spLocks noChangeShapeType="1"/>
                        </p:cNvSpPr>
                        <p:nvPr userDrawn="1"/>
                      </p:nvSpPr>
                      <p:spPr bwMode="hidden">
                        <a:xfrm rot="615780" flipV="1">
                          <a:off x="1811" y="1299"/>
                          <a:ext cx="819" cy="1726"/>
                        </a:xfrm>
                        <a:prstGeom prst="line">
                          <a:avLst/>
                        </a:prstGeom>
                        <a:noFill/>
                        <a:ln w="9525">
                          <a:solidFill>
                            <a:schemeClr val="accent2"/>
                          </a:solidFill>
                          <a:round/>
                          <a:headEnd/>
                          <a:tailEnd/>
                        </a:ln>
                        <a:effectLst/>
                      </p:spPr>
                      <p:txBody>
                        <a:bodyPr/>
                        <a:lstStyle/>
                        <a:p>
                          <a:pPr>
                            <a:defRPr/>
                          </a:pPr>
                          <a:endParaRPr lang="ru-RU"/>
                        </a:p>
                      </p:txBody>
                    </p:sp>
                    <p:sp>
                      <p:nvSpPr>
                        <p:cNvPr id="99394" name="Line 66"/>
                        <p:cNvSpPr>
                          <a:spLocks noChangeShapeType="1"/>
                        </p:cNvSpPr>
                        <p:nvPr userDrawn="1"/>
                      </p:nvSpPr>
                      <p:spPr bwMode="hidden">
                        <a:xfrm rot="1139441" flipV="1">
                          <a:off x="1963" y="1148"/>
                          <a:ext cx="383" cy="1895"/>
                        </a:xfrm>
                        <a:prstGeom prst="line">
                          <a:avLst/>
                        </a:prstGeom>
                        <a:noFill/>
                        <a:ln w="9525">
                          <a:solidFill>
                            <a:schemeClr val="accent2"/>
                          </a:solidFill>
                          <a:round/>
                          <a:headEnd/>
                          <a:tailEnd/>
                        </a:ln>
                        <a:effectLst/>
                      </p:spPr>
                      <p:txBody>
                        <a:bodyPr/>
                        <a:lstStyle/>
                        <a:p>
                          <a:pPr>
                            <a:defRPr/>
                          </a:pPr>
                          <a:endParaRPr lang="ru-RU"/>
                        </a:p>
                      </p:txBody>
                    </p:sp>
                    <p:sp>
                      <p:nvSpPr>
                        <p:cNvPr id="99395" name="Line 67"/>
                        <p:cNvSpPr>
                          <a:spLocks noChangeShapeType="1"/>
                        </p:cNvSpPr>
                        <p:nvPr userDrawn="1"/>
                      </p:nvSpPr>
                      <p:spPr bwMode="hidden">
                        <a:xfrm rot="1061104" flipV="1">
                          <a:off x="1921" y="1332"/>
                          <a:ext cx="744" cy="1766"/>
                        </a:xfrm>
                        <a:prstGeom prst="line">
                          <a:avLst/>
                        </a:prstGeom>
                        <a:noFill/>
                        <a:ln w="9525">
                          <a:solidFill>
                            <a:schemeClr val="accent2"/>
                          </a:solidFill>
                          <a:round/>
                          <a:headEnd/>
                          <a:tailEnd/>
                        </a:ln>
                        <a:effectLst/>
                      </p:spPr>
                      <p:txBody>
                        <a:bodyPr/>
                        <a:lstStyle/>
                        <a:p>
                          <a:pPr>
                            <a:defRPr/>
                          </a:pPr>
                          <a:endParaRPr lang="ru-RU"/>
                        </a:p>
                      </p:txBody>
                    </p:sp>
                    <p:sp>
                      <p:nvSpPr>
                        <p:cNvPr id="99396" name="Line 68"/>
                        <p:cNvSpPr>
                          <a:spLocks noChangeShapeType="1"/>
                        </p:cNvSpPr>
                        <p:nvPr userDrawn="1"/>
                      </p:nvSpPr>
                      <p:spPr bwMode="hidden">
                        <a:xfrm rot="2202167" flipV="1">
                          <a:off x="2217" y="1314"/>
                          <a:ext cx="311" cy="1917"/>
                        </a:xfrm>
                        <a:prstGeom prst="line">
                          <a:avLst/>
                        </a:prstGeom>
                        <a:noFill/>
                        <a:ln w="9525">
                          <a:solidFill>
                            <a:schemeClr val="accent2"/>
                          </a:solidFill>
                          <a:round/>
                          <a:headEnd/>
                          <a:tailEnd/>
                        </a:ln>
                        <a:effectLst/>
                      </p:spPr>
                      <p:txBody>
                        <a:bodyPr/>
                        <a:lstStyle/>
                        <a:p>
                          <a:pPr>
                            <a:defRPr/>
                          </a:pPr>
                          <a:endParaRPr lang="ru-RU"/>
                        </a:p>
                      </p:txBody>
                    </p:sp>
                    <p:sp>
                      <p:nvSpPr>
                        <p:cNvPr id="99397" name="Line 69"/>
                        <p:cNvSpPr>
                          <a:spLocks noChangeShapeType="1"/>
                        </p:cNvSpPr>
                        <p:nvPr userDrawn="1"/>
                      </p:nvSpPr>
                      <p:spPr bwMode="hidden">
                        <a:xfrm rot="1678521" flipV="1">
                          <a:off x="2039" y="1549"/>
                          <a:ext cx="895" cy="1722"/>
                        </a:xfrm>
                        <a:prstGeom prst="line">
                          <a:avLst/>
                        </a:prstGeom>
                        <a:noFill/>
                        <a:ln w="9525">
                          <a:solidFill>
                            <a:schemeClr val="accent2"/>
                          </a:solidFill>
                          <a:round/>
                          <a:headEnd/>
                          <a:tailEnd/>
                        </a:ln>
                        <a:effectLst/>
                      </p:spPr>
                      <p:txBody>
                        <a:bodyPr/>
                        <a:lstStyle/>
                        <a:p>
                          <a:pPr>
                            <a:defRPr/>
                          </a:pPr>
                          <a:endParaRPr lang="ru-RU"/>
                        </a:p>
                      </p:txBody>
                    </p:sp>
                    <p:sp>
                      <p:nvSpPr>
                        <p:cNvPr id="99398" name="Line 70"/>
                        <p:cNvSpPr>
                          <a:spLocks noChangeShapeType="1"/>
                        </p:cNvSpPr>
                        <p:nvPr userDrawn="1"/>
                      </p:nvSpPr>
                      <p:spPr bwMode="hidden">
                        <a:xfrm rot="1678521" flipV="1">
                          <a:off x="2024" y="1649"/>
                          <a:ext cx="1049" cy="1661"/>
                        </a:xfrm>
                        <a:prstGeom prst="line">
                          <a:avLst/>
                        </a:prstGeom>
                        <a:noFill/>
                        <a:ln w="9525">
                          <a:solidFill>
                            <a:schemeClr val="accent2"/>
                          </a:solidFill>
                          <a:round/>
                          <a:headEnd/>
                          <a:tailEnd/>
                        </a:ln>
                        <a:effectLst/>
                      </p:spPr>
                      <p:txBody>
                        <a:bodyPr/>
                        <a:lstStyle/>
                        <a:p>
                          <a:pPr>
                            <a:defRPr/>
                          </a:pPr>
                          <a:endParaRPr lang="ru-RU"/>
                        </a:p>
                      </p:txBody>
                    </p:sp>
                    <p:sp>
                      <p:nvSpPr>
                        <p:cNvPr id="99399" name="Line 71"/>
                        <p:cNvSpPr>
                          <a:spLocks noChangeShapeType="1"/>
                        </p:cNvSpPr>
                        <p:nvPr userDrawn="1"/>
                      </p:nvSpPr>
                      <p:spPr bwMode="hidden">
                        <a:xfrm rot="1678521" flipV="1">
                          <a:off x="1985" y="1876"/>
                          <a:ext cx="1357" cy="1516"/>
                        </a:xfrm>
                        <a:prstGeom prst="line">
                          <a:avLst/>
                        </a:prstGeom>
                        <a:noFill/>
                        <a:ln w="9525">
                          <a:solidFill>
                            <a:schemeClr val="accent2"/>
                          </a:solidFill>
                          <a:round/>
                          <a:headEnd/>
                          <a:tailEnd/>
                        </a:ln>
                        <a:effectLst/>
                      </p:spPr>
                      <p:txBody>
                        <a:bodyPr/>
                        <a:lstStyle/>
                        <a:p>
                          <a:pPr>
                            <a:defRPr/>
                          </a:pPr>
                          <a:endParaRPr lang="ru-RU"/>
                        </a:p>
                      </p:txBody>
                    </p:sp>
                    <p:sp>
                      <p:nvSpPr>
                        <p:cNvPr id="99400" name="Line 72"/>
                        <p:cNvSpPr>
                          <a:spLocks noChangeShapeType="1"/>
                        </p:cNvSpPr>
                        <p:nvPr userDrawn="1"/>
                      </p:nvSpPr>
                      <p:spPr bwMode="hidden">
                        <a:xfrm rot="1678521" flipV="1">
                          <a:off x="1936" y="2115"/>
                          <a:ext cx="1686" cy="1356"/>
                        </a:xfrm>
                        <a:prstGeom prst="line">
                          <a:avLst/>
                        </a:prstGeom>
                        <a:noFill/>
                        <a:ln w="9525">
                          <a:solidFill>
                            <a:schemeClr val="accent2"/>
                          </a:solidFill>
                          <a:round/>
                          <a:headEnd/>
                          <a:tailEnd/>
                        </a:ln>
                        <a:effectLst/>
                      </p:spPr>
                      <p:txBody>
                        <a:bodyPr/>
                        <a:lstStyle/>
                        <a:p>
                          <a:pPr>
                            <a:defRPr/>
                          </a:pPr>
                          <a:endParaRPr lang="ru-RU"/>
                        </a:p>
                      </p:txBody>
                    </p:sp>
                    <p:sp>
                      <p:nvSpPr>
                        <p:cNvPr id="99401" name="Line 73"/>
                        <p:cNvSpPr>
                          <a:spLocks noChangeShapeType="1"/>
                        </p:cNvSpPr>
                        <p:nvPr userDrawn="1"/>
                      </p:nvSpPr>
                      <p:spPr bwMode="hidden">
                        <a:xfrm rot="1678521" flipV="1">
                          <a:off x="1897" y="2287"/>
                          <a:ext cx="1880" cy="1225"/>
                        </a:xfrm>
                        <a:prstGeom prst="line">
                          <a:avLst/>
                        </a:prstGeom>
                        <a:noFill/>
                        <a:ln w="9525">
                          <a:solidFill>
                            <a:schemeClr val="accent2"/>
                          </a:solidFill>
                          <a:round/>
                          <a:headEnd/>
                          <a:tailEnd/>
                        </a:ln>
                        <a:effectLst/>
                      </p:spPr>
                      <p:txBody>
                        <a:bodyPr/>
                        <a:lstStyle/>
                        <a:p>
                          <a:pPr>
                            <a:defRPr/>
                          </a:pPr>
                          <a:endParaRPr lang="ru-RU"/>
                        </a:p>
                      </p:txBody>
                    </p:sp>
                    <p:sp>
                      <p:nvSpPr>
                        <p:cNvPr id="99402" name="Line 74"/>
                        <p:cNvSpPr>
                          <a:spLocks noChangeShapeType="1"/>
                        </p:cNvSpPr>
                        <p:nvPr userDrawn="1"/>
                      </p:nvSpPr>
                      <p:spPr bwMode="hidden">
                        <a:xfrm rot="1678521" flipV="1">
                          <a:off x="1855" y="2458"/>
                          <a:ext cx="2060" cy="1096"/>
                        </a:xfrm>
                        <a:prstGeom prst="line">
                          <a:avLst/>
                        </a:prstGeom>
                        <a:noFill/>
                        <a:ln w="9525">
                          <a:solidFill>
                            <a:schemeClr val="accent2"/>
                          </a:solidFill>
                          <a:round/>
                          <a:headEnd/>
                          <a:tailEnd/>
                        </a:ln>
                        <a:effectLst/>
                      </p:spPr>
                      <p:txBody>
                        <a:bodyPr/>
                        <a:lstStyle/>
                        <a:p>
                          <a:pPr>
                            <a:defRPr/>
                          </a:pPr>
                          <a:endParaRPr lang="ru-RU"/>
                        </a:p>
                      </p:txBody>
                    </p:sp>
                    <p:sp>
                      <p:nvSpPr>
                        <p:cNvPr id="99403" name="Line 75"/>
                        <p:cNvSpPr>
                          <a:spLocks noChangeShapeType="1"/>
                        </p:cNvSpPr>
                        <p:nvPr userDrawn="1"/>
                      </p:nvSpPr>
                      <p:spPr bwMode="hidden">
                        <a:xfrm rot="1678521" flipV="1">
                          <a:off x="1823" y="2640"/>
                          <a:ext cx="2224" cy="956"/>
                        </a:xfrm>
                        <a:prstGeom prst="line">
                          <a:avLst/>
                        </a:prstGeom>
                        <a:noFill/>
                        <a:ln w="9525">
                          <a:solidFill>
                            <a:schemeClr val="accent2"/>
                          </a:solidFill>
                          <a:round/>
                          <a:headEnd/>
                          <a:tailEnd/>
                        </a:ln>
                        <a:effectLst/>
                      </p:spPr>
                      <p:txBody>
                        <a:bodyPr/>
                        <a:lstStyle/>
                        <a:p>
                          <a:pPr>
                            <a:defRPr/>
                          </a:pPr>
                          <a:endParaRPr lang="ru-RU"/>
                        </a:p>
                      </p:txBody>
                    </p:sp>
                    <p:sp>
                      <p:nvSpPr>
                        <p:cNvPr id="99404" name="Line 76"/>
                        <p:cNvSpPr>
                          <a:spLocks noChangeShapeType="1"/>
                        </p:cNvSpPr>
                        <p:nvPr userDrawn="1"/>
                      </p:nvSpPr>
                      <p:spPr bwMode="hidden">
                        <a:xfrm rot="1678521" flipV="1">
                          <a:off x="1737" y="3059"/>
                          <a:ext cx="2520" cy="614"/>
                        </a:xfrm>
                        <a:prstGeom prst="line">
                          <a:avLst/>
                        </a:prstGeom>
                        <a:noFill/>
                        <a:ln w="9525">
                          <a:solidFill>
                            <a:schemeClr val="accent2"/>
                          </a:solidFill>
                          <a:round/>
                          <a:headEnd/>
                          <a:tailEnd/>
                        </a:ln>
                        <a:effectLst/>
                      </p:spPr>
                      <p:txBody>
                        <a:bodyPr/>
                        <a:lstStyle/>
                        <a:p>
                          <a:pPr>
                            <a:defRPr/>
                          </a:pPr>
                          <a:endParaRPr lang="ru-RU"/>
                        </a:p>
                      </p:txBody>
                    </p:sp>
                    <p:sp>
                      <p:nvSpPr>
                        <p:cNvPr id="99405" name="Line 77"/>
                        <p:cNvSpPr>
                          <a:spLocks noChangeShapeType="1"/>
                        </p:cNvSpPr>
                        <p:nvPr userDrawn="1"/>
                      </p:nvSpPr>
                      <p:spPr bwMode="hidden">
                        <a:xfrm rot="1678521">
                          <a:off x="1324" y="3150"/>
                          <a:ext cx="472" cy="1120"/>
                        </a:xfrm>
                        <a:prstGeom prst="line">
                          <a:avLst/>
                        </a:prstGeom>
                        <a:noFill/>
                        <a:ln w="9525">
                          <a:solidFill>
                            <a:schemeClr val="accent2"/>
                          </a:solidFill>
                          <a:round/>
                          <a:headEnd/>
                          <a:tailEnd/>
                        </a:ln>
                        <a:effectLst/>
                      </p:spPr>
                      <p:txBody>
                        <a:bodyPr/>
                        <a:lstStyle/>
                        <a:p>
                          <a:pPr>
                            <a:defRPr/>
                          </a:pPr>
                          <a:endParaRPr lang="ru-RU"/>
                        </a:p>
                      </p:txBody>
                    </p:sp>
                    <p:sp>
                      <p:nvSpPr>
                        <p:cNvPr id="99406" name="Line 78"/>
                        <p:cNvSpPr>
                          <a:spLocks noChangeShapeType="1"/>
                        </p:cNvSpPr>
                        <p:nvPr userDrawn="1"/>
                      </p:nvSpPr>
                      <p:spPr bwMode="hidden">
                        <a:xfrm rot="1678521" flipH="1">
                          <a:off x="1121" y="2961"/>
                          <a:ext cx="220" cy="1012"/>
                        </a:xfrm>
                        <a:prstGeom prst="line">
                          <a:avLst/>
                        </a:prstGeom>
                        <a:noFill/>
                        <a:ln w="9525">
                          <a:solidFill>
                            <a:schemeClr val="accent2"/>
                          </a:solidFill>
                          <a:round/>
                          <a:headEnd/>
                          <a:tailEnd/>
                        </a:ln>
                        <a:effectLst/>
                      </p:spPr>
                      <p:txBody>
                        <a:bodyPr/>
                        <a:lstStyle/>
                        <a:p>
                          <a:pPr>
                            <a:defRPr/>
                          </a:pPr>
                          <a:endParaRPr lang="ru-RU"/>
                        </a:p>
                      </p:txBody>
                    </p:sp>
                    <p:sp>
                      <p:nvSpPr>
                        <p:cNvPr id="99407" name="Line 79"/>
                        <p:cNvSpPr>
                          <a:spLocks noChangeShapeType="1"/>
                        </p:cNvSpPr>
                        <p:nvPr userDrawn="1"/>
                      </p:nvSpPr>
                      <p:spPr bwMode="hidden">
                        <a:xfrm rot="1678521" flipH="1">
                          <a:off x="1041" y="2935"/>
                          <a:ext cx="304" cy="990"/>
                        </a:xfrm>
                        <a:prstGeom prst="line">
                          <a:avLst/>
                        </a:prstGeom>
                        <a:noFill/>
                        <a:ln w="9525">
                          <a:solidFill>
                            <a:schemeClr val="accent2"/>
                          </a:solidFill>
                          <a:round/>
                          <a:headEnd/>
                          <a:tailEnd/>
                        </a:ln>
                        <a:effectLst/>
                      </p:spPr>
                      <p:txBody>
                        <a:bodyPr/>
                        <a:lstStyle/>
                        <a:p>
                          <a:pPr>
                            <a:defRPr/>
                          </a:pPr>
                          <a:endParaRPr lang="ru-RU"/>
                        </a:p>
                      </p:txBody>
                    </p:sp>
                    <p:sp>
                      <p:nvSpPr>
                        <p:cNvPr id="99408" name="Line 80"/>
                        <p:cNvSpPr>
                          <a:spLocks noChangeShapeType="1"/>
                        </p:cNvSpPr>
                        <p:nvPr userDrawn="1"/>
                      </p:nvSpPr>
                      <p:spPr bwMode="hidden">
                        <a:xfrm rot="1678521" flipH="1">
                          <a:off x="957" y="2910"/>
                          <a:ext cx="394" cy="971"/>
                        </a:xfrm>
                        <a:prstGeom prst="line">
                          <a:avLst/>
                        </a:prstGeom>
                        <a:noFill/>
                        <a:ln w="9525">
                          <a:solidFill>
                            <a:schemeClr val="accent2"/>
                          </a:solidFill>
                          <a:round/>
                          <a:headEnd/>
                          <a:tailEnd/>
                        </a:ln>
                        <a:effectLst/>
                      </p:spPr>
                      <p:txBody>
                        <a:bodyPr/>
                        <a:lstStyle/>
                        <a:p>
                          <a:pPr>
                            <a:defRPr/>
                          </a:pPr>
                          <a:endParaRPr lang="ru-RU"/>
                        </a:p>
                      </p:txBody>
                    </p:sp>
                    <p:sp>
                      <p:nvSpPr>
                        <p:cNvPr id="99409" name="Line 81"/>
                        <p:cNvSpPr>
                          <a:spLocks noChangeShapeType="1"/>
                        </p:cNvSpPr>
                        <p:nvPr userDrawn="1"/>
                      </p:nvSpPr>
                      <p:spPr bwMode="hidden">
                        <a:xfrm rot="1678521" flipH="1">
                          <a:off x="880" y="2885"/>
                          <a:ext cx="478" cy="943"/>
                        </a:xfrm>
                        <a:prstGeom prst="line">
                          <a:avLst/>
                        </a:prstGeom>
                        <a:noFill/>
                        <a:ln w="9525">
                          <a:solidFill>
                            <a:schemeClr val="accent2"/>
                          </a:solidFill>
                          <a:round/>
                          <a:headEnd/>
                          <a:tailEnd/>
                        </a:ln>
                        <a:effectLst/>
                      </p:spPr>
                      <p:txBody>
                        <a:bodyPr/>
                        <a:lstStyle/>
                        <a:p>
                          <a:pPr>
                            <a:defRPr/>
                          </a:pPr>
                          <a:endParaRPr lang="ru-RU"/>
                        </a:p>
                      </p:txBody>
                    </p:sp>
                    <p:sp>
                      <p:nvSpPr>
                        <p:cNvPr id="99410" name="Line 82"/>
                        <p:cNvSpPr>
                          <a:spLocks noChangeShapeType="1"/>
                        </p:cNvSpPr>
                        <p:nvPr userDrawn="1"/>
                      </p:nvSpPr>
                      <p:spPr bwMode="hidden">
                        <a:xfrm rot="1678521" flipH="1">
                          <a:off x="801" y="2863"/>
                          <a:ext cx="561" cy="910"/>
                        </a:xfrm>
                        <a:prstGeom prst="line">
                          <a:avLst/>
                        </a:prstGeom>
                        <a:noFill/>
                        <a:ln w="9525">
                          <a:solidFill>
                            <a:schemeClr val="accent2"/>
                          </a:solidFill>
                          <a:round/>
                          <a:headEnd/>
                          <a:tailEnd/>
                        </a:ln>
                        <a:effectLst/>
                      </p:spPr>
                      <p:txBody>
                        <a:bodyPr/>
                        <a:lstStyle/>
                        <a:p>
                          <a:pPr>
                            <a:defRPr/>
                          </a:pPr>
                          <a:endParaRPr lang="ru-RU"/>
                        </a:p>
                      </p:txBody>
                    </p:sp>
                    <p:sp>
                      <p:nvSpPr>
                        <p:cNvPr id="99411" name="Line 83"/>
                        <p:cNvSpPr>
                          <a:spLocks noChangeShapeType="1"/>
                        </p:cNvSpPr>
                        <p:nvPr userDrawn="1"/>
                      </p:nvSpPr>
                      <p:spPr bwMode="hidden">
                        <a:xfrm rot="1678521" flipH="1">
                          <a:off x="717" y="2836"/>
                          <a:ext cx="656" cy="878"/>
                        </a:xfrm>
                        <a:prstGeom prst="line">
                          <a:avLst/>
                        </a:prstGeom>
                        <a:noFill/>
                        <a:ln w="9525">
                          <a:solidFill>
                            <a:schemeClr val="accent2"/>
                          </a:solidFill>
                          <a:round/>
                          <a:headEnd/>
                          <a:tailEnd/>
                        </a:ln>
                        <a:effectLst/>
                      </p:spPr>
                      <p:txBody>
                        <a:bodyPr/>
                        <a:lstStyle/>
                        <a:p>
                          <a:pPr>
                            <a:defRPr/>
                          </a:pPr>
                          <a:endParaRPr lang="ru-RU"/>
                        </a:p>
                      </p:txBody>
                    </p:sp>
                    <p:sp>
                      <p:nvSpPr>
                        <p:cNvPr id="99412" name="Line 84"/>
                        <p:cNvSpPr>
                          <a:spLocks noChangeShapeType="1"/>
                        </p:cNvSpPr>
                        <p:nvPr userDrawn="1"/>
                      </p:nvSpPr>
                      <p:spPr bwMode="hidden">
                        <a:xfrm rot="1678521" flipH="1">
                          <a:off x="631" y="2810"/>
                          <a:ext cx="752" cy="842"/>
                        </a:xfrm>
                        <a:prstGeom prst="line">
                          <a:avLst/>
                        </a:prstGeom>
                        <a:noFill/>
                        <a:ln w="9525">
                          <a:solidFill>
                            <a:schemeClr val="accent2"/>
                          </a:solidFill>
                          <a:round/>
                          <a:headEnd/>
                          <a:tailEnd/>
                        </a:ln>
                        <a:effectLst/>
                      </p:spPr>
                      <p:txBody>
                        <a:bodyPr/>
                        <a:lstStyle/>
                        <a:p>
                          <a:pPr>
                            <a:defRPr/>
                          </a:pPr>
                          <a:endParaRPr lang="ru-RU"/>
                        </a:p>
                      </p:txBody>
                    </p:sp>
                    <p:sp>
                      <p:nvSpPr>
                        <p:cNvPr id="99413" name="Line 85"/>
                        <p:cNvSpPr>
                          <a:spLocks noChangeShapeType="1"/>
                        </p:cNvSpPr>
                        <p:nvPr userDrawn="1"/>
                      </p:nvSpPr>
                      <p:spPr bwMode="hidden">
                        <a:xfrm rot="1678521" flipH="1">
                          <a:off x="462" y="2758"/>
                          <a:ext cx="946" cy="751"/>
                        </a:xfrm>
                        <a:prstGeom prst="line">
                          <a:avLst/>
                        </a:prstGeom>
                        <a:noFill/>
                        <a:ln w="9525">
                          <a:solidFill>
                            <a:schemeClr val="accent2"/>
                          </a:solidFill>
                          <a:round/>
                          <a:headEnd/>
                          <a:tailEnd/>
                        </a:ln>
                        <a:effectLst/>
                      </p:spPr>
                      <p:txBody>
                        <a:bodyPr/>
                        <a:lstStyle/>
                        <a:p>
                          <a:pPr>
                            <a:defRPr/>
                          </a:pPr>
                          <a:endParaRPr lang="ru-RU"/>
                        </a:p>
                      </p:txBody>
                    </p:sp>
                    <p:sp>
                      <p:nvSpPr>
                        <p:cNvPr id="99414" name="Line 86"/>
                        <p:cNvSpPr>
                          <a:spLocks noChangeShapeType="1"/>
                        </p:cNvSpPr>
                        <p:nvPr userDrawn="1"/>
                      </p:nvSpPr>
                      <p:spPr bwMode="hidden">
                        <a:xfrm rot="1678521" flipH="1">
                          <a:off x="365" y="2729"/>
                          <a:ext cx="1058" cy="696"/>
                        </a:xfrm>
                        <a:prstGeom prst="line">
                          <a:avLst/>
                        </a:prstGeom>
                        <a:noFill/>
                        <a:ln w="9525">
                          <a:solidFill>
                            <a:schemeClr val="accent2"/>
                          </a:solidFill>
                          <a:round/>
                          <a:headEnd/>
                          <a:tailEnd/>
                        </a:ln>
                        <a:effectLst/>
                      </p:spPr>
                      <p:txBody>
                        <a:bodyPr/>
                        <a:lstStyle/>
                        <a:p>
                          <a:pPr>
                            <a:defRPr/>
                          </a:pPr>
                          <a:endParaRPr lang="ru-RU"/>
                        </a:p>
                      </p:txBody>
                    </p:sp>
                    <p:sp>
                      <p:nvSpPr>
                        <p:cNvPr id="99415" name="Line 87"/>
                        <p:cNvSpPr>
                          <a:spLocks noChangeShapeType="1"/>
                        </p:cNvSpPr>
                        <p:nvPr userDrawn="1"/>
                      </p:nvSpPr>
                      <p:spPr bwMode="hidden">
                        <a:xfrm rot="1678521" flipH="1">
                          <a:off x="265" y="2697"/>
                          <a:ext cx="1174" cy="636"/>
                        </a:xfrm>
                        <a:prstGeom prst="line">
                          <a:avLst/>
                        </a:prstGeom>
                        <a:noFill/>
                        <a:ln w="9525">
                          <a:solidFill>
                            <a:schemeClr val="accent2"/>
                          </a:solidFill>
                          <a:round/>
                          <a:headEnd/>
                          <a:tailEnd/>
                        </a:ln>
                        <a:effectLst/>
                      </p:spPr>
                      <p:txBody>
                        <a:bodyPr/>
                        <a:lstStyle/>
                        <a:p>
                          <a:pPr>
                            <a:defRPr/>
                          </a:pPr>
                          <a:endParaRPr lang="ru-RU"/>
                        </a:p>
                      </p:txBody>
                    </p:sp>
                    <p:sp>
                      <p:nvSpPr>
                        <p:cNvPr id="99416" name="Line 88"/>
                        <p:cNvSpPr>
                          <a:spLocks noChangeShapeType="1"/>
                        </p:cNvSpPr>
                        <p:nvPr userDrawn="1"/>
                      </p:nvSpPr>
                      <p:spPr bwMode="hidden">
                        <a:xfrm rot="1678521" flipH="1">
                          <a:off x="55" y="2632"/>
                          <a:ext cx="1431" cy="481"/>
                        </a:xfrm>
                        <a:prstGeom prst="line">
                          <a:avLst/>
                        </a:prstGeom>
                        <a:noFill/>
                        <a:ln w="9525">
                          <a:solidFill>
                            <a:schemeClr val="accent2"/>
                          </a:solidFill>
                          <a:round/>
                          <a:headEnd/>
                          <a:tailEnd/>
                        </a:ln>
                        <a:effectLst/>
                      </p:spPr>
                      <p:txBody>
                        <a:bodyPr/>
                        <a:lstStyle/>
                        <a:p>
                          <a:pPr>
                            <a:defRPr/>
                          </a:pPr>
                          <a:endParaRPr lang="ru-RU"/>
                        </a:p>
                      </p:txBody>
                    </p:sp>
                    <p:sp>
                      <p:nvSpPr>
                        <p:cNvPr id="99417" name="Line 89"/>
                        <p:cNvSpPr>
                          <a:spLocks noChangeShapeType="1"/>
                        </p:cNvSpPr>
                        <p:nvPr userDrawn="1"/>
                      </p:nvSpPr>
                      <p:spPr bwMode="hidden">
                        <a:xfrm rot="1678521" flipH="1">
                          <a:off x="-1" y="2607"/>
                          <a:ext cx="1513" cy="371"/>
                        </a:xfrm>
                        <a:prstGeom prst="line">
                          <a:avLst/>
                        </a:prstGeom>
                        <a:noFill/>
                        <a:ln w="9525">
                          <a:solidFill>
                            <a:schemeClr val="accent2"/>
                          </a:solidFill>
                          <a:round/>
                          <a:headEnd/>
                          <a:tailEnd/>
                        </a:ln>
                        <a:effectLst/>
                      </p:spPr>
                      <p:txBody>
                        <a:bodyPr/>
                        <a:lstStyle/>
                        <a:p>
                          <a:pPr>
                            <a:defRPr/>
                          </a:pPr>
                          <a:endParaRPr lang="ru-RU"/>
                        </a:p>
                      </p:txBody>
                    </p:sp>
                    <p:sp>
                      <p:nvSpPr>
                        <p:cNvPr id="99418" name="Line 90"/>
                        <p:cNvSpPr>
                          <a:spLocks noChangeShapeType="1"/>
                        </p:cNvSpPr>
                        <p:nvPr userDrawn="1"/>
                      </p:nvSpPr>
                      <p:spPr bwMode="hidden">
                        <a:xfrm rot="1678521" flipH="1">
                          <a:off x="-72" y="2570"/>
                          <a:ext cx="1648" cy="107"/>
                        </a:xfrm>
                        <a:prstGeom prst="line">
                          <a:avLst/>
                        </a:prstGeom>
                        <a:noFill/>
                        <a:ln w="9525">
                          <a:solidFill>
                            <a:schemeClr val="accent2"/>
                          </a:solidFill>
                          <a:round/>
                          <a:headEnd/>
                          <a:tailEnd/>
                        </a:ln>
                        <a:effectLst/>
                      </p:spPr>
                      <p:txBody>
                        <a:bodyPr/>
                        <a:lstStyle/>
                        <a:p>
                          <a:pPr>
                            <a:defRPr/>
                          </a:pPr>
                          <a:endParaRPr lang="ru-RU"/>
                        </a:p>
                      </p:txBody>
                    </p:sp>
                    <p:sp>
                      <p:nvSpPr>
                        <p:cNvPr id="99419" name="Line 91"/>
                        <p:cNvSpPr>
                          <a:spLocks noChangeShapeType="1"/>
                        </p:cNvSpPr>
                        <p:nvPr userDrawn="1"/>
                      </p:nvSpPr>
                      <p:spPr bwMode="hidden">
                        <a:xfrm rot="1678521" flipH="1" flipV="1">
                          <a:off x="-237" y="1095"/>
                          <a:ext cx="2219" cy="1364"/>
                        </a:xfrm>
                        <a:prstGeom prst="line">
                          <a:avLst/>
                        </a:prstGeom>
                        <a:noFill/>
                        <a:ln w="9525">
                          <a:solidFill>
                            <a:schemeClr val="accent2"/>
                          </a:solidFill>
                          <a:round/>
                          <a:headEnd/>
                          <a:tailEnd/>
                        </a:ln>
                        <a:effectLst/>
                      </p:spPr>
                      <p:txBody>
                        <a:bodyPr/>
                        <a:lstStyle/>
                        <a:p>
                          <a:pPr>
                            <a:defRPr/>
                          </a:pPr>
                          <a:endParaRPr lang="ru-RU"/>
                        </a:p>
                      </p:txBody>
                    </p:sp>
                    <p:sp>
                      <p:nvSpPr>
                        <p:cNvPr id="99420" name="Line 92"/>
                        <p:cNvSpPr>
                          <a:spLocks noChangeShapeType="1"/>
                        </p:cNvSpPr>
                        <p:nvPr userDrawn="1"/>
                      </p:nvSpPr>
                      <p:spPr bwMode="hidden">
                        <a:xfrm rot="1678521" flipH="1" flipV="1">
                          <a:off x="-43" y="962"/>
                          <a:ext cx="2071" cy="1541"/>
                        </a:xfrm>
                        <a:prstGeom prst="line">
                          <a:avLst/>
                        </a:prstGeom>
                        <a:noFill/>
                        <a:ln w="9525">
                          <a:solidFill>
                            <a:schemeClr val="accent2"/>
                          </a:solidFill>
                          <a:round/>
                          <a:headEnd/>
                          <a:tailEnd/>
                        </a:ln>
                        <a:effectLst/>
                      </p:spPr>
                      <p:txBody>
                        <a:bodyPr/>
                        <a:lstStyle/>
                        <a:p>
                          <a:pPr>
                            <a:defRPr/>
                          </a:pPr>
                          <a:endParaRPr lang="ru-RU"/>
                        </a:p>
                      </p:txBody>
                    </p:sp>
                    <p:sp>
                      <p:nvSpPr>
                        <p:cNvPr id="99421" name="Line 93"/>
                        <p:cNvSpPr>
                          <a:spLocks noChangeShapeType="1"/>
                        </p:cNvSpPr>
                        <p:nvPr userDrawn="1"/>
                      </p:nvSpPr>
                      <p:spPr bwMode="hidden">
                        <a:xfrm rot="1678521" flipH="1" flipV="1">
                          <a:off x="418" y="826"/>
                          <a:ext cx="1672" cy="1780"/>
                        </a:xfrm>
                        <a:prstGeom prst="line">
                          <a:avLst/>
                        </a:prstGeom>
                        <a:noFill/>
                        <a:ln w="9525">
                          <a:solidFill>
                            <a:schemeClr val="accent2"/>
                          </a:solidFill>
                          <a:round/>
                          <a:headEnd/>
                          <a:tailEnd/>
                        </a:ln>
                        <a:effectLst/>
                      </p:spPr>
                      <p:txBody>
                        <a:bodyPr/>
                        <a:lstStyle/>
                        <a:p>
                          <a:pPr>
                            <a:defRPr/>
                          </a:pPr>
                          <a:endParaRPr lang="ru-RU"/>
                        </a:p>
                      </p:txBody>
                    </p:sp>
                    <p:sp>
                      <p:nvSpPr>
                        <p:cNvPr id="99422" name="Line 94"/>
                        <p:cNvSpPr>
                          <a:spLocks noChangeShapeType="1"/>
                        </p:cNvSpPr>
                        <p:nvPr userDrawn="1"/>
                      </p:nvSpPr>
                      <p:spPr bwMode="hidden">
                        <a:xfrm rot="1678521" flipH="1" flipV="1">
                          <a:off x="634" y="808"/>
                          <a:ext cx="1473" cy="1852"/>
                        </a:xfrm>
                        <a:prstGeom prst="line">
                          <a:avLst/>
                        </a:prstGeom>
                        <a:noFill/>
                        <a:ln w="9525">
                          <a:solidFill>
                            <a:schemeClr val="accent2"/>
                          </a:solidFill>
                          <a:round/>
                          <a:headEnd/>
                          <a:tailEnd/>
                        </a:ln>
                        <a:effectLst/>
                      </p:spPr>
                      <p:txBody>
                        <a:bodyPr/>
                        <a:lstStyle/>
                        <a:p>
                          <a:pPr>
                            <a:defRPr/>
                          </a:pPr>
                          <a:endParaRPr lang="ru-RU"/>
                        </a:p>
                      </p:txBody>
                    </p:sp>
                    <p:sp>
                      <p:nvSpPr>
                        <p:cNvPr id="99423" name="Line 95"/>
                        <p:cNvSpPr>
                          <a:spLocks noChangeShapeType="1"/>
                        </p:cNvSpPr>
                        <p:nvPr userDrawn="1"/>
                      </p:nvSpPr>
                      <p:spPr bwMode="hidden">
                        <a:xfrm rot="1678521" flipH="1" flipV="1">
                          <a:off x="1094" y="827"/>
                          <a:ext cx="1030" cy="1945"/>
                        </a:xfrm>
                        <a:prstGeom prst="line">
                          <a:avLst/>
                        </a:prstGeom>
                        <a:noFill/>
                        <a:ln w="9525">
                          <a:solidFill>
                            <a:schemeClr val="accent2"/>
                          </a:solidFill>
                          <a:round/>
                          <a:headEnd/>
                          <a:tailEnd/>
                        </a:ln>
                        <a:effectLst/>
                      </p:spPr>
                      <p:txBody>
                        <a:bodyPr/>
                        <a:lstStyle/>
                        <a:p>
                          <a:pPr>
                            <a:defRPr/>
                          </a:pPr>
                          <a:endParaRPr lang="ru-RU"/>
                        </a:p>
                      </p:txBody>
                    </p:sp>
                    <p:sp>
                      <p:nvSpPr>
                        <p:cNvPr id="99424" name="Line 96"/>
                        <p:cNvSpPr>
                          <a:spLocks noChangeShapeType="1"/>
                        </p:cNvSpPr>
                        <p:nvPr userDrawn="1"/>
                      </p:nvSpPr>
                      <p:spPr bwMode="hidden">
                        <a:xfrm rot="1678521" flipH="1" flipV="1">
                          <a:off x="1302" y="857"/>
                          <a:ext cx="829" cy="1970"/>
                        </a:xfrm>
                        <a:prstGeom prst="line">
                          <a:avLst/>
                        </a:prstGeom>
                        <a:noFill/>
                        <a:ln w="9525">
                          <a:solidFill>
                            <a:schemeClr val="accent2"/>
                          </a:solidFill>
                          <a:round/>
                          <a:headEnd/>
                          <a:tailEnd/>
                        </a:ln>
                        <a:effectLst/>
                      </p:spPr>
                      <p:txBody>
                        <a:bodyPr/>
                        <a:lstStyle/>
                        <a:p>
                          <a:pPr>
                            <a:defRPr/>
                          </a:pPr>
                          <a:endParaRPr lang="ru-RU"/>
                        </a:p>
                      </p:txBody>
                    </p:sp>
                    <p:sp>
                      <p:nvSpPr>
                        <p:cNvPr id="99425" name="Line 97"/>
                        <p:cNvSpPr>
                          <a:spLocks noChangeShapeType="1"/>
                        </p:cNvSpPr>
                        <p:nvPr userDrawn="1"/>
                      </p:nvSpPr>
                      <p:spPr bwMode="hidden">
                        <a:xfrm rot="1678521" flipH="1" flipV="1">
                          <a:off x="1496" y="901"/>
                          <a:ext cx="633" cy="1978"/>
                        </a:xfrm>
                        <a:prstGeom prst="line">
                          <a:avLst/>
                        </a:prstGeom>
                        <a:noFill/>
                        <a:ln w="9525">
                          <a:solidFill>
                            <a:schemeClr val="accent2"/>
                          </a:solidFill>
                          <a:round/>
                          <a:headEnd/>
                          <a:tailEnd/>
                        </a:ln>
                        <a:effectLst/>
                      </p:spPr>
                      <p:txBody>
                        <a:bodyPr/>
                        <a:lstStyle/>
                        <a:p>
                          <a:pPr>
                            <a:defRPr/>
                          </a:pPr>
                          <a:endParaRPr lang="ru-RU"/>
                        </a:p>
                      </p:txBody>
                    </p:sp>
                    <p:sp>
                      <p:nvSpPr>
                        <p:cNvPr id="99426" name="Line 98"/>
                        <p:cNvSpPr>
                          <a:spLocks noChangeShapeType="1"/>
                        </p:cNvSpPr>
                        <p:nvPr userDrawn="1"/>
                      </p:nvSpPr>
                      <p:spPr bwMode="hidden">
                        <a:xfrm rot="1678521" flipH="1" flipV="1">
                          <a:off x="1679" y="952"/>
                          <a:ext cx="447" cy="1978"/>
                        </a:xfrm>
                        <a:prstGeom prst="line">
                          <a:avLst/>
                        </a:prstGeom>
                        <a:noFill/>
                        <a:ln w="9525">
                          <a:solidFill>
                            <a:schemeClr val="accent2"/>
                          </a:solidFill>
                          <a:round/>
                          <a:headEnd/>
                          <a:tailEnd/>
                        </a:ln>
                        <a:effectLst/>
                      </p:spPr>
                      <p:txBody>
                        <a:bodyPr/>
                        <a:lstStyle/>
                        <a:p>
                          <a:pPr>
                            <a:defRPr/>
                          </a:pPr>
                          <a:endParaRPr lang="ru-RU"/>
                        </a:p>
                      </p:txBody>
                    </p:sp>
                    <p:sp>
                      <p:nvSpPr>
                        <p:cNvPr id="99427" name="Line 99"/>
                        <p:cNvSpPr>
                          <a:spLocks noChangeShapeType="1"/>
                        </p:cNvSpPr>
                        <p:nvPr userDrawn="1"/>
                      </p:nvSpPr>
                      <p:spPr bwMode="hidden">
                        <a:xfrm rot="1678521" flipH="1" flipV="1">
                          <a:off x="1859" y="1013"/>
                          <a:ext cx="261" cy="1962"/>
                        </a:xfrm>
                        <a:prstGeom prst="line">
                          <a:avLst/>
                        </a:prstGeom>
                        <a:noFill/>
                        <a:ln w="9525">
                          <a:solidFill>
                            <a:schemeClr val="accent2"/>
                          </a:solidFill>
                          <a:round/>
                          <a:headEnd/>
                          <a:tailEnd/>
                        </a:ln>
                        <a:effectLst/>
                      </p:spPr>
                      <p:txBody>
                        <a:bodyPr/>
                        <a:lstStyle/>
                        <a:p>
                          <a:pPr>
                            <a:defRPr/>
                          </a:pPr>
                          <a:endParaRPr lang="ru-RU"/>
                        </a:p>
                      </p:txBody>
                    </p:sp>
                  </p:grpSp>
                </p:grpSp>
              </p:grpSp>
            </p:grpSp>
          </p:grpSp>
          <p:grpSp>
            <p:nvGrpSpPr>
              <p:cNvPr id="1047" name="Group 100"/>
              <p:cNvGrpSpPr>
                <a:grpSpLocks/>
              </p:cNvGrpSpPr>
              <p:nvPr userDrawn="1"/>
            </p:nvGrpSpPr>
            <p:grpSpPr bwMode="auto">
              <a:xfrm>
                <a:off x="402" y="1454"/>
                <a:ext cx="2787" cy="2866"/>
                <a:chOff x="2" y="1454"/>
                <a:chExt cx="2787" cy="2866"/>
              </a:xfrm>
            </p:grpSpPr>
            <p:sp>
              <p:nvSpPr>
                <p:cNvPr id="99429" name="Line 101"/>
                <p:cNvSpPr>
                  <a:spLocks noChangeShapeType="1"/>
                </p:cNvSpPr>
                <p:nvPr userDrawn="1"/>
              </p:nvSpPr>
              <p:spPr bwMode="hidden">
                <a:xfrm rot="1678521" flipV="1">
                  <a:off x="2057" y="1454"/>
                  <a:ext cx="732" cy="1778"/>
                </a:xfrm>
                <a:prstGeom prst="line">
                  <a:avLst/>
                </a:prstGeom>
                <a:noFill/>
                <a:ln w="9525">
                  <a:solidFill>
                    <a:schemeClr val="accent2"/>
                  </a:solidFill>
                  <a:round/>
                  <a:headEnd/>
                  <a:tailEnd/>
                </a:ln>
                <a:effectLst/>
              </p:spPr>
              <p:txBody>
                <a:bodyPr/>
                <a:lstStyle/>
                <a:p>
                  <a:pPr>
                    <a:defRPr/>
                  </a:pPr>
                  <a:endParaRPr lang="ru-RU"/>
                </a:p>
              </p:txBody>
            </p:sp>
            <p:sp>
              <p:nvSpPr>
                <p:cNvPr id="99430" name="Line 102"/>
                <p:cNvSpPr>
                  <a:spLocks noChangeShapeType="1"/>
                </p:cNvSpPr>
                <p:nvPr userDrawn="1"/>
              </p:nvSpPr>
              <p:spPr bwMode="hidden">
                <a:xfrm flipH="1" flipV="1">
                  <a:off x="870" y="3854"/>
                  <a:ext cx="223" cy="463"/>
                </a:xfrm>
                <a:prstGeom prst="line">
                  <a:avLst/>
                </a:prstGeom>
                <a:noFill/>
                <a:ln w="19050">
                  <a:solidFill>
                    <a:schemeClr val="accent2"/>
                  </a:solidFill>
                  <a:round/>
                  <a:headEnd/>
                  <a:tailEnd/>
                </a:ln>
                <a:effectLst/>
              </p:spPr>
              <p:txBody>
                <a:bodyPr/>
                <a:lstStyle/>
                <a:p>
                  <a:pPr>
                    <a:defRPr/>
                  </a:pPr>
                  <a:endParaRPr lang="ru-RU"/>
                </a:p>
              </p:txBody>
            </p:sp>
            <p:grpSp>
              <p:nvGrpSpPr>
                <p:cNvPr id="1050" name="Group 103"/>
                <p:cNvGrpSpPr>
                  <a:grpSpLocks/>
                </p:cNvGrpSpPr>
                <p:nvPr userDrawn="1"/>
              </p:nvGrpSpPr>
              <p:grpSpPr bwMode="auto">
                <a:xfrm>
                  <a:off x="2" y="2738"/>
                  <a:ext cx="1317" cy="1582"/>
                  <a:chOff x="2" y="2738"/>
                  <a:chExt cx="1317" cy="1582"/>
                </a:xfrm>
              </p:grpSpPr>
              <p:sp>
                <p:nvSpPr>
                  <p:cNvPr id="99432" name="Line 104"/>
                  <p:cNvSpPr>
                    <a:spLocks noChangeShapeType="1"/>
                  </p:cNvSpPr>
                  <p:nvPr userDrawn="1"/>
                </p:nvSpPr>
                <p:spPr bwMode="hidden">
                  <a:xfrm flipH="1">
                    <a:off x="697" y="3855"/>
                    <a:ext cx="173" cy="187"/>
                  </a:xfrm>
                  <a:prstGeom prst="line">
                    <a:avLst/>
                  </a:prstGeom>
                  <a:noFill/>
                  <a:ln w="19050">
                    <a:solidFill>
                      <a:schemeClr val="accent2"/>
                    </a:solidFill>
                    <a:round/>
                    <a:headEnd/>
                    <a:tailEnd/>
                  </a:ln>
                  <a:effectLst/>
                </p:spPr>
                <p:txBody>
                  <a:bodyPr/>
                  <a:lstStyle/>
                  <a:p>
                    <a:pPr>
                      <a:defRPr/>
                    </a:pPr>
                    <a:endParaRPr lang="ru-RU"/>
                  </a:p>
                </p:txBody>
              </p:sp>
              <p:sp>
                <p:nvSpPr>
                  <p:cNvPr id="99433" name="Freeform 105"/>
                  <p:cNvSpPr>
                    <a:spLocks/>
                  </p:cNvSpPr>
                  <p:nvPr userDrawn="1"/>
                </p:nvSpPr>
                <p:spPr bwMode="hidden">
                  <a:xfrm>
                    <a:off x="2" y="3218"/>
                    <a:ext cx="1006" cy="1102"/>
                  </a:xfrm>
                  <a:custGeom>
                    <a:avLst/>
                    <a:gdLst/>
                    <a:ahLst/>
                    <a:cxnLst>
                      <a:cxn ang="0">
                        <a:pos x="1006" y="1102"/>
                      </a:cxn>
                      <a:cxn ang="0">
                        <a:pos x="696" y="823"/>
                      </a:cxn>
                      <a:cxn ang="0">
                        <a:pos x="333" y="447"/>
                      </a:cxn>
                      <a:cxn ang="0">
                        <a:pos x="51" y="76"/>
                      </a:cxn>
                      <a:cxn ang="0">
                        <a:pos x="0" y="0"/>
                      </a:cxn>
                    </a:cxnLst>
                    <a:rect l="0" t="0" r="r" b="b"/>
                    <a:pathLst>
                      <a:path w="1006" h="1102">
                        <a:moveTo>
                          <a:pt x="1006" y="1102"/>
                        </a:moveTo>
                        <a:lnTo>
                          <a:pt x="696" y="823"/>
                        </a:lnTo>
                        <a:lnTo>
                          <a:pt x="333" y="447"/>
                        </a:lnTo>
                        <a:lnTo>
                          <a:pt x="51" y="76"/>
                        </a:lnTo>
                        <a:lnTo>
                          <a:pt x="0" y="0"/>
                        </a:lnTo>
                      </a:path>
                    </a:pathLst>
                  </a:custGeom>
                  <a:noFill/>
                  <a:ln w="19050" cmpd="sng">
                    <a:solidFill>
                      <a:schemeClr val="accent2"/>
                    </a:solidFill>
                    <a:round/>
                    <a:headEnd type="none" w="med" len="med"/>
                    <a:tailEnd type="none" w="med" len="med"/>
                  </a:ln>
                  <a:effectLst/>
                </p:spPr>
                <p:txBody>
                  <a:bodyPr/>
                  <a:lstStyle/>
                  <a:p>
                    <a:pPr>
                      <a:defRPr/>
                    </a:pPr>
                    <a:endParaRPr lang="ru-RU"/>
                  </a:p>
                </p:txBody>
              </p:sp>
              <p:sp>
                <p:nvSpPr>
                  <p:cNvPr id="99434" name="Line 106"/>
                  <p:cNvSpPr>
                    <a:spLocks noChangeShapeType="1"/>
                  </p:cNvSpPr>
                  <p:nvPr userDrawn="1"/>
                </p:nvSpPr>
                <p:spPr bwMode="hidden">
                  <a:xfrm flipH="1">
                    <a:off x="1242" y="4231"/>
                    <a:ext cx="77" cy="88"/>
                  </a:xfrm>
                  <a:prstGeom prst="line">
                    <a:avLst/>
                  </a:prstGeom>
                  <a:noFill/>
                  <a:ln w="19050">
                    <a:solidFill>
                      <a:schemeClr val="accent2"/>
                    </a:solidFill>
                    <a:round/>
                    <a:headEnd/>
                    <a:tailEnd/>
                  </a:ln>
                  <a:effectLst/>
                </p:spPr>
                <p:txBody>
                  <a:bodyPr/>
                  <a:lstStyle/>
                  <a:p>
                    <a:pPr>
                      <a:defRPr/>
                    </a:pPr>
                    <a:endParaRPr lang="ru-RU"/>
                  </a:p>
                </p:txBody>
              </p:sp>
              <p:sp>
                <p:nvSpPr>
                  <p:cNvPr id="99435" name="Line 107"/>
                  <p:cNvSpPr>
                    <a:spLocks noChangeShapeType="1"/>
                  </p:cNvSpPr>
                  <p:nvPr userDrawn="1"/>
                </p:nvSpPr>
                <p:spPr bwMode="hidden">
                  <a:xfrm flipH="1" flipV="1">
                    <a:off x="340" y="3668"/>
                    <a:ext cx="532" cy="185"/>
                  </a:xfrm>
                  <a:prstGeom prst="line">
                    <a:avLst/>
                  </a:prstGeom>
                  <a:noFill/>
                  <a:ln w="19050">
                    <a:solidFill>
                      <a:schemeClr val="accent2"/>
                    </a:solidFill>
                    <a:round/>
                    <a:headEnd/>
                    <a:tailEnd/>
                  </a:ln>
                  <a:effectLst/>
                </p:spPr>
                <p:txBody>
                  <a:bodyPr/>
                  <a:lstStyle/>
                  <a:p>
                    <a:pPr>
                      <a:defRPr/>
                    </a:pPr>
                    <a:endParaRPr lang="ru-RU"/>
                  </a:p>
                </p:txBody>
              </p:sp>
              <p:sp>
                <p:nvSpPr>
                  <p:cNvPr id="99436" name="Line 108"/>
                  <p:cNvSpPr>
                    <a:spLocks noChangeShapeType="1"/>
                  </p:cNvSpPr>
                  <p:nvPr userDrawn="1"/>
                </p:nvSpPr>
                <p:spPr bwMode="hidden">
                  <a:xfrm flipH="1" flipV="1">
                    <a:off x="237" y="3101"/>
                    <a:ext cx="101" cy="567"/>
                  </a:xfrm>
                  <a:prstGeom prst="line">
                    <a:avLst/>
                  </a:prstGeom>
                  <a:noFill/>
                  <a:ln w="19050">
                    <a:solidFill>
                      <a:schemeClr val="accent2"/>
                    </a:solidFill>
                    <a:round/>
                    <a:headEnd/>
                    <a:tailEnd/>
                  </a:ln>
                  <a:effectLst/>
                </p:spPr>
                <p:txBody>
                  <a:bodyPr/>
                  <a:lstStyle/>
                  <a:p>
                    <a:pPr>
                      <a:defRPr/>
                    </a:pPr>
                    <a:endParaRPr lang="ru-RU"/>
                  </a:p>
                </p:txBody>
              </p:sp>
              <p:sp>
                <p:nvSpPr>
                  <p:cNvPr id="99437" name="Line 109"/>
                  <p:cNvSpPr>
                    <a:spLocks noChangeShapeType="1"/>
                  </p:cNvSpPr>
                  <p:nvPr userDrawn="1"/>
                </p:nvSpPr>
                <p:spPr bwMode="hidden">
                  <a:xfrm flipH="1" flipV="1">
                    <a:off x="2" y="3009"/>
                    <a:ext cx="235" cy="92"/>
                  </a:xfrm>
                  <a:prstGeom prst="line">
                    <a:avLst/>
                  </a:prstGeom>
                  <a:noFill/>
                  <a:ln w="19050">
                    <a:solidFill>
                      <a:schemeClr val="accent2"/>
                    </a:solidFill>
                    <a:round/>
                    <a:headEnd/>
                    <a:tailEnd/>
                  </a:ln>
                  <a:effectLst/>
                </p:spPr>
                <p:txBody>
                  <a:bodyPr/>
                  <a:lstStyle/>
                  <a:p>
                    <a:pPr>
                      <a:defRPr/>
                    </a:pPr>
                    <a:endParaRPr lang="ru-RU"/>
                  </a:p>
                </p:txBody>
              </p:sp>
              <p:sp>
                <p:nvSpPr>
                  <p:cNvPr id="99438" name="Line 110"/>
                  <p:cNvSpPr>
                    <a:spLocks noChangeShapeType="1"/>
                  </p:cNvSpPr>
                  <p:nvPr userDrawn="1"/>
                </p:nvSpPr>
                <p:spPr bwMode="hidden">
                  <a:xfrm flipV="1">
                    <a:off x="54" y="3101"/>
                    <a:ext cx="182" cy="194"/>
                  </a:xfrm>
                  <a:prstGeom prst="line">
                    <a:avLst/>
                  </a:prstGeom>
                  <a:noFill/>
                  <a:ln w="19050">
                    <a:solidFill>
                      <a:schemeClr val="accent2"/>
                    </a:solidFill>
                    <a:round/>
                    <a:headEnd/>
                    <a:tailEnd/>
                  </a:ln>
                  <a:effectLst/>
                </p:spPr>
                <p:txBody>
                  <a:bodyPr/>
                  <a:lstStyle/>
                  <a:p>
                    <a:pPr>
                      <a:defRPr/>
                    </a:pPr>
                    <a:endParaRPr lang="ru-RU"/>
                  </a:p>
                </p:txBody>
              </p:sp>
              <p:sp>
                <p:nvSpPr>
                  <p:cNvPr id="99439" name="Line 111"/>
                  <p:cNvSpPr>
                    <a:spLocks noChangeShapeType="1"/>
                  </p:cNvSpPr>
                  <p:nvPr userDrawn="1"/>
                </p:nvSpPr>
                <p:spPr bwMode="hidden">
                  <a:xfrm flipH="1">
                    <a:off x="336" y="3476"/>
                    <a:ext cx="176" cy="192"/>
                  </a:xfrm>
                  <a:prstGeom prst="line">
                    <a:avLst/>
                  </a:prstGeom>
                  <a:noFill/>
                  <a:ln w="19050">
                    <a:solidFill>
                      <a:schemeClr val="accent2"/>
                    </a:solidFill>
                    <a:round/>
                    <a:headEnd/>
                    <a:tailEnd/>
                  </a:ln>
                  <a:effectLst/>
                </p:spPr>
                <p:txBody>
                  <a:bodyPr/>
                  <a:lstStyle/>
                  <a:p>
                    <a:pPr>
                      <a:defRPr/>
                    </a:pPr>
                    <a:endParaRPr lang="ru-RU"/>
                  </a:p>
                </p:txBody>
              </p:sp>
              <p:sp>
                <p:nvSpPr>
                  <p:cNvPr id="99440" name="Line 112"/>
                  <p:cNvSpPr>
                    <a:spLocks noChangeShapeType="1"/>
                  </p:cNvSpPr>
                  <p:nvPr userDrawn="1"/>
                </p:nvSpPr>
                <p:spPr bwMode="hidden">
                  <a:xfrm flipV="1">
                    <a:off x="3" y="2738"/>
                    <a:ext cx="14" cy="23"/>
                  </a:xfrm>
                  <a:prstGeom prst="line">
                    <a:avLst/>
                  </a:prstGeom>
                  <a:noFill/>
                  <a:ln w="19050">
                    <a:solidFill>
                      <a:schemeClr val="accent2"/>
                    </a:solidFill>
                    <a:round/>
                    <a:headEnd/>
                    <a:tailEnd/>
                  </a:ln>
                  <a:effectLst/>
                </p:spPr>
                <p:txBody>
                  <a:bodyPr/>
                  <a:lstStyle/>
                  <a:p>
                    <a:pPr>
                      <a:defRPr/>
                    </a:pPr>
                    <a:endParaRPr lang="ru-RU"/>
                  </a:p>
                </p:txBody>
              </p:sp>
            </p:grpSp>
          </p:grpSp>
        </p:grpSp>
        <p:grpSp>
          <p:nvGrpSpPr>
            <p:cNvPr id="1033" name="Group 113"/>
            <p:cNvGrpSpPr>
              <a:grpSpLocks/>
            </p:cNvGrpSpPr>
            <p:nvPr userDrawn="1"/>
          </p:nvGrpSpPr>
          <p:grpSpPr bwMode="auto">
            <a:xfrm>
              <a:off x="16" y="1326"/>
              <a:ext cx="3325" cy="2948"/>
              <a:chOff x="16" y="1326"/>
              <a:chExt cx="3325" cy="2948"/>
            </a:xfrm>
          </p:grpSpPr>
          <p:sp>
            <p:nvSpPr>
              <p:cNvPr id="99442" name="Freeform 114"/>
              <p:cNvSpPr>
                <a:spLocks/>
              </p:cNvSpPr>
              <p:nvPr/>
            </p:nvSpPr>
            <p:spPr bwMode="hidden">
              <a:xfrm>
                <a:off x="16" y="2656"/>
                <a:ext cx="1440" cy="1618"/>
              </a:xfrm>
              <a:custGeom>
                <a:avLst/>
                <a:gdLst/>
                <a:ahLst/>
                <a:cxnLst>
                  <a:cxn ang="0">
                    <a:pos x="873" y="1150"/>
                  </a:cxn>
                  <a:cxn ang="0">
                    <a:pos x="741" y="1019"/>
                  </a:cxn>
                  <a:cxn ang="0">
                    <a:pos x="610" y="875"/>
                  </a:cxn>
                  <a:cxn ang="0">
                    <a:pos x="490" y="737"/>
                  </a:cxn>
                  <a:cxn ang="0">
                    <a:pos x="377" y="593"/>
                  </a:cxn>
                  <a:cxn ang="0">
                    <a:pos x="275" y="443"/>
                  </a:cxn>
                  <a:cxn ang="0">
                    <a:pos x="173" y="299"/>
                  </a:cxn>
                  <a:cxn ang="0">
                    <a:pos x="84" y="149"/>
                  </a:cxn>
                  <a:cxn ang="0">
                    <a:pos x="0" y="0"/>
                  </a:cxn>
                  <a:cxn ang="0">
                    <a:pos x="0" y="11"/>
                  </a:cxn>
                  <a:cxn ang="0">
                    <a:pos x="84" y="155"/>
                  </a:cxn>
                  <a:cxn ang="0">
                    <a:pos x="173" y="305"/>
                  </a:cxn>
                  <a:cxn ang="0">
                    <a:pos x="269" y="449"/>
                  </a:cxn>
                  <a:cxn ang="0">
                    <a:pos x="377" y="593"/>
                  </a:cxn>
                  <a:cxn ang="0">
                    <a:pos x="490" y="737"/>
                  </a:cxn>
                  <a:cxn ang="0">
                    <a:pos x="610" y="881"/>
                  </a:cxn>
                  <a:cxn ang="0">
                    <a:pos x="735" y="1019"/>
                  </a:cxn>
                  <a:cxn ang="0">
                    <a:pos x="873" y="1150"/>
                  </a:cxn>
                  <a:cxn ang="0">
                    <a:pos x="1010" y="1276"/>
                  </a:cxn>
                  <a:cxn ang="0">
                    <a:pos x="1148" y="1396"/>
                  </a:cxn>
                  <a:cxn ang="0">
                    <a:pos x="1286" y="1510"/>
                  </a:cxn>
                  <a:cxn ang="0">
                    <a:pos x="1429" y="1618"/>
                  </a:cxn>
                  <a:cxn ang="0">
                    <a:pos x="1435" y="1618"/>
                  </a:cxn>
                  <a:cxn ang="0">
                    <a:pos x="1292" y="1510"/>
                  </a:cxn>
                  <a:cxn ang="0">
                    <a:pos x="1154" y="1396"/>
                  </a:cxn>
                  <a:cxn ang="0">
                    <a:pos x="1010" y="1276"/>
                  </a:cxn>
                  <a:cxn ang="0">
                    <a:pos x="873" y="1150"/>
                  </a:cxn>
                  <a:cxn ang="0">
                    <a:pos x="873" y="1150"/>
                  </a:cxn>
                </a:cxnLst>
                <a:rect l="0" t="0" r="r" b="b"/>
                <a:pathLst>
                  <a:path w="1435" h="1618">
                    <a:moveTo>
                      <a:pt x="873" y="1150"/>
                    </a:moveTo>
                    <a:lnTo>
                      <a:pt x="741" y="1019"/>
                    </a:lnTo>
                    <a:lnTo>
                      <a:pt x="610" y="875"/>
                    </a:lnTo>
                    <a:lnTo>
                      <a:pt x="490" y="737"/>
                    </a:lnTo>
                    <a:lnTo>
                      <a:pt x="377" y="593"/>
                    </a:lnTo>
                    <a:lnTo>
                      <a:pt x="275" y="443"/>
                    </a:lnTo>
                    <a:lnTo>
                      <a:pt x="173" y="299"/>
                    </a:lnTo>
                    <a:lnTo>
                      <a:pt x="84" y="149"/>
                    </a:lnTo>
                    <a:lnTo>
                      <a:pt x="0" y="0"/>
                    </a:lnTo>
                    <a:lnTo>
                      <a:pt x="0" y="11"/>
                    </a:lnTo>
                    <a:lnTo>
                      <a:pt x="84" y="155"/>
                    </a:lnTo>
                    <a:lnTo>
                      <a:pt x="173" y="305"/>
                    </a:lnTo>
                    <a:lnTo>
                      <a:pt x="269" y="449"/>
                    </a:lnTo>
                    <a:lnTo>
                      <a:pt x="377" y="593"/>
                    </a:lnTo>
                    <a:lnTo>
                      <a:pt x="490" y="737"/>
                    </a:lnTo>
                    <a:lnTo>
                      <a:pt x="610" y="881"/>
                    </a:lnTo>
                    <a:lnTo>
                      <a:pt x="735" y="1019"/>
                    </a:lnTo>
                    <a:lnTo>
                      <a:pt x="873" y="1150"/>
                    </a:lnTo>
                    <a:lnTo>
                      <a:pt x="1010" y="1276"/>
                    </a:lnTo>
                    <a:lnTo>
                      <a:pt x="1148" y="1396"/>
                    </a:lnTo>
                    <a:lnTo>
                      <a:pt x="1286" y="1510"/>
                    </a:lnTo>
                    <a:lnTo>
                      <a:pt x="1429" y="1618"/>
                    </a:lnTo>
                    <a:lnTo>
                      <a:pt x="1435" y="1618"/>
                    </a:lnTo>
                    <a:lnTo>
                      <a:pt x="1292" y="1510"/>
                    </a:lnTo>
                    <a:lnTo>
                      <a:pt x="1154" y="1396"/>
                    </a:lnTo>
                    <a:lnTo>
                      <a:pt x="1010" y="1276"/>
                    </a:lnTo>
                    <a:lnTo>
                      <a:pt x="873" y="1150"/>
                    </a:lnTo>
                    <a:lnTo>
                      <a:pt x="873" y="1150"/>
                    </a:lnTo>
                    <a:close/>
                  </a:path>
                </a:pathLst>
              </a:custGeom>
              <a:solidFill>
                <a:schemeClr val="accent2"/>
              </a:solidFill>
              <a:ln w="9525">
                <a:noFill/>
                <a:round/>
                <a:headEnd/>
                <a:tailEnd/>
              </a:ln>
            </p:spPr>
            <p:txBody>
              <a:bodyPr/>
              <a:lstStyle/>
              <a:p>
                <a:pPr>
                  <a:defRPr/>
                </a:pPr>
                <a:endParaRPr lang="ru-RU"/>
              </a:p>
            </p:txBody>
          </p:sp>
          <p:sp>
            <p:nvSpPr>
              <p:cNvPr id="99443" name="Freeform 115"/>
              <p:cNvSpPr>
                <a:spLocks/>
              </p:cNvSpPr>
              <p:nvPr/>
            </p:nvSpPr>
            <p:spPr bwMode="hidden">
              <a:xfrm>
                <a:off x="16" y="2260"/>
                <a:ext cx="1673" cy="2014"/>
              </a:xfrm>
              <a:custGeom>
                <a:avLst/>
                <a:gdLst/>
                <a:ahLst/>
                <a:cxnLst>
                  <a:cxn ang="0">
                    <a:pos x="957" y="1463"/>
                  </a:cxn>
                  <a:cxn ang="0">
                    <a:pos x="789" y="1289"/>
                  </a:cxn>
                  <a:cxn ang="0">
                    <a:pos x="634" y="1115"/>
                  </a:cxn>
                  <a:cxn ang="0">
                    <a:pos x="490" y="929"/>
                  </a:cxn>
                  <a:cxn ang="0">
                    <a:pos x="365" y="743"/>
                  </a:cxn>
                  <a:cxn ang="0">
                    <a:pos x="251" y="557"/>
                  </a:cxn>
                  <a:cxn ang="0">
                    <a:pos x="149" y="372"/>
                  </a:cxn>
                  <a:cxn ang="0">
                    <a:pos x="66" y="186"/>
                  </a:cxn>
                  <a:cxn ang="0">
                    <a:pos x="0" y="0"/>
                  </a:cxn>
                  <a:cxn ang="0">
                    <a:pos x="0" y="12"/>
                  </a:cxn>
                  <a:cxn ang="0">
                    <a:pos x="66" y="198"/>
                  </a:cxn>
                  <a:cxn ang="0">
                    <a:pos x="149" y="384"/>
                  </a:cxn>
                  <a:cxn ang="0">
                    <a:pos x="251" y="569"/>
                  </a:cxn>
                  <a:cxn ang="0">
                    <a:pos x="365" y="755"/>
                  </a:cxn>
                  <a:cxn ang="0">
                    <a:pos x="490" y="935"/>
                  </a:cxn>
                  <a:cxn ang="0">
                    <a:pos x="634" y="1115"/>
                  </a:cxn>
                  <a:cxn ang="0">
                    <a:pos x="789" y="1295"/>
                  </a:cxn>
                  <a:cxn ang="0">
                    <a:pos x="957" y="1463"/>
                  </a:cxn>
                  <a:cxn ang="0">
                    <a:pos x="1130" y="1618"/>
                  </a:cxn>
                  <a:cxn ang="0">
                    <a:pos x="1303" y="1762"/>
                  </a:cxn>
                  <a:cxn ang="0">
                    <a:pos x="1483" y="1894"/>
                  </a:cxn>
                  <a:cxn ang="0">
                    <a:pos x="1662" y="2014"/>
                  </a:cxn>
                  <a:cxn ang="0">
                    <a:pos x="1668" y="2014"/>
                  </a:cxn>
                  <a:cxn ang="0">
                    <a:pos x="1483" y="1894"/>
                  </a:cxn>
                  <a:cxn ang="0">
                    <a:pos x="1303" y="1762"/>
                  </a:cxn>
                  <a:cxn ang="0">
                    <a:pos x="1130" y="1618"/>
                  </a:cxn>
                  <a:cxn ang="0">
                    <a:pos x="957" y="1463"/>
                  </a:cxn>
                  <a:cxn ang="0">
                    <a:pos x="957" y="1463"/>
                  </a:cxn>
                </a:cxnLst>
                <a:rect l="0" t="0" r="r" b="b"/>
                <a:pathLst>
                  <a:path w="1668" h="2014">
                    <a:moveTo>
                      <a:pt x="957" y="1463"/>
                    </a:moveTo>
                    <a:lnTo>
                      <a:pt x="789" y="1289"/>
                    </a:lnTo>
                    <a:lnTo>
                      <a:pt x="634" y="1115"/>
                    </a:lnTo>
                    <a:lnTo>
                      <a:pt x="490" y="929"/>
                    </a:lnTo>
                    <a:lnTo>
                      <a:pt x="365" y="743"/>
                    </a:lnTo>
                    <a:lnTo>
                      <a:pt x="251" y="557"/>
                    </a:lnTo>
                    <a:lnTo>
                      <a:pt x="149" y="372"/>
                    </a:lnTo>
                    <a:lnTo>
                      <a:pt x="66" y="186"/>
                    </a:lnTo>
                    <a:lnTo>
                      <a:pt x="0" y="0"/>
                    </a:lnTo>
                    <a:lnTo>
                      <a:pt x="0" y="12"/>
                    </a:lnTo>
                    <a:lnTo>
                      <a:pt x="66" y="198"/>
                    </a:lnTo>
                    <a:lnTo>
                      <a:pt x="149" y="384"/>
                    </a:lnTo>
                    <a:lnTo>
                      <a:pt x="251" y="569"/>
                    </a:lnTo>
                    <a:lnTo>
                      <a:pt x="365" y="755"/>
                    </a:lnTo>
                    <a:lnTo>
                      <a:pt x="490" y="935"/>
                    </a:lnTo>
                    <a:lnTo>
                      <a:pt x="634" y="1115"/>
                    </a:lnTo>
                    <a:lnTo>
                      <a:pt x="789" y="1295"/>
                    </a:lnTo>
                    <a:lnTo>
                      <a:pt x="957" y="1463"/>
                    </a:lnTo>
                    <a:lnTo>
                      <a:pt x="1130" y="1618"/>
                    </a:lnTo>
                    <a:lnTo>
                      <a:pt x="1303" y="1762"/>
                    </a:lnTo>
                    <a:lnTo>
                      <a:pt x="1483" y="1894"/>
                    </a:lnTo>
                    <a:lnTo>
                      <a:pt x="1662" y="2014"/>
                    </a:lnTo>
                    <a:lnTo>
                      <a:pt x="1668" y="2014"/>
                    </a:lnTo>
                    <a:lnTo>
                      <a:pt x="1483" y="1894"/>
                    </a:lnTo>
                    <a:lnTo>
                      <a:pt x="1303" y="1762"/>
                    </a:lnTo>
                    <a:lnTo>
                      <a:pt x="1130" y="1618"/>
                    </a:lnTo>
                    <a:lnTo>
                      <a:pt x="957" y="1463"/>
                    </a:lnTo>
                    <a:lnTo>
                      <a:pt x="957" y="1463"/>
                    </a:lnTo>
                    <a:close/>
                  </a:path>
                </a:pathLst>
              </a:custGeom>
              <a:solidFill>
                <a:schemeClr val="accent2"/>
              </a:solidFill>
              <a:ln w="9525">
                <a:noFill/>
                <a:round/>
                <a:headEnd/>
                <a:tailEnd/>
              </a:ln>
            </p:spPr>
            <p:txBody>
              <a:bodyPr/>
              <a:lstStyle/>
              <a:p>
                <a:pPr>
                  <a:defRPr/>
                </a:pPr>
                <a:endParaRPr lang="ru-RU"/>
              </a:p>
            </p:txBody>
          </p:sp>
          <p:sp>
            <p:nvSpPr>
              <p:cNvPr id="99444" name="Rectangle 116"/>
              <p:cNvSpPr>
                <a:spLocks noChangeArrowheads="1"/>
              </p:cNvSpPr>
              <p:nvPr/>
            </p:nvSpPr>
            <p:spPr bwMode="hidden">
              <a:xfrm rot="-2488720">
                <a:off x="1988" y="1919"/>
                <a:ext cx="1353" cy="17"/>
              </a:xfrm>
              <a:prstGeom prst="rect">
                <a:avLst/>
              </a:prstGeom>
              <a:solidFill>
                <a:schemeClr val="accent2"/>
              </a:solidFill>
              <a:ln w="9525">
                <a:noFill/>
                <a:miter lim="800000"/>
                <a:headEnd/>
                <a:tailEnd/>
              </a:ln>
              <a:effectLst/>
            </p:spPr>
            <p:txBody>
              <a:bodyPr wrap="none" anchor="ctr"/>
              <a:lstStyle/>
              <a:p>
                <a:pPr>
                  <a:defRPr/>
                </a:pPr>
                <a:endParaRPr lang="ru-RU"/>
              </a:p>
            </p:txBody>
          </p:sp>
          <p:sp>
            <p:nvSpPr>
              <p:cNvPr id="99445" name="Rectangle 117"/>
              <p:cNvSpPr>
                <a:spLocks noChangeArrowheads="1"/>
              </p:cNvSpPr>
              <p:nvPr/>
            </p:nvSpPr>
            <p:spPr bwMode="hidden">
              <a:xfrm rot="-5087790">
                <a:off x="1964" y="2613"/>
                <a:ext cx="2217" cy="17"/>
              </a:xfrm>
              <a:prstGeom prst="rect">
                <a:avLst/>
              </a:prstGeom>
              <a:solidFill>
                <a:schemeClr val="accent2"/>
              </a:solidFill>
              <a:ln w="9525">
                <a:noFill/>
                <a:miter lim="800000"/>
                <a:headEnd/>
                <a:tailEnd/>
              </a:ln>
              <a:effectLst/>
            </p:spPr>
            <p:txBody>
              <a:bodyPr wrap="none" anchor="ctr"/>
              <a:lstStyle/>
              <a:p>
                <a:pPr>
                  <a:defRPr/>
                </a:pPr>
                <a:endParaRPr lang="ru-RU"/>
              </a:p>
            </p:txBody>
          </p:sp>
          <p:sp>
            <p:nvSpPr>
              <p:cNvPr id="99446" name="Rectangle 118"/>
              <p:cNvSpPr>
                <a:spLocks noChangeArrowheads="1"/>
              </p:cNvSpPr>
              <p:nvPr/>
            </p:nvSpPr>
            <p:spPr bwMode="hidden">
              <a:xfrm rot="-3417299">
                <a:off x="1018" y="2695"/>
                <a:ext cx="2678" cy="17"/>
              </a:xfrm>
              <a:prstGeom prst="rect">
                <a:avLst/>
              </a:prstGeom>
              <a:solidFill>
                <a:schemeClr val="accent2"/>
              </a:solidFill>
              <a:ln w="9525">
                <a:noFill/>
                <a:miter lim="800000"/>
                <a:headEnd/>
                <a:tailEnd/>
              </a:ln>
              <a:effectLst/>
            </p:spPr>
            <p:txBody>
              <a:bodyPr wrap="none" anchor="ctr"/>
              <a:lstStyle/>
              <a:p>
                <a:pPr>
                  <a:defRPr/>
                </a:pPr>
                <a:endParaRPr lang="ru-RU"/>
              </a:p>
            </p:txBody>
          </p:sp>
          <p:sp>
            <p:nvSpPr>
              <p:cNvPr id="99447" name="Rectangle 119"/>
              <p:cNvSpPr>
                <a:spLocks noChangeArrowheads="1"/>
              </p:cNvSpPr>
              <p:nvPr/>
            </p:nvSpPr>
            <p:spPr bwMode="hidden">
              <a:xfrm rot="-835848">
                <a:off x="688" y="1748"/>
                <a:ext cx="2390" cy="17"/>
              </a:xfrm>
              <a:prstGeom prst="rect">
                <a:avLst/>
              </a:prstGeom>
              <a:solidFill>
                <a:schemeClr val="accent2"/>
              </a:solidFill>
              <a:ln w="9525">
                <a:noFill/>
                <a:miter lim="800000"/>
                <a:headEnd/>
                <a:tailEnd/>
              </a:ln>
              <a:effectLst/>
            </p:spPr>
            <p:txBody>
              <a:bodyPr wrap="none" anchor="ctr"/>
              <a:lstStyle/>
              <a:p>
                <a:pPr>
                  <a:defRPr/>
                </a:pPr>
                <a:endParaRPr lang="ru-RU"/>
              </a:p>
            </p:txBody>
          </p:sp>
          <p:grpSp>
            <p:nvGrpSpPr>
              <p:cNvPr id="1040" name="Group 120"/>
              <p:cNvGrpSpPr>
                <a:grpSpLocks noChangeAspect="1"/>
              </p:cNvGrpSpPr>
              <p:nvPr/>
            </p:nvGrpSpPr>
            <p:grpSpPr bwMode="auto">
              <a:xfrm>
                <a:off x="3046" y="1326"/>
                <a:ext cx="259" cy="299"/>
                <a:chOff x="3042" y="1265"/>
                <a:chExt cx="367" cy="424"/>
              </a:xfrm>
            </p:grpSpPr>
            <p:sp>
              <p:nvSpPr>
                <p:cNvPr id="99449" name="Oval 121"/>
                <p:cNvSpPr>
                  <a:spLocks noChangeAspect="1" noChangeArrowheads="1"/>
                </p:cNvSpPr>
                <p:nvPr userDrawn="1"/>
              </p:nvSpPr>
              <p:spPr bwMode="hidden">
                <a:xfrm rot="2828979">
                  <a:off x="2982" y="1467"/>
                  <a:ext cx="282" cy="162"/>
                </a:xfrm>
                <a:prstGeom prst="ellipse">
                  <a:avLst/>
                </a:prstGeom>
                <a:gradFill rotWithShape="0">
                  <a:gsLst>
                    <a:gs pos="0">
                      <a:schemeClr val="accent2"/>
                    </a:gs>
                    <a:gs pos="100000">
                      <a:schemeClr val="accent2">
                        <a:gamma/>
                        <a:tint val="84706"/>
                        <a:invGamma/>
                      </a:schemeClr>
                    </a:gs>
                  </a:gsLst>
                  <a:lin ang="5400000" scaled="1"/>
                </a:gradFill>
                <a:ln w="9525">
                  <a:noFill/>
                  <a:round/>
                  <a:headEnd/>
                  <a:tailEnd/>
                </a:ln>
                <a:effectLst/>
              </p:spPr>
              <p:txBody>
                <a:bodyPr wrap="none" anchor="ctr"/>
                <a:lstStyle/>
                <a:p>
                  <a:pPr>
                    <a:defRPr/>
                  </a:pPr>
                  <a:endParaRPr lang="ru-RU"/>
                </a:p>
              </p:txBody>
            </p:sp>
            <p:sp>
              <p:nvSpPr>
                <p:cNvPr id="99450" name="Freeform 122"/>
                <p:cNvSpPr>
                  <a:spLocks noChangeAspect="1"/>
                </p:cNvSpPr>
                <p:nvPr userDrawn="1"/>
              </p:nvSpPr>
              <p:spPr bwMode="hidden">
                <a:xfrm>
                  <a:off x="3070" y="1374"/>
                  <a:ext cx="227" cy="221"/>
                </a:xfrm>
                <a:custGeom>
                  <a:avLst/>
                  <a:gdLst/>
                  <a:ahLst/>
                  <a:cxnLst>
                    <a:cxn ang="0">
                      <a:pos x="227" y="134"/>
                    </a:cxn>
                    <a:cxn ang="0">
                      <a:pos x="203" y="144"/>
                    </a:cxn>
                    <a:cxn ang="0">
                      <a:pos x="179" y="138"/>
                    </a:cxn>
                    <a:cxn ang="0">
                      <a:pos x="149" y="126"/>
                    </a:cxn>
                    <a:cxn ang="0">
                      <a:pos x="126" y="102"/>
                    </a:cxn>
                    <a:cxn ang="0">
                      <a:pos x="102" y="72"/>
                    </a:cxn>
                    <a:cxn ang="0">
                      <a:pos x="84" y="48"/>
                    </a:cxn>
                    <a:cxn ang="0">
                      <a:pos x="78" y="24"/>
                    </a:cxn>
                    <a:cxn ang="0">
                      <a:pos x="84" y="0"/>
                    </a:cxn>
                    <a:cxn ang="0">
                      <a:pos x="84" y="0"/>
                    </a:cxn>
                    <a:cxn ang="0">
                      <a:pos x="78" y="0"/>
                    </a:cxn>
                    <a:cxn ang="0">
                      <a:pos x="18" y="60"/>
                    </a:cxn>
                    <a:cxn ang="0">
                      <a:pos x="0" y="90"/>
                    </a:cxn>
                    <a:cxn ang="0">
                      <a:pos x="0" y="120"/>
                    </a:cxn>
                    <a:cxn ang="0">
                      <a:pos x="12" y="156"/>
                    </a:cxn>
                    <a:cxn ang="0">
                      <a:pos x="36" y="192"/>
                    </a:cxn>
                    <a:cxn ang="0">
                      <a:pos x="66" y="216"/>
                    </a:cxn>
                    <a:cxn ang="0">
                      <a:pos x="96" y="222"/>
                    </a:cxn>
                    <a:cxn ang="0">
                      <a:pos x="126" y="222"/>
                    </a:cxn>
                    <a:cxn ang="0">
                      <a:pos x="155" y="210"/>
                    </a:cxn>
                    <a:cxn ang="0">
                      <a:pos x="227" y="138"/>
                    </a:cxn>
                    <a:cxn ang="0">
                      <a:pos x="227" y="134"/>
                    </a:cxn>
                  </a:cxnLst>
                  <a:rect l="0" t="0" r="r" b="b"/>
                  <a:pathLst>
                    <a:path w="227" h="222">
                      <a:moveTo>
                        <a:pt x="227" y="134"/>
                      </a:moveTo>
                      <a:lnTo>
                        <a:pt x="203" y="144"/>
                      </a:lnTo>
                      <a:lnTo>
                        <a:pt x="179" y="138"/>
                      </a:lnTo>
                      <a:lnTo>
                        <a:pt x="149" y="126"/>
                      </a:lnTo>
                      <a:lnTo>
                        <a:pt x="126" y="102"/>
                      </a:lnTo>
                      <a:lnTo>
                        <a:pt x="102" y="72"/>
                      </a:lnTo>
                      <a:lnTo>
                        <a:pt x="84" y="48"/>
                      </a:lnTo>
                      <a:lnTo>
                        <a:pt x="78" y="24"/>
                      </a:lnTo>
                      <a:lnTo>
                        <a:pt x="84" y="0"/>
                      </a:lnTo>
                      <a:lnTo>
                        <a:pt x="84" y="0"/>
                      </a:lnTo>
                      <a:lnTo>
                        <a:pt x="78" y="0"/>
                      </a:lnTo>
                      <a:lnTo>
                        <a:pt x="18" y="60"/>
                      </a:lnTo>
                      <a:lnTo>
                        <a:pt x="0" y="90"/>
                      </a:lnTo>
                      <a:lnTo>
                        <a:pt x="0" y="120"/>
                      </a:lnTo>
                      <a:lnTo>
                        <a:pt x="12" y="156"/>
                      </a:lnTo>
                      <a:lnTo>
                        <a:pt x="36" y="192"/>
                      </a:lnTo>
                      <a:lnTo>
                        <a:pt x="66" y="216"/>
                      </a:lnTo>
                      <a:lnTo>
                        <a:pt x="96" y="222"/>
                      </a:lnTo>
                      <a:lnTo>
                        <a:pt x="126" y="222"/>
                      </a:lnTo>
                      <a:lnTo>
                        <a:pt x="155" y="210"/>
                      </a:lnTo>
                      <a:lnTo>
                        <a:pt x="227" y="138"/>
                      </a:lnTo>
                      <a:lnTo>
                        <a:pt x="227" y="134"/>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sp>
              <p:nvSpPr>
                <p:cNvPr id="99451" name="Freeform 123"/>
                <p:cNvSpPr>
                  <a:spLocks noChangeAspect="1"/>
                </p:cNvSpPr>
                <p:nvPr userDrawn="1"/>
              </p:nvSpPr>
              <p:spPr bwMode="hidden">
                <a:xfrm>
                  <a:off x="3144" y="1366"/>
                  <a:ext cx="163" cy="155"/>
                </a:xfrm>
                <a:custGeom>
                  <a:avLst/>
                  <a:gdLst/>
                  <a:ahLst/>
                  <a:cxnLst>
                    <a:cxn ang="0">
                      <a:pos x="221" y="216"/>
                    </a:cxn>
                    <a:cxn ang="0">
                      <a:pos x="192" y="234"/>
                    </a:cxn>
                    <a:cxn ang="0">
                      <a:pos x="150" y="234"/>
                    </a:cxn>
                    <a:cxn ang="0">
                      <a:pos x="102" y="210"/>
                    </a:cxn>
                    <a:cxn ang="0">
                      <a:pos x="54" y="174"/>
                    </a:cxn>
                    <a:cxn ang="0">
                      <a:pos x="24" y="132"/>
                    </a:cxn>
                    <a:cxn ang="0">
                      <a:pos x="6" y="84"/>
                    </a:cxn>
                    <a:cxn ang="0">
                      <a:pos x="0" y="42"/>
                    </a:cxn>
                    <a:cxn ang="0">
                      <a:pos x="12" y="12"/>
                    </a:cxn>
                    <a:cxn ang="0">
                      <a:pos x="48" y="0"/>
                    </a:cxn>
                    <a:cxn ang="0">
                      <a:pos x="84" y="0"/>
                    </a:cxn>
                    <a:cxn ang="0">
                      <a:pos x="132" y="18"/>
                    </a:cxn>
                    <a:cxn ang="0">
                      <a:pos x="174" y="54"/>
                    </a:cxn>
                    <a:cxn ang="0">
                      <a:pos x="210" y="102"/>
                    </a:cxn>
                    <a:cxn ang="0">
                      <a:pos x="233" y="144"/>
                    </a:cxn>
                    <a:cxn ang="0">
                      <a:pos x="233" y="186"/>
                    </a:cxn>
                    <a:cxn ang="0">
                      <a:pos x="221" y="216"/>
                    </a:cxn>
                    <a:cxn ang="0">
                      <a:pos x="221" y="216"/>
                    </a:cxn>
                  </a:cxnLst>
                  <a:rect l="0" t="0" r="r" b="b"/>
                  <a:pathLst>
                    <a:path w="233" h="234">
                      <a:moveTo>
                        <a:pt x="221" y="216"/>
                      </a:moveTo>
                      <a:lnTo>
                        <a:pt x="192" y="234"/>
                      </a:lnTo>
                      <a:lnTo>
                        <a:pt x="150" y="234"/>
                      </a:lnTo>
                      <a:lnTo>
                        <a:pt x="102" y="210"/>
                      </a:lnTo>
                      <a:lnTo>
                        <a:pt x="54" y="174"/>
                      </a:lnTo>
                      <a:lnTo>
                        <a:pt x="24" y="132"/>
                      </a:lnTo>
                      <a:lnTo>
                        <a:pt x="6" y="84"/>
                      </a:lnTo>
                      <a:lnTo>
                        <a:pt x="0" y="42"/>
                      </a:lnTo>
                      <a:lnTo>
                        <a:pt x="12" y="12"/>
                      </a:lnTo>
                      <a:lnTo>
                        <a:pt x="48" y="0"/>
                      </a:lnTo>
                      <a:lnTo>
                        <a:pt x="84" y="0"/>
                      </a:lnTo>
                      <a:lnTo>
                        <a:pt x="132" y="18"/>
                      </a:lnTo>
                      <a:lnTo>
                        <a:pt x="174" y="54"/>
                      </a:lnTo>
                      <a:lnTo>
                        <a:pt x="210" y="102"/>
                      </a:lnTo>
                      <a:lnTo>
                        <a:pt x="233" y="144"/>
                      </a:lnTo>
                      <a:lnTo>
                        <a:pt x="233" y="186"/>
                      </a:lnTo>
                      <a:lnTo>
                        <a:pt x="221" y="216"/>
                      </a:lnTo>
                      <a:lnTo>
                        <a:pt x="221" y="216"/>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sp>
              <p:nvSpPr>
                <p:cNvPr id="99452" name="Freeform 124"/>
                <p:cNvSpPr>
                  <a:spLocks noChangeAspect="1"/>
                </p:cNvSpPr>
                <p:nvPr userDrawn="1"/>
              </p:nvSpPr>
              <p:spPr bwMode="hidden">
                <a:xfrm>
                  <a:off x="3202" y="1272"/>
                  <a:ext cx="203" cy="199"/>
                </a:xfrm>
                <a:custGeom>
                  <a:avLst/>
                  <a:gdLst/>
                  <a:ahLst/>
                  <a:cxnLst>
                    <a:cxn ang="0">
                      <a:pos x="179" y="18"/>
                    </a:cxn>
                    <a:cxn ang="0">
                      <a:pos x="197" y="48"/>
                    </a:cxn>
                    <a:cxn ang="0">
                      <a:pos x="203" y="60"/>
                    </a:cxn>
                    <a:cxn ang="0">
                      <a:pos x="197" y="66"/>
                    </a:cxn>
                    <a:cxn ang="0">
                      <a:pos x="65" y="192"/>
                    </a:cxn>
                    <a:cxn ang="0">
                      <a:pos x="59" y="198"/>
                    </a:cxn>
                    <a:cxn ang="0">
                      <a:pos x="47" y="192"/>
                    </a:cxn>
                    <a:cxn ang="0">
                      <a:pos x="17" y="174"/>
                    </a:cxn>
                    <a:cxn ang="0">
                      <a:pos x="0" y="150"/>
                    </a:cxn>
                    <a:cxn ang="0">
                      <a:pos x="0" y="126"/>
                    </a:cxn>
                    <a:cxn ang="0">
                      <a:pos x="131" y="0"/>
                    </a:cxn>
                    <a:cxn ang="0">
                      <a:pos x="155" y="0"/>
                    </a:cxn>
                    <a:cxn ang="0">
                      <a:pos x="179" y="18"/>
                    </a:cxn>
                    <a:cxn ang="0">
                      <a:pos x="179" y="18"/>
                    </a:cxn>
                  </a:cxnLst>
                  <a:rect l="0" t="0" r="r" b="b"/>
                  <a:pathLst>
                    <a:path w="203" h="198">
                      <a:moveTo>
                        <a:pt x="179" y="18"/>
                      </a:moveTo>
                      <a:lnTo>
                        <a:pt x="197" y="48"/>
                      </a:lnTo>
                      <a:lnTo>
                        <a:pt x="203" y="60"/>
                      </a:lnTo>
                      <a:lnTo>
                        <a:pt x="197" y="66"/>
                      </a:lnTo>
                      <a:lnTo>
                        <a:pt x="65" y="192"/>
                      </a:lnTo>
                      <a:lnTo>
                        <a:pt x="59" y="198"/>
                      </a:lnTo>
                      <a:lnTo>
                        <a:pt x="47" y="192"/>
                      </a:lnTo>
                      <a:lnTo>
                        <a:pt x="17" y="174"/>
                      </a:lnTo>
                      <a:lnTo>
                        <a:pt x="0" y="150"/>
                      </a:lnTo>
                      <a:lnTo>
                        <a:pt x="0" y="126"/>
                      </a:lnTo>
                      <a:lnTo>
                        <a:pt x="131" y="0"/>
                      </a:lnTo>
                      <a:lnTo>
                        <a:pt x="155" y="0"/>
                      </a:lnTo>
                      <a:lnTo>
                        <a:pt x="179" y="18"/>
                      </a:lnTo>
                      <a:lnTo>
                        <a:pt x="179" y="18"/>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sp>
              <p:nvSpPr>
                <p:cNvPr id="99453" name="Freeform 125"/>
                <p:cNvSpPr>
                  <a:spLocks noChangeAspect="1"/>
                </p:cNvSpPr>
                <p:nvPr userDrawn="1"/>
              </p:nvSpPr>
              <p:spPr bwMode="hidden">
                <a:xfrm>
                  <a:off x="3330" y="1265"/>
                  <a:ext cx="79" cy="74"/>
                </a:xfrm>
                <a:custGeom>
                  <a:avLst/>
                  <a:gdLst/>
                  <a:ahLst/>
                  <a:cxnLst>
                    <a:cxn ang="0">
                      <a:pos x="221" y="216"/>
                    </a:cxn>
                    <a:cxn ang="0">
                      <a:pos x="192" y="234"/>
                    </a:cxn>
                    <a:cxn ang="0">
                      <a:pos x="150" y="234"/>
                    </a:cxn>
                    <a:cxn ang="0">
                      <a:pos x="102" y="210"/>
                    </a:cxn>
                    <a:cxn ang="0">
                      <a:pos x="54" y="174"/>
                    </a:cxn>
                    <a:cxn ang="0">
                      <a:pos x="24" y="132"/>
                    </a:cxn>
                    <a:cxn ang="0">
                      <a:pos x="6" y="84"/>
                    </a:cxn>
                    <a:cxn ang="0">
                      <a:pos x="0" y="42"/>
                    </a:cxn>
                    <a:cxn ang="0">
                      <a:pos x="12" y="12"/>
                    </a:cxn>
                    <a:cxn ang="0">
                      <a:pos x="48" y="0"/>
                    </a:cxn>
                    <a:cxn ang="0">
                      <a:pos x="84" y="0"/>
                    </a:cxn>
                    <a:cxn ang="0">
                      <a:pos x="132" y="18"/>
                    </a:cxn>
                    <a:cxn ang="0">
                      <a:pos x="174" y="54"/>
                    </a:cxn>
                    <a:cxn ang="0">
                      <a:pos x="210" y="102"/>
                    </a:cxn>
                    <a:cxn ang="0">
                      <a:pos x="233" y="144"/>
                    </a:cxn>
                    <a:cxn ang="0">
                      <a:pos x="233" y="186"/>
                    </a:cxn>
                    <a:cxn ang="0">
                      <a:pos x="221" y="216"/>
                    </a:cxn>
                    <a:cxn ang="0">
                      <a:pos x="221" y="216"/>
                    </a:cxn>
                  </a:cxnLst>
                  <a:rect l="0" t="0" r="r" b="b"/>
                  <a:pathLst>
                    <a:path w="233" h="234">
                      <a:moveTo>
                        <a:pt x="221" y="216"/>
                      </a:moveTo>
                      <a:lnTo>
                        <a:pt x="192" y="234"/>
                      </a:lnTo>
                      <a:lnTo>
                        <a:pt x="150" y="234"/>
                      </a:lnTo>
                      <a:lnTo>
                        <a:pt x="102" y="210"/>
                      </a:lnTo>
                      <a:lnTo>
                        <a:pt x="54" y="174"/>
                      </a:lnTo>
                      <a:lnTo>
                        <a:pt x="24" y="132"/>
                      </a:lnTo>
                      <a:lnTo>
                        <a:pt x="6" y="84"/>
                      </a:lnTo>
                      <a:lnTo>
                        <a:pt x="0" y="42"/>
                      </a:lnTo>
                      <a:lnTo>
                        <a:pt x="12" y="12"/>
                      </a:lnTo>
                      <a:lnTo>
                        <a:pt x="48" y="0"/>
                      </a:lnTo>
                      <a:lnTo>
                        <a:pt x="84" y="0"/>
                      </a:lnTo>
                      <a:lnTo>
                        <a:pt x="132" y="18"/>
                      </a:lnTo>
                      <a:lnTo>
                        <a:pt x="174" y="54"/>
                      </a:lnTo>
                      <a:lnTo>
                        <a:pt x="210" y="102"/>
                      </a:lnTo>
                      <a:lnTo>
                        <a:pt x="233" y="144"/>
                      </a:lnTo>
                      <a:lnTo>
                        <a:pt x="233" y="186"/>
                      </a:lnTo>
                      <a:lnTo>
                        <a:pt x="221" y="216"/>
                      </a:lnTo>
                      <a:lnTo>
                        <a:pt x="221" y="216"/>
                      </a:lnTo>
                      <a:close/>
                    </a:path>
                  </a:pathLst>
                </a:custGeom>
                <a:gradFill rotWithShape="0">
                  <a:gsLst>
                    <a:gs pos="0">
                      <a:schemeClr val="accent2"/>
                    </a:gs>
                    <a:gs pos="100000">
                      <a:schemeClr val="accent2">
                        <a:gamma/>
                        <a:tint val="84706"/>
                        <a:invGamma/>
                      </a:schemeClr>
                    </a:gs>
                  </a:gsLst>
                  <a:lin ang="5400000" scaled="1"/>
                </a:gradFill>
                <a:ln w="9525">
                  <a:noFill/>
                  <a:round/>
                  <a:headEnd/>
                  <a:tailEnd/>
                </a:ln>
              </p:spPr>
              <p:txBody>
                <a:bodyPr/>
                <a:lstStyle/>
                <a:p>
                  <a:pPr>
                    <a:defRPr/>
                  </a:pPr>
                  <a:endParaRPr lang="ru-RU"/>
                </a:p>
              </p:txBody>
            </p:sp>
          </p:grpSp>
        </p:grpSp>
      </p:grpSp>
      <p:sp>
        <p:nvSpPr>
          <p:cNvPr id="99454" name="Rectangle 126"/>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effectLst>
                  <a:outerShdw blurRad="38100" dist="38100" dir="2700000" algn="tl">
                    <a:srgbClr val="000000"/>
                  </a:outerShdw>
                </a:effectLst>
              </a:defRPr>
            </a:lvl1pPr>
          </a:lstStyle>
          <a:p>
            <a:pPr>
              <a:defRPr/>
            </a:pPr>
            <a:endParaRPr lang="ru-RU"/>
          </a:p>
        </p:txBody>
      </p:sp>
      <p:sp>
        <p:nvSpPr>
          <p:cNvPr id="99455" name="Rectangle 127"/>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smtClean="0">
                <a:effectLst>
                  <a:outerShdw blurRad="38100" dist="38100" dir="2700000" algn="tl">
                    <a:srgbClr val="000000"/>
                  </a:outerShdw>
                </a:effectLst>
              </a:defRPr>
            </a:lvl1pPr>
          </a:lstStyle>
          <a:p>
            <a:pPr>
              <a:defRPr/>
            </a:pPr>
            <a:endParaRPr lang="ru-RU"/>
          </a:p>
        </p:txBody>
      </p:sp>
      <p:sp>
        <p:nvSpPr>
          <p:cNvPr id="99456" name="Rectangle 128"/>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effectLst>
                  <a:outerShdw blurRad="38100" dist="38100" dir="2700000" algn="tl">
                    <a:srgbClr val="000000"/>
                  </a:outerShdw>
                </a:effectLst>
              </a:defRPr>
            </a:lvl1pPr>
          </a:lstStyle>
          <a:p>
            <a:pPr>
              <a:defRPr/>
            </a:pPr>
            <a:fld id="{0BA2A942-9A0B-4CA5-9B91-C232F64A266B}" type="slidenum">
              <a:rPr lang="ru-RU"/>
              <a:pPr>
                <a:defRPr/>
              </a:pPr>
              <a:t>‹#›</a:t>
            </a:fld>
            <a:endParaRPr lang="ru-RU"/>
          </a:p>
        </p:txBody>
      </p:sp>
      <p:sp>
        <p:nvSpPr>
          <p:cNvPr id="99457" name="Rectangle 129"/>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99458" name="Rectangle 130"/>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Tree>
  </p:cSld>
  <p:clrMap bg1="dk2" tx1="lt1" bg2="dk1" tx2="lt2" accent1="accent1" accent2="accent2" accent3="accent3" accent4="accent4" accent5="accent5" accent6="accent6" hlink="hlink" folHlink="folHlink"/>
  <p:sldLayoutIdLst>
    <p:sldLayoutId id="2147483713"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ransition>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99458"/>
                                        </p:tgtEl>
                                        <p:attrNameLst>
                                          <p:attrName>style.visibility</p:attrName>
                                        </p:attrNameLst>
                                      </p:cBhvr>
                                      <p:to>
                                        <p:strVal val="visible"/>
                                      </p:to>
                                    </p:set>
                                    <p:anim calcmode="lin" valueType="num">
                                      <p:cBhvr>
                                        <p:cTn id="7" dur="500" fill="hold"/>
                                        <p:tgtEl>
                                          <p:spTgt spid="99458"/>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99458"/>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99458"/>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99458"/>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6" presetClass="emph" presetSubtype="0" autoRev="1" fill="hold" grpId="1" nodeType="clickEffect">
                                  <p:stCondLst>
                                    <p:cond delay="0"/>
                                  </p:stCondLst>
                                  <p:childTnLst>
                                    <p:animScale>
                                      <p:cBhvr>
                                        <p:cTn id="14" dur="449" fill="hold">
                                          <p:stCondLst>
                                            <p:cond delay="0"/>
                                          </p:stCondLst>
                                        </p:cTn>
                                        <p:tgtEl>
                                          <p:spTgt spid="99458"/>
                                        </p:tgtEl>
                                      </p:cBhvr>
                                      <p:to x="150000" y="150000"/>
                                    </p:animScale>
                                  </p:childTnLst>
                                </p:cTn>
                              </p:par>
                              <p:par>
                                <p:cTn id="15" presetID="23" presetClass="entr" presetSubtype="16" fill="hold" grpId="0" nodeType="withEffect">
                                  <p:stCondLst>
                                    <p:cond delay="400"/>
                                  </p:stCondLst>
                                  <p:childTnLst>
                                    <p:set>
                                      <p:cBhvr>
                                        <p:cTn id="16" dur="1" fill="hold">
                                          <p:stCondLst>
                                            <p:cond delay="0"/>
                                          </p:stCondLst>
                                        </p:cTn>
                                        <p:tgtEl>
                                          <p:spTgt spid="99457">
                                            <p:txEl>
                                              <p:pRg st="0" end="0"/>
                                            </p:txEl>
                                          </p:spTgt>
                                        </p:tgtEl>
                                        <p:attrNameLst>
                                          <p:attrName>style.visibility</p:attrName>
                                        </p:attrNameLst>
                                      </p:cBhvr>
                                      <p:to>
                                        <p:strVal val="visible"/>
                                      </p:to>
                                    </p:set>
                                    <p:anim calcmode="lin" valueType="num">
                                      <p:cBhvr>
                                        <p:cTn id="17" dur="500" fill="hold"/>
                                        <p:tgtEl>
                                          <p:spTgt spid="99457">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99457">
                                            <p:txEl>
                                              <p:pRg st="0" end="0"/>
                                            </p:txEl>
                                          </p:spTgt>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99457">
                                            <p:txEl>
                                              <p:pRg st="1" end="1"/>
                                            </p:txEl>
                                          </p:spTgt>
                                        </p:tgtEl>
                                        <p:attrNameLst>
                                          <p:attrName>style.visibility</p:attrName>
                                        </p:attrNameLst>
                                      </p:cBhvr>
                                      <p:to>
                                        <p:strVal val="visible"/>
                                      </p:to>
                                    </p:set>
                                    <p:anim calcmode="lin" valueType="num">
                                      <p:cBhvr>
                                        <p:cTn id="21" dur="500" fill="hold"/>
                                        <p:tgtEl>
                                          <p:spTgt spid="99457">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99457">
                                            <p:txEl>
                                              <p:pRg st="1" end="1"/>
                                            </p:txEl>
                                          </p:spTgt>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400"/>
                                  </p:stCondLst>
                                  <p:childTnLst>
                                    <p:set>
                                      <p:cBhvr>
                                        <p:cTn id="24" dur="1" fill="hold">
                                          <p:stCondLst>
                                            <p:cond delay="0"/>
                                          </p:stCondLst>
                                        </p:cTn>
                                        <p:tgtEl>
                                          <p:spTgt spid="99457">
                                            <p:txEl>
                                              <p:pRg st="2" end="2"/>
                                            </p:txEl>
                                          </p:spTgt>
                                        </p:tgtEl>
                                        <p:attrNameLst>
                                          <p:attrName>style.visibility</p:attrName>
                                        </p:attrNameLst>
                                      </p:cBhvr>
                                      <p:to>
                                        <p:strVal val="visible"/>
                                      </p:to>
                                    </p:set>
                                    <p:anim calcmode="lin" valueType="num">
                                      <p:cBhvr>
                                        <p:cTn id="25" dur="500" fill="hold"/>
                                        <p:tgtEl>
                                          <p:spTgt spid="9945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99457">
                                            <p:txEl>
                                              <p:pRg st="2" end="2"/>
                                            </p:txEl>
                                          </p:spTgt>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400"/>
                                  </p:stCondLst>
                                  <p:childTnLst>
                                    <p:set>
                                      <p:cBhvr>
                                        <p:cTn id="28" dur="1" fill="hold">
                                          <p:stCondLst>
                                            <p:cond delay="0"/>
                                          </p:stCondLst>
                                        </p:cTn>
                                        <p:tgtEl>
                                          <p:spTgt spid="99457">
                                            <p:txEl>
                                              <p:pRg st="3" end="3"/>
                                            </p:txEl>
                                          </p:spTgt>
                                        </p:tgtEl>
                                        <p:attrNameLst>
                                          <p:attrName>style.visibility</p:attrName>
                                        </p:attrNameLst>
                                      </p:cBhvr>
                                      <p:to>
                                        <p:strVal val="visible"/>
                                      </p:to>
                                    </p:set>
                                    <p:anim calcmode="lin" valueType="num">
                                      <p:cBhvr>
                                        <p:cTn id="29" dur="500" fill="hold"/>
                                        <p:tgtEl>
                                          <p:spTgt spid="99457">
                                            <p:txEl>
                                              <p:pRg st="3" end="3"/>
                                            </p:txEl>
                                          </p:spTgt>
                                        </p:tgtEl>
                                        <p:attrNameLst>
                                          <p:attrName>ppt_w</p:attrName>
                                        </p:attrNameLst>
                                      </p:cBhvr>
                                      <p:tavLst>
                                        <p:tav tm="0">
                                          <p:val>
                                            <p:fltVal val="0"/>
                                          </p:val>
                                        </p:tav>
                                        <p:tav tm="100000">
                                          <p:val>
                                            <p:strVal val="#ppt_w"/>
                                          </p:val>
                                        </p:tav>
                                      </p:tavLst>
                                    </p:anim>
                                    <p:anim calcmode="lin" valueType="num">
                                      <p:cBhvr>
                                        <p:cTn id="30" dur="500" fill="hold"/>
                                        <p:tgtEl>
                                          <p:spTgt spid="99457">
                                            <p:txEl>
                                              <p:pRg st="3" end="3"/>
                                            </p:txEl>
                                          </p:spTgt>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400"/>
                                  </p:stCondLst>
                                  <p:childTnLst>
                                    <p:set>
                                      <p:cBhvr>
                                        <p:cTn id="32" dur="1" fill="hold">
                                          <p:stCondLst>
                                            <p:cond delay="0"/>
                                          </p:stCondLst>
                                        </p:cTn>
                                        <p:tgtEl>
                                          <p:spTgt spid="99457">
                                            <p:txEl>
                                              <p:pRg st="4" end="4"/>
                                            </p:txEl>
                                          </p:spTgt>
                                        </p:tgtEl>
                                        <p:attrNameLst>
                                          <p:attrName>style.visibility</p:attrName>
                                        </p:attrNameLst>
                                      </p:cBhvr>
                                      <p:to>
                                        <p:strVal val="visible"/>
                                      </p:to>
                                    </p:set>
                                    <p:anim calcmode="lin" valueType="num">
                                      <p:cBhvr>
                                        <p:cTn id="33" dur="500" fill="hold"/>
                                        <p:tgtEl>
                                          <p:spTgt spid="99457">
                                            <p:txEl>
                                              <p:pRg st="4" end="4"/>
                                            </p:txEl>
                                          </p:spTgt>
                                        </p:tgtEl>
                                        <p:attrNameLst>
                                          <p:attrName>ppt_w</p:attrName>
                                        </p:attrNameLst>
                                      </p:cBhvr>
                                      <p:tavLst>
                                        <p:tav tm="0">
                                          <p:val>
                                            <p:fltVal val="0"/>
                                          </p:val>
                                        </p:tav>
                                        <p:tav tm="100000">
                                          <p:val>
                                            <p:strVal val="#ppt_w"/>
                                          </p:val>
                                        </p:tav>
                                      </p:tavLst>
                                    </p:anim>
                                    <p:anim calcmode="lin" valueType="num">
                                      <p:cBhvr>
                                        <p:cTn id="34" dur="500" fill="hold"/>
                                        <p:tgtEl>
                                          <p:spTgt spid="99457">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3" presetClass="exit" presetSubtype="32" fill="hold" grpId="2" nodeType="clickEffect">
                                  <p:stCondLst>
                                    <p:cond delay="0"/>
                                  </p:stCondLst>
                                  <p:childTnLst>
                                    <p:anim calcmode="lin" valueType="num">
                                      <p:cBhvr>
                                        <p:cTn id="38" dur="500" fill="hold"/>
                                        <p:tgtEl>
                                          <p:spTgt spid="99458"/>
                                        </p:tgtEl>
                                        <p:attrNameLst>
                                          <p:attrName>ppt_w</p:attrName>
                                        </p:attrNameLst>
                                      </p:cBhvr>
                                      <p:tavLst>
                                        <p:tav tm="0">
                                          <p:val>
                                            <p:strVal val="ppt_w"/>
                                          </p:val>
                                        </p:tav>
                                        <p:tav tm="100000">
                                          <p:val>
                                            <p:fltVal val="0"/>
                                          </p:val>
                                        </p:tav>
                                      </p:tavLst>
                                    </p:anim>
                                    <p:anim calcmode="lin" valueType="num">
                                      <p:cBhvr>
                                        <p:cTn id="39" dur="500" fill="hold"/>
                                        <p:tgtEl>
                                          <p:spTgt spid="99458"/>
                                        </p:tgtEl>
                                        <p:attrNameLst>
                                          <p:attrName>ppt_h</p:attrName>
                                        </p:attrNameLst>
                                      </p:cBhvr>
                                      <p:tavLst>
                                        <p:tav tm="0">
                                          <p:val>
                                            <p:strVal val="ppt_h"/>
                                          </p:val>
                                        </p:tav>
                                        <p:tav tm="100000">
                                          <p:val>
                                            <p:fltVal val="0"/>
                                          </p:val>
                                        </p:tav>
                                      </p:tavLst>
                                    </p:anim>
                                    <p:set>
                                      <p:cBhvr>
                                        <p:cTn id="40" dur="1" fill="hold">
                                          <p:stCondLst>
                                            <p:cond delay="499"/>
                                          </p:stCondLst>
                                        </p:cTn>
                                        <p:tgtEl>
                                          <p:spTgt spid="99458"/>
                                        </p:tgtEl>
                                        <p:attrNameLst>
                                          <p:attrName>style.visibility</p:attrName>
                                        </p:attrNameLst>
                                      </p:cBhvr>
                                      <p:to>
                                        <p:strVal val="hidden"/>
                                      </p:to>
                                    </p:set>
                                  </p:childTnLst>
                                </p:cTn>
                              </p:par>
                              <p:par>
                                <p:cTn id="41" presetID="23" presetClass="exit" presetSubtype="32" fill="hold" grpId="1" nodeType="withEffect">
                                  <p:stCondLst>
                                    <p:cond delay="0"/>
                                  </p:stCondLst>
                                  <p:childTnLst>
                                    <p:anim calcmode="lin" valueType="num">
                                      <p:cBhvr>
                                        <p:cTn id="42" dur="500" fill="hold"/>
                                        <p:tgtEl>
                                          <p:spTgt spid="99457">
                                            <p:txEl>
                                              <p:pRg st="0" end="0"/>
                                            </p:txEl>
                                          </p:spTgt>
                                        </p:tgtEl>
                                        <p:attrNameLst>
                                          <p:attrName>ppt_w</p:attrName>
                                        </p:attrNameLst>
                                      </p:cBhvr>
                                      <p:tavLst>
                                        <p:tav tm="0">
                                          <p:val>
                                            <p:strVal val="ppt_w"/>
                                          </p:val>
                                        </p:tav>
                                        <p:tav tm="100000">
                                          <p:val>
                                            <p:fltVal val="0"/>
                                          </p:val>
                                        </p:tav>
                                      </p:tavLst>
                                    </p:anim>
                                    <p:anim calcmode="lin" valueType="num">
                                      <p:cBhvr>
                                        <p:cTn id="43" dur="500" fill="hold"/>
                                        <p:tgtEl>
                                          <p:spTgt spid="99457">
                                            <p:txEl>
                                              <p:pRg st="0" end="0"/>
                                            </p:txEl>
                                          </p:spTgt>
                                        </p:tgtEl>
                                        <p:attrNameLst>
                                          <p:attrName>ppt_h</p:attrName>
                                        </p:attrNameLst>
                                      </p:cBhvr>
                                      <p:tavLst>
                                        <p:tav tm="0">
                                          <p:val>
                                            <p:strVal val="ppt_h"/>
                                          </p:val>
                                        </p:tav>
                                        <p:tav tm="100000">
                                          <p:val>
                                            <p:fltVal val="0"/>
                                          </p:val>
                                        </p:tav>
                                      </p:tavLst>
                                    </p:anim>
                                    <p:set>
                                      <p:cBhvr>
                                        <p:cTn id="44" dur="1" fill="hold">
                                          <p:stCondLst>
                                            <p:cond delay="499"/>
                                          </p:stCondLst>
                                        </p:cTn>
                                        <p:tgtEl>
                                          <p:spTgt spid="99457">
                                            <p:txEl>
                                              <p:pRg st="0" end="0"/>
                                            </p:txEl>
                                          </p:spTgt>
                                        </p:tgtEl>
                                        <p:attrNameLst>
                                          <p:attrName>style.visibility</p:attrName>
                                        </p:attrNameLst>
                                      </p:cBhvr>
                                      <p:to>
                                        <p:strVal val="hidden"/>
                                      </p:to>
                                    </p:set>
                                  </p:childTnLst>
                                </p:cTn>
                              </p:par>
                              <p:par>
                                <p:cTn id="45" presetID="23" presetClass="exit" presetSubtype="32" fill="hold" grpId="1" nodeType="withEffect">
                                  <p:stCondLst>
                                    <p:cond delay="0"/>
                                  </p:stCondLst>
                                  <p:childTnLst>
                                    <p:anim calcmode="lin" valueType="num">
                                      <p:cBhvr>
                                        <p:cTn id="46" dur="500" fill="hold"/>
                                        <p:tgtEl>
                                          <p:spTgt spid="99457">
                                            <p:txEl>
                                              <p:pRg st="1" end="1"/>
                                            </p:txEl>
                                          </p:spTgt>
                                        </p:tgtEl>
                                        <p:attrNameLst>
                                          <p:attrName>ppt_w</p:attrName>
                                        </p:attrNameLst>
                                      </p:cBhvr>
                                      <p:tavLst>
                                        <p:tav tm="0">
                                          <p:val>
                                            <p:strVal val="ppt_w"/>
                                          </p:val>
                                        </p:tav>
                                        <p:tav tm="100000">
                                          <p:val>
                                            <p:fltVal val="0"/>
                                          </p:val>
                                        </p:tav>
                                      </p:tavLst>
                                    </p:anim>
                                    <p:anim calcmode="lin" valueType="num">
                                      <p:cBhvr>
                                        <p:cTn id="47" dur="500" fill="hold"/>
                                        <p:tgtEl>
                                          <p:spTgt spid="99457">
                                            <p:txEl>
                                              <p:pRg st="1" end="1"/>
                                            </p:txEl>
                                          </p:spTgt>
                                        </p:tgtEl>
                                        <p:attrNameLst>
                                          <p:attrName>ppt_h</p:attrName>
                                        </p:attrNameLst>
                                      </p:cBhvr>
                                      <p:tavLst>
                                        <p:tav tm="0">
                                          <p:val>
                                            <p:strVal val="ppt_h"/>
                                          </p:val>
                                        </p:tav>
                                        <p:tav tm="100000">
                                          <p:val>
                                            <p:fltVal val="0"/>
                                          </p:val>
                                        </p:tav>
                                      </p:tavLst>
                                    </p:anim>
                                    <p:set>
                                      <p:cBhvr>
                                        <p:cTn id="48" dur="1" fill="hold">
                                          <p:stCondLst>
                                            <p:cond delay="499"/>
                                          </p:stCondLst>
                                        </p:cTn>
                                        <p:tgtEl>
                                          <p:spTgt spid="99457">
                                            <p:txEl>
                                              <p:pRg st="1" end="1"/>
                                            </p:txEl>
                                          </p:spTgt>
                                        </p:tgtEl>
                                        <p:attrNameLst>
                                          <p:attrName>style.visibility</p:attrName>
                                        </p:attrNameLst>
                                      </p:cBhvr>
                                      <p:to>
                                        <p:strVal val="hidden"/>
                                      </p:to>
                                    </p:set>
                                  </p:childTnLst>
                                </p:cTn>
                              </p:par>
                              <p:par>
                                <p:cTn id="49" presetID="23" presetClass="exit" presetSubtype="32" fill="hold" grpId="1" nodeType="withEffect">
                                  <p:stCondLst>
                                    <p:cond delay="0"/>
                                  </p:stCondLst>
                                  <p:childTnLst>
                                    <p:anim calcmode="lin" valueType="num">
                                      <p:cBhvr>
                                        <p:cTn id="50" dur="500" fill="hold"/>
                                        <p:tgtEl>
                                          <p:spTgt spid="99457">
                                            <p:txEl>
                                              <p:pRg st="2" end="2"/>
                                            </p:txEl>
                                          </p:spTgt>
                                        </p:tgtEl>
                                        <p:attrNameLst>
                                          <p:attrName>ppt_w</p:attrName>
                                        </p:attrNameLst>
                                      </p:cBhvr>
                                      <p:tavLst>
                                        <p:tav tm="0">
                                          <p:val>
                                            <p:strVal val="ppt_w"/>
                                          </p:val>
                                        </p:tav>
                                        <p:tav tm="100000">
                                          <p:val>
                                            <p:fltVal val="0"/>
                                          </p:val>
                                        </p:tav>
                                      </p:tavLst>
                                    </p:anim>
                                    <p:anim calcmode="lin" valueType="num">
                                      <p:cBhvr>
                                        <p:cTn id="51" dur="500" fill="hold"/>
                                        <p:tgtEl>
                                          <p:spTgt spid="99457">
                                            <p:txEl>
                                              <p:pRg st="2" end="2"/>
                                            </p:txEl>
                                          </p:spTgt>
                                        </p:tgtEl>
                                        <p:attrNameLst>
                                          <p:attrName>ppt_h</p:attrName>
                                        </p:attrNameLst>
                                      </p:cBhvr>
                                      <p:tavLst>
                                        <p:tav tm="0">
                                          <p:val>
                                            <p:strVal val="ppt_h"/>
                                          </p:val>
                                        </p:tav>
                                        <p:tav tm="100000">
                                          <p:val>
                                            <p:fltVal val="0"/>
                                          </p:val>
                                        </p:tav>
                                      </p:tavLst>
                                    </p:anim>
                                    <p:set>
                                      <p:cBhvr>
                                        <p:cTn id="52" dur="1" fill="hold">
                                          <p:stCondLst>
                                            <p:cond delay="499"/>
                                          </p:stCondLst>
                                        </p:cTn>
                                        <p:tgtEl>
                                          <p:spTgt spid="99457">
                                            <p:txEl>
                                              <p:pRg st="2" end="2"/>
                                            </p:txEl>
                                          </p:spTgt>
                                        </p:tgtEl>
                                        <p:attrNameLst>
                                          <p:attrName>style.visibility</p:attrName>
                                        </p:attrNameLst>
                                      </p:cBhvr>
                                      <p:to>
                                        <p:strVal val="hidden"/>
                                      </p:to>
                                    </p:set>
                                  </p:childTnLst>
                                </p:cTn>
                              </p:par>
                              <p:par>
                                <p:cTn id="53" presetID="23" presetClass="exit" presetSubtype="32" fill="hold" grpId="1" nodeType="withEffect">
                                  <p:stCondLst>
                                    <p:cond delay="0"/>
                                  </p:stCondLst>
                                  <p:childTnLst>
                                    <p:anim calcmode="lin" valueType="num">
                                      <p:cBhvr>
                                        <p:cTn id="54" dur="500" fill="hold"/>
                                        <p:tgtEl>
                                          <p:spTgt spid="99457">
                                            <p:txEl>
                                              <p:pRg st="3" end="3"/>
                                            </p:txEl>
                                          </p:spTgt>
                                        </p:tgtEl>
                                        <p:attrNameLst>
                                          <p:attrName>ppt_w</p:attrName>
                                        </p:attrNameLst>
                                      </p:cBhvr>
                                      <p:tavLst>
                                        <p:tav tm="0">
                                          <p:val>
                                            <p:strVal val="ppt_w"/>
                                          </p:val>
                                        </p:tav>
                                        <p:tav tm="100000">
                                          <p:val>
                                            <p:fltVal val="0"/>
                                          </p:val>
                                        </p:tav>
                                      </p:tavLst>
                                    </p:anim>
                                    <p:anim calcmode="lin" valueType="num">
                                      <p:cBhvr>
                                        <p:cTn id="55" dur="500" fill="hold"/>
                                        <p:tgtEl>
                                          <p:spTgt spid="99457">
                                            <p:txEl>
                                              <p:pRg st="3" end="3"/>
                                            </p:txEl>
                                          </p:spTgt>
                                        </p:tgtEl>
                                        <p:attrNameLst>
                                          <p:attrName>ppt_h</p:attrName>
                                        </p:attrNameLst>
                                      </p:cBhvr>
                                      <p:tavLst>
                                        <p:tav tm="0">
                                          <p:val>
                                            <p:strVal val="ppt_h"/>
                                          </p:val>
                                        </p:tav>
                                        <p:tav tm="100000">
                                          <p:val>
                                            <p:fltVal val="0"/>
                                          </p:val>
                                        </p:tav>
                                      </p:tavLst>
                                    </p:anim>
                                    <p:set>
                                      <p:cBhvr>
                                        <p:cTn id="56" dur="1" fill="hold">
                                          <p:stCondLst>
                                            <p:cond delay="499"/>
                                          </p:stCondLst>
                                        </p:cTn>
                                        <p:tgtEl>
                                          <p:spTgt spid="99457">
                                            <p:txEl>
                                              <p:pRg st="3" end="3"/>
                                            </p:txEl>
                                          </p:spTgt>
                                        </p:tgtEl>
                                        <p:attrNameLst>
                                          <p:attrName>style.visibility</p:attrName>
                                        </p:attrNameLst>
                                      </p:cBhvr>
                                      <p:to>
                                        <p:strVal val="hidden"/>
                                      </p:to>
                                    </p:set>
                                  </p:childTnLst>
                                </p:cTn>
                              </p:par>
                              <p:par>
                                <p:cTn id="57" presetID="23" presetClass="exit" presetSubtype="32" fill="hold" grpId="1" nodeType="withEffect">
                                  <p:stCondLst>
                                    <p:cond delay="0"/>
                                  </p:stCondLst>
                                  <p:childTnLst>
                                    <p:anim calcmode="lin" valueType="num">
                                      <p:cBhvr>
                                        <p:cTn id="58" dur="500" fill="hold"/>
                                        <p:tgtEl>
                                          <p:spTgt spid="99457">
                                            <p:txEl>
                                              <p:pRg st="4" end="4"/>
                                            </p:txEl>
                                          </p:spTgt>
                                        </p:tgtEl>
                                        <p:attrNameLst>
                                          <p:attrName>ppt_w</p:attrName>
                                        </p:attrNameLst>
                                      </p:cBhvr>
                                      <p:tavLst>
                                        <p:tav tm="0">
                                          <p:val>
                                            <p:strVal val="ppt_w"/>
                                          </p:val>
                                        </p:tav>
                                        <p:tav tm="100000">
                                          <p:val>
                                            <p:fltVal val="0"/>
                                          </p:val>
                                        </p:tav>
                                      </p:tavLst>
                                    </p:anim>
                                    <p:anim calcmode="lin" valueType="num">
                                      <p:cBhvr>
                                        <p:cTn id="59" dur="500" fill="hold"/>
                                        <p:tgtEl>
                                          <p:spTgt spid="99457">
                                            <p:txEl>
                                              <p:pRg st="4" end="4"/>
                                            </p:txEl>
                                          </p:spTgt>
                                        </p:tgtEl>
                                        <p:attrNameLst>
                                          <p:attrName>ppt_h</p:attrName>
                                        </p:attrNameLst>
                                      </p:cBhvr>
                                      <p:tavLst>
                                        <p:tav tm="0">
                                          <p:val>
                                            <p:strVal val="ppt_h"/>
                                          </p:val>
                                        </p:tav>
                                        <p:tav tm="100000">
                                          <p:val>
                                            <p:fltVal val="0"/>
                                          </p:val>
                                        </p:tav>
                                      </p:tavLst>
                                    </p:anim>
                                    <p:set>
                                      <p:cBhvr>
                                        <p:cTn id="60" dur="1" fill="hold">
                                          <p:stCondLst>
                                            <p:cond delay="499"/>
                                          </p:stCondLst>
                                        </p:cTn>
                                        <p:tgtEl>
                                          <p:spTgt spid="99457">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457" grpId="0" build="p">
        <p:tmplLst>
          <p:tmpl lvl="1">
            <p:tnLst>
              <p:par>
                <p:cTn presetID="23" presetClass="entr" presetSubtype="16" fill="hold" nodeType="withEffect">
                  <p:stCondLst>
                    <p:cond delay="400"/>
                  </p:stCondLst>
                  <p:childTnLst>
                    <p:set>
                      <p:cBhvr>
                        <p:cTn dur="1" fill="hold">
                          <p:stCondLst>
                            <p:cond delay="0"/>
                          </p:stCondLst>
                        </p:cTn>
                        <p:tgtEl>
                          <p:spTgt spid="99457"/>
                        </p:tgtEl>
                        <p:attrNameLst>
                          <p:attrName>style.visibility</p:attrName>
                        </p:attrNameLst>
                      </p:cBhvr>
                      <p:to>
                        <p:strVal val="visible"/>
                      </p:to>
                    </p:set>
                    <p:anim calcmode="lin" valueType="num">
                      <p:cBhvr>
                        <p:cTn dur="500" fill="hold"/>
                        <p:tgtEl>
                          <p:spTgt spid="99457"/>
                        </p:tgtEl>
                        <p:attrNameLst>
                          <p:attrName>ppt_w</p:attrName>
                        </p:attrNameLst>
                      </p:cBhvr>
                      <p:tavLst>
                        <p:tav tm="0">
                          <p:val>
                            <p:fltVal val="0"/>
                          </p:val>
                        </p:tav>
                        <p:tav tm="100000">
                          <p:val>
                            <p:strVal val="#ppt_w"/>
                          </p:val>
                        </p:tav>
                      </p:tavLst>
                    </p:anim>
                    <p:anim calcmode="lin" valueType="num">
                      <p:cBhvr>
                        <p:cTn dur="500" fill="hold"/>
                        <p:tgtEl>
                          <p:spTgt spid="99457"/>
                        </p:tgtEl>
                        <p:attrNameLst>
                          <p:attrName>ppt_h</p:attrName>
                        </p:attrNameLst>
                      </p:cBhvr>
                      <p:tavLst>
                        <p:tav tm="0">
                          <p:val>
                            <p:fltVal val="0"/>
                          </p:val>
                        </p:tav>
                        <p:tav tm="100000">
                          <p:val>
                            <p:strVal val="#ppt_h"/>
                          </p:val>
                        </p:tav>
                      </p:tavLst>
                    </p:anim>
                  </p:childTnLst>
                </p:cTn>
              </p:par>
            </p:tnLst>
          </p:tmpl>
          <p:tmpl lvl="2">
            <p:tnLst>
              <p:par>
                <p:cTn presetID="23" presetClass="entr" presetSubtype="16" fill="hold" nodeType="withEffect">
                  <p:stCondLst>
                    <p:cond delay="0"/>
                  </p:stCondLst>
                  <p:childTnLst>
                    <p:set>
                      <p:cBhvr>
                        <p:cTn dur="1" fill="hold">
                          <p:stCondLst>
                            <p:cond delay="0"/>
                          </p:stCondLst>
                        </p:cTn>
                        <p:tgtEl>
                          <p:spTgt spid="99457"/>
                        </p:tgtEl>
                        <p:attrNameLst>
                          <p:attrName>style.visibility</p:attrName>
                        </p:attrNameLst>
                      </p:cBhvr>
                      <p:to>
                        <p:strVal val="visible"/>
                      </p:to>
                    </p:set>
                    <p:anim calcmode="lin" valueType="num">
                      <p:cBhvr>
                        <p:cTn dur="500" fill="hold"/>
                        <p:tgtEl>
                          <p:spTgt spid="99457"/>
                        </p:tgtEl>
                        <p:attrNameLst>
                          <p:attrName>ppt_w</p:attrName>
                        </p:attrNameLst>
                      </p:cBhvr>
                      <p:tavLst>
                        <p:tav tm="0">
                          <p:val>
                            <p:fltVal val="0"/>
                          </p:val>
                        </p:tav>
                        <p:tav tm="100000">
                          <p:val>
                            <p:strVal val="#ppt_w"/>
                          </p:val>
                        </p:tav>
                      </p:tavLst>
                    </p:anim>
                    <p:anim calcmode="lin" valueType="num">
                      <p:cBhvr>
                        <p:cTn dur="500" fill="hold"/>
                        <p:tgtEl>
                          <p:spTgt spid="99457"/>
                        </p:tgtEl>
                        <p:attrNameLst>
                          <p:attrName>ppt_h</p:attrName>
                        </p:attrNameLst>
                      </p:cBhvr>
                      <p:tavLst>
                        <p:tav tm="0">
                          <p:val>
                            <p:fltVal val="0"/>
                          </p:val>
                        </p:tav>
                        <p:tav tm="100000">
                          <p:val>
                            <p:strVal val="#ppt_h"/>
                          </p:val>
                        </p:tav>
                      </p:tavLst>
                    </p:anim>
                  </p:childTnLst>
                </p:cTn>
              </p:par>
            </p:tnLst>
          </p:tmpl>
          <p:tmpl lvl="3">
            <p:tnLst>
              <p:par>
                <p:cTn presetID="23" presetClass="entr" presetSubtype="16" fill="hold" nodeType="withEffect">
                  <p:stCondLst>
                    <p:cond delay="400"/>
                  </p:stCondLst>
                  <p:childTnLst>
                    <p:set>
                      <p:cBhvr>
                        <p:cTn dur="1" fill="hold">
                          <p:stCondLst>
                            <p:cond delay="0"/>
                          </p:stCondLst>
                        </p:cTn>
                        <p:tgtEl>
                          <p:spTgt spid="99457"/>
                        </p:tgtEl>
                        <p:attrNameLst>
                          <p:attrName>style.visibility</p:attrName>
                        </p:attrNameLst>
                      </p:cBhvr>
                      <p:to>
                        <p:strVal val="visible"/>
                      </p:to>
                    </p:set>
                    <p:anim calcmode="lin" valueType="num">
                      <p:cBhvr>
                        <p:cTn dur="500" fill="hold"/>
                        <p:tgtEl>
                          <p:spTgt spid="99457"/>
                        </p:tgtEl>
                        <p:attrNameLst>
                          <p:attrName>ppt_w</p:attrName>
                        </p:attrNameLst>
                      </p:cBhvr>
                      <p:tavLst>
                        <p:tav tm="0">
                          <p:val>
                            <p:fltVal val="0"/>
                          </p:val>
                        </p:tav>
                        <p:tav tm="100000">
                          <p:val>
                            <p:strVal val="#ppt_w"/>
                          </p:val>
                        </p:tav>
                      </p:tavLst>
                    </p:anim>
                    <p:anim calcmode="lin" valueType="num">
                      <p:cBhvr>
                        <p:cTn dur="500" fill="hold"/>
                        <p:tgtEl>
                          <p:spTgt spid="99457"/>
                        </p:tgtEl>
                        <p:attrNameLst>
                          <p:attrName>ppt_h</p:attrName>
                        </p:attrNameLst>
                      </p:cBhvr>
                      <p:tavLst>
                        <p:tav tm="0">
                          <p:val>
                            <p:fltVal val="0"/>
                          </p:val>
                        </p:tav>
                        <p:tav tm="100000">
                          <p:val>
                            <p:strVal val="#ppt_h"/>
                          </p:val>
                        </p:tav>
                      </p:tavLst>
                    </p:anim>
                  </p:childTnLst>
                </p:cTn>
              </p:par>
            </p:tnLst>
          </p:tmpl>
          <p:tmpl lvl="4">
            <p:tnLst>
              <p:par>
                <p:cTn presetID="23" presetClass="entr" presetSubtype="16" fill="hold" nodeType="withEffect">
                  <p:stCondLst>
                    <p:cond delay="400"/>
                  </p:stCondLst>
                  <p:childTnLst>
                    <p:set>
                      <p:cBhvr>
                        <p:cTn dur="1" fill="hold">
                          <p:stCondLst>
                            <p:cond delay="0"/>
                          </p:stCondLst>
                        </p:cTn>
                        <p:tgtEl>
                          <p:spTgt spid="99457"/>
                        </p:tgtEl>
                        <p:attrNameLst>
                          <p:attrName>style.visibility</p:attrName>
                        </p:attrNameLst>
                      </p:cBhvr>
                      <p:to>
                        <p:strVal val="visible"/>
                      </p:to>
                    </p:set>
                    <p:anim calcmode="lin" valueType="num">
                      <p:cBhvr>
                        <p:cTn dur="500" fill="hold"/>
                        <p:tgtEl>
                          <p:spTgt spid="99457"/>
                        </p:tgtEl>
                        <p:attrNameLst>
                          <p:attrName>ppt_w</p:attrName>
                        </p:attrNameLst>
                      </p:cBhvr>
                      <p:tavLst>
                        <p:tav tm="0">
                          <p:val>
                            <p:fltVal val="0"/>
                          </p:val>
                        </p:tav>
                        <p:tav tm="100000">
                          <p:val>
                            <p:strVal val="#ppt_w"/>
                          </p:val>
                        </p:tav>
                      </p:tavLst>
                    </p:anim>
                    <p:anim calcmode="lin" valueType="num">
                      <p:cBhvr>
                        <p:cTn dur="500" fill="hold"/>
                        <p:tgtEl>
                          <p:spTgt spid="99457"/>
                        </p:tgtEl>
                        <p:attrNameLst>
                          <p:attrName>ppt_h</p:attrName>
                        </p:attrNameLst>
                      </p:cBhvr>
                      <p:tavLst>
                        <p:tav tm="0">
                          <p:val>
                            <p:fltVal val="0"/>
                          </p:val>
                        </p:tav>
                        <p:tav tm="100000">
                          <p:val>
                            <p:strVal val="#ppt_h"/>
                          </p:val>
                        </p:tav>
                      </p:tavLst>
                    </p:anim>
                  </p:childTnLst>
                </p:cTn>
              </p:par>
            </p:tnLst>
          </p:tmpl>
          <p:tmpl lvl="5">
            <p:tnLst>
              <p:par>
                <p:cTn presetID="23" presetClass="entr" presetSubtype="16" fill="hold" nodeType="withEffect">
                  <p:stCondLst>
                    <p:cond delay="400"/>
                  </p:stCondLst>
                  <p:childTnLst>
                    <p:set>
                      <p:cBhvr>
                        <p:cTn dur="1" fill="hold">
                          <p:stCondLst>
                            <p:cond delay="0"/>
                          </p:stCondLst>
                        </p:cTn>
                        <p:tgtEl>
                          <p:spTgt spid="99457"/>
                        </p:tgtEl>
                        <p:attrNameLst>
                          <p:attrName>style.visibility</p:attrName>
                        </p:attrNameLst>
                      </p:cBhvr>
                      <p:to>
                        <p:strVal val="visible"/>
                      </p:to>
                    </p:set>
                    <p:anim calcmode="lin" valueType="num">
                      <p:cBhvr>
                        <p:cTn dur="500" fill="hold"/>
                        <p:tgtEl>
                          <p:spTgt spid="99457"/>
                        </p:tgtEl>
                        <p:attrNameLst>
                          <p:attrName>ppt_w</p:attrName>
                        </p:attrNameLst>
                      </p:cBhvr>
                      <p:tavLst>
                        <p:tav tm="0">
                          <p:val>
                            <p:fltVal val="0"/>
                          </p:val>
                        </p:tav>
                        <p:tav tm="100000">
                          <p:val>
                            <p:strVal val="#ppt_w"/>
                          </p:val>
                        </p:tav>
                      </p:tavLst>
                    </p:anim>
                    <p:anim calcmode="lin" valueType="num">
                      <p:cBhvr>
                        <p:cTn dur="500" fill="hold"/>
                        <p:tgtEl>
                          <p:spTgt spid="99457"/>
                        </p:tgtEl>
                        <p:attrNameLst>
                          <p:attrName>ppt_h</p:attrName>
                        </p:attrNameLst>
                      </p:cBhvr>
                      <p:tavLst>
                        <p:tav tm="0">
                          <p:val>
                            <p:fltVal val="0"/>
                          </p:val>
                        </p:tav>
                        <p:tav tm="100000">
                          <p:val>
                            <p:strVal val="#ppt_h"/>
                          </p:val>
                        </p:tav>
                      </p:tavLst>
                    </p:anim>
                  </p:childTnLst>
                </p:cTn>
              </p:par>
            </p:tnLst>
          </p:tmpl>
        </p:tmplLst>
      </p:bldP>
      <p:bldP spid="99457" grpId="1" build="allAtOnce">
        <p:tmplLst>
          <p:tmpl lvl="1">
            <p:tnLst>
              <p:par>
                <p:cTn presetID="23" presetClass="exit" presetSubtype="32" fill="hold" nodeType="withEffect">
                  <p:stCondLst>
                    <p:cond delay="0"/>
                  </p:stCondLst>
                  <p:childTnLst>
                    <p:anim calcmode="lin" valueType="num">
                      <p:cBhvr>
                        <p:cTn dur="500" fill="hold"/>
                        <p:tgtEl>
                          <p:spTgt spid="99457"/>
                        </p:tgtEl>
                        <p:attrNameLst>
                          <p:attrName>ppt_w</p:attrName>
                        </p:attrNameLst>
                      </p:cBhvr>
                      <p:tavLst>
                        <p:tav tm="0">
                          <p:val>
                            <p:strVal val="ppt_w"/>
                          </p:val>
                        </p:tav>
                        <p:tav tm="100000">
                          <p:val>
                            <p:fltVal val="0"/>
                          </p:val>
                        </p:tav>
                      </p:tavLst>
                    </p:anim>
                    <p:anim calcmode="lin" valueType="num">
                      <p:cBhvr>
                        <p:cTn dur="500" fill="hold"/>
                        <p:tgtEl>
                          <p:spTgt spid="99457"/>
                        </p:tgtEl>
                        <p:attrNameLst>
                          <p:attrName>ppt_h</p:attrName>
                        </p:attrNameLst>
                      </p:cBhvr>
                      <p:tavLst>
                        <p:tav tm="0">
                          <p:val>
                            <p:strVal val="ppt_h"/>
                          </p:val>
                        </p:tav>
                        <p:tav tm="100000">
                          <p:val>
                            <p:fltVal val="0"/>
                          </p:val>
                        </p:tav>
                      </p:tavLst>
                    </p:anim>
                    <p:set>
                      <p:cBhvr>
                        <p:cTn dur="1" fill="hold">
                          <p:stCondLst>
                            <p:cond delay="499"/>
                          </p:stCondLst>
                        </p:cTn>
                        <p:tgtEl>
                          <p:spTgt spid="99457"/>
                        </p:tgtEl>
                        <p:attrNameLst>
                          <p:attrName>style.visibility</p:attrName>
                        </p:attrNameLst>
                      </p:cBhvr>
                      <p:to>
                        <p:strVal val="hidden"/>
                      </p:to>
                    </p:set>
                  </p:childTnLst>
                </p:cTn>
              </p:par>
            </p:tnLst>
          </p:tmpl>
          <p:tmpl lvl="2">
            <p:tnLst>
              <p:par>
                <p:cTn presetID="23" presetClass="exit" presetSubtype="32" fill="hold" nodeType="withEffect">
                  <p:stCondLst>
                    <p:cond delay="0"/>
                  </p:stCondLst>
                  <p:childTnLst>
                    <p:anim calcmode="lin" valueType="num">
                      <p:cBhvr>
                        <p:cTn dur="500" fill="hold"/>
                        <p:tgtEl>
                          <p:spTgt spid="99457"/>
                        </p:tgtEl>
                        <p:attrNameLst>
                          <p:attrName>ppt_w</p:attrName>
                        </p:attrNameLst>
                      </p:cBhvr>
                      <p:tavLst>
                        <p:tav tm="0">
                          <p:val>
                            <p:strVal val="ppt_w"/>
                          </p:val>
                        </p:tav>
                        <p:tav tm="100000">
                          <p:val>
                            <p:fltVal val="0"/>
                          </p:val>
                        </p:tav>
                      </p:tavLst>
                    </p:anim>
                    <p:anim calcmode="lin" valueType="num">
                      <p:cBhvr>
                        <p:cTn dur="500" fill="hold"/>
                        <p:tgtEl>
                          <p:spTgt spid="99457"/>
                        </p:tgtEl>
                        <p:attrNameLst>
                          <p:attrName>ppt_h</p:attrName>
                        </p:attrNameLst>
                      </p:cBhvr>
                      <p:tavLst>
                        <p:tav tm="0">
                          <p:val>
                            <p:strVal val="ppt_h"/>
                          </p:val>
                        </p:tav>
                        <p:tav tm="100000">
                          <p:val>
                            <p:fltVal val="0"/>
                          </p:val>
                        </p:tav>
                      </p:tavLst>
                    </p:anim>
                    <p:set>
                      <p:cBhvr>
                        <p:cTn dur="1" fill="hold">
                          <p:stCondLst>
                            <p:cond delay="499"/>
                          </p:stCondLst>
                        </p:cTn>
                        <p:tgtEl>
                          <p:spTgt spid="99457"/>
                        </p:tgtEl>
                        <p:attrNameLst>
                          <p:attrName>style.visibility</p:attrName>
                        </p:attrNameLst>
                      </p:cBhvr>
                      <p:to>
                        <p:strVal val="hidden"/>
                      </p:to>
                    </p:set>
                  </p:childTnLst>
                </p:cTn>
              </p:par>
            </p:tnLst>
          </p:tmpl>
          <p:tmpl lvl="3">
            <p:tnLst>
              <p:par>
                <p:cTn presetID="23" presetClass="exit" presetSubtype="32" fill="hold" nodeType="withEffect">
                  <p:stCondLst>
                    <p:cond delay="0"/>
                  </p:stCondLst>
                  <p:childTnLst>
                    <p:anim calcmode="lin" valueType="num">
                      <p:cBhvr>
                        <p:cTn dur="500" fill="hold"/>
                        <p:tgtEl>
                          <p:spTgt spid="99457"/>
                        </p:tgtEl>
                        <p:attrNameLst>
                          <p:attrName>ppt_w</p:attrName>
                        </p:attrNameLst>
                      </p:cBhvr>
                      <p:tavLst>
                        <p:tav tm="0">
                          <p:val>
                            <p:strVal val="ppt_w"/>
                          </p:val>
                        </p:tav>
                        <p:tav tm="100000">
                          <p:val>
                            <p:fltVal val="0"/>
                          </p:val>
                        </p:tav>
                      </p:tavLst>
                    </p:anim>
                    <p:anim calcmode="lin" valueType="num">
                      <p:cBhvr>
                        <p:cTn dur="500" fill="hold"/>
                        <p:tgtEl>
                          <p:spTgt spid="99457"/>
                        </p:tgtEl>
                        <p:attrNameLst>
                          <p:attrName>ppt_h</p:attrName>
                        </p:attrNameLst>
                      </p:cBhvr>
                      <p:tavLst>
                        <p:tav tm="0">
                          <p:val>
                            <p:strVal val="ppt_h"/>
                          </p:val>
                        </p:tav>
                        <p:tav tm="100000">
                          <p:val>
                            <p:fltVal val="0"/>
                          </p:val>
                        </p:tav>
                      </p:tavLst>
                    </p:anim>
                    <p:set>
                      <p:cBhvr>
                        <p:cTn dur="1" fill="hold">
                          <p:stCondLst>
                            <p:cond delay="499"/>
                          </p:stCondLst>
                        </p:cTn>
                        <p:tgtEl>
                          <p:spTgt spid="99457"/>
                        </p:tgtEl>
                        <p:attrNameLst>
                          <p:attrName>style.visibility</p:attrName>
                        </p:attrNameLst>
                      </p:cBhvr>
                      <p:to>
                        <p:strVal val="hidden"/>
                      </p:to>
                    </p:set>
                  </p:childTnLst>
                </p:cTn>
              </p:par>
            </p:tnLst>
          </p:tmpl>
          <p:tmpl lvl="4">
            <p:tnLst>
              <p:par>
                <p:cTn presetID="23" presetClass="exit" presetSubtype="32" fill="hold" nodeType="withEffect">
                  <p:stCondLst>
                    <p:cond delay="0"/>
                  </p:stCondLst>
                  <p:childTnLst>
                    <p:anim calcmode="lin" valueType="num">
                      <p:cBhvr>
                        <p:cTn dur="500" fill="hold"/>
                        <p:tgtEl>
                          <p:spTgt spid="99457"/>
                        </p:tgtEl>
                        <p:attrNameLst>
                          <p:attrName>ppt_w</p:attrName>
                        </p:attrNameLst>
                      </p:cBhvr>
                      <p:tavLst>
                        <p:tav tm="0">
                          <p:val>
                            <p:strVal val="ppt_w"/>
                          </p:val>
                        </p:tav>
                        <p:tav tm="100000">
                          <p:val>
                            <p:fltVal val="0"/>
                          </p:val>
                        </p:tav>
                      </p:tavLst>
                    </p:anim>
                    <p:anim calcmode="lin" valueType="num">
                      <p:cBhvr>
                        <p:cTn dur="500" fill="hold"/>
                        <p:tgtEl>
                          <p:spTgt spid="99457"/>
                        </p:tgtEl>
                        <p:attrNameLst>
                          <p:attrName>ppt_h</p:attrName>
                        </p:attrNameLst>
                      </p:cBhvr>
                      <p:tavLst>
                        <p:tav tm="0">
                          <p:val>
                            <p:strVal val="ppt_h"/>
                          </p:val>
                        </p:tav>
                        <p:tav tm="100000">
                          <p:val>
                            <p:fltVal val="0"/>
                          </p:val>
                        </p:tav>
                      </p:tavLst>
                    </p:anim>
                    <p:set>
                      <p:cBhvr>
                        <p:cTn dur="1" fill="hold">
                          <p:stCondLst>
                            <p:cond delay="499"/>
                          </p:stCondLst>
                        </p:cTn>
                        <p:tgtEl>
                          <p:spTgt spid="99457"/>
                        </p:tgtEl>
                        <p:attrNameLst>
                          <p:attrName>style.visibility</p:attrName>
                        </p:attrNameLst>
                      </p:cBhvr>
                      <p:to>
                        <p:strVal val="hidden"/>
                      </p:to>
                    </p:set>
                  </p:childTnLst>
                </p:cTn>
              </p:par>
            </p:tnLst>
          </p:tmpl>
          <p:tmpl lvl="5">
            <p:tnLst>
              <p:par>
                <p:cTn presetID="23" presetClass="exit" presetSubtype="32" fill="hold" nodeType="withEffect">
                  <p:stCondLst>
                    <p:cond delay="0"/>
                  </p:stCondLst>
                  <p:childTnLst>
                    <p:anim calcmode="lin" valueType="num">
                      <p:cBhvr>
                        <p:cTn dur="500" fill="hold"/>
                        <p:tgtEl>
                          <p:spTgt spid="99457"/>
                        </p:tgtEl>
                        <p:attrNameLst>
                          <p:attrName>ppt_w</p:attrName>
                        </p:attrNameLst>
                      </p:cBhvr>
                      <p:tavLst>
                        <p:tav tm="0">
                          <p:val>
                            <p:strVal val="ppt_w"/>
                          </p:val>
                        </p:tav>
                        <p:tav tm="100000">
                          <p:val>
                            <p:fltVal val="0"/>
                          </p:val>
                        </p:tav>
                      </p:tavLst>
                    </p:anim>
                    <p:anim calcmode="lin" valueType="num">
                      <p:cBhvr>
                        <p:cTn dur="500" fill="hold"/>
                        <p:tgtEl>
                          <p:spTgt spid="99457"/>
                        </p:tgtEl>
                        <p:attrNameLst>
                          <p:attrName>ppt_h</p:attrName>
                        </p:attrNameLst>
                      </p:cBhvr>
                      <p:tavLst>
                        <p:tav tm="0">
                          <p:val>
                            <p:strVal val="ppt_h"/>
                          </p:val>
                        </p:tav>
                        <p:tav tm="100000">
                          <p:val>
                            <p:fltVal val="0"/>
                          </p:val>
                        </p:tav>
                      </p:tavLst>
                    </p:anim>
                    <p:set>
                      <p:cBhvr>
                        <p:cTn dur="1" fill="hold">
                          <p:stCondLst>
                            <p:cond delay="499"/>
                          </p:stCondLst>
                        </p:cTn>
                        <p:tgtEl>
                          <p:spTgt spid="99457"/>
                        </p:tgtEl>
                        <p:attrNameLst>
                          <p:attrName>style.visibility</p:attrName>
                        </p:attrNameLst>
                      </p:cBhvr>
                      <p:to>
                        <p:strVal val="hidden"/>
                      </p:to>
                    </p:set>
                  </p:childTnLst>
                </p:cTn>
              </p:par>
            </p:tnLst>
          </p:tmpl>
        </p:tmplLst>
      </p:bldP>
      <p:bldP spid="99458" grpId="0"/>
      <p:bldP spid="99458" grpId="1"/>
      <p:bldP spid="99458" grpId="2"/>
    </p:bld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tx2"/>
        </a:buClr>
        <a:buSzPct val="60000"/>
        <a:buFont typeface="Wingdings" pitchFamily="2" charset="2"/>
        <a:buChar char="u"/>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60000"/>
        <a:buFont typeface="Wingdings" pitchFamily="2" charset="2"/>
        <a:buChar char="u"/>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60000"/>
        <a:buFont typeface="Wingdings" pitchFamily="2" charset="2"/>
        <a:buChar char="u"/>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60000"/>
        <a:buFont typeface="Wingdings" pitchFamily="2" charset="2"/>
        <a:buChar char="u"/>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0000"/>
        <a:buFont typeface="Wingdings" pitchFamily="2" charset="2"/>
        <a:buChar char="u"/>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0000"/>
        <a:buFont typeface="Wingdings" pitchFamily="2" charset="2"/>
        <a:buChar char="u"/>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0000"/>
        <a:buFont typeface="Wingdings" pitchFamily="2" charset="2"/>
        <a:buChar char="u"/>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myjackson.ru/news/latest-news/5665.html" TargetMode="Externa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www.myjackson.ru/news/latest-news/5362.html" TargetMode="Externa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www.myjackson.ru/news/latest-news/4908.html" TargetMode="Externa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www.myjackson.ru/news/latest-news/5722.html" TargetMode="Externa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lenta.ru/news/2009/08/10/bury/" TargetMode="Externa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WordArt 5"/>
          <p:cNvSpPr>
            <a:spLocks noChangeArrowheads="1" noChangeShapeType="1" noTextEdit="1"/>
          </p:cNvSpPr>
          <p:nvPr/>
        </p:nvSpPr>
        <p:spPr bwMode="auto">
          <a:xfrm>
            <a:off x="827088" y="0"/>
            <a:ext cx="7632700" cy="6308725"/>
          </a:xfrm>
          <a:prstGeom prst="rect">
            <a:avLst/>
          </a:prstGeom>
        </p:spPr>
        <p:txBody>
          <a:bodyPr wrap="none" fromWordArt="1">
            <a:prstTxWarp prst="textSlantUp">
              <a:avLst>
                <a:gd name="adj" fmla="val 32056"/>
              </a:avLst>
            </a:prstTxWarp>
          </a:bodyPr>
          <a:lstStyle/>
          <a:p>
            <a:pPr algn="ctr"/>
            <a:r>
              <a:rPr lang="ru-RU" sz="3600"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Impact"/>
              </a:rPr>
              <a:t>Майкл </a:t>
            </a:r>
          </a:p>
          <a:p>
            <a:pPr algn="ctr"/>
            <a:r>
              <a:rPr lang="ru-RU" sz="3600"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Impact"/>
              </a:rPr>
              <a:t>Джексон</a:t>
            </a:r>
          </a:p>
        </p:txBody>
      </p:sp>
      <p:sp>
        <p:nvSpPr>
          <p:cNvPr id="4" name="Багетная рамка 3"/>
          <p:cNvSpPr/>
          <p:nvPr/>
        </p:nvSpPr>
        <p:spPr>
          <a:xfrm>
            <a:off x="3643306" y="6357958"/>
            <a:ext cx="2928958" cy="500042"/>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Prezentacii.com</a:t>
            </a:r>
            <a:endParaRPr lang="ru-RU" dirty="0"/>
          </a:p>
        </p:txBody>
      </p:sp>
    </p:spTree>
  </p:cSld>
  <p:clrMapOvr>
    <a:masterClrMapping/>
  </p:clrMapOvr>
  <p:transition>
    <p:pull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4"/>
          <p:cNvSpPr>
            <a:spLocks noGrp="1" noChangeArrowheads="1"/>
          </p:cNvSpPr>
          <p:nvPr>
            <p:ph type="title"/>
          </p:nvPr>
        </p:nvSpPr>
        <p:spPr>
          <a:xfrm>
            <a:off x="457200" y="277813"/>
            <a:ext cx="8229600" cy="200025"/>
          </a:xfrm>
        </p:spPr>
        <p:txBody>
          <a:bodyPr/>
          <a:lstStyle/>
          <a:p>
            <a:pPr eaLnBrk="1" hangingPunct="1">
              <a:defRPr/>
            </a:pPr>
            <a:endParaRPr lang="ru-RU" sz="4000" smtClean="0"/>
          </a:p>
        </p:txBody>
      </p:sp>
      <p:sp>
        <p:nvSpPr>
          <p:cNvPr id="43013" name="Rectangle 5"/>
          <p:cNvSpPr>
            <a:spLocks noGrp="1" noChangeArrowheads="1"/>
          </p:cNvSpPr>
          <p:nvPr>
            <p:ph sz="half" idx="1"/>
          </p:nvPr>
        </p:nvSpPr>
        <p:spPr>
          <a:xfrm>
            <a:off x="457200" y="333375"/>
            <a:ext cx="4038600" cy="5792788"/>
          </a:xfrm>
        </p:spPr>
        <p:txBody>
          <a:bodyPr/>
          <a:lstStyle/>
          <a:p>
            <a:pPr eaLnBrk="1" hangingPunct="1">
              <a:buFont typeface="Wingdings" pitchFamily="2" charset="2"/>
              <a:buNone/>
              <a:defRPr/>
            </a:pPr>
            <a:r>
              <a:rPr lang="ru-RU" sz="2400" smtClean="0"/>
              <a:t>Майкл Джексон впервые показывает свою знаменитую «лунную походку» во время исполнения песни «Billie Jean». Это танцевальное движение, которое впоследствии стало визитной карточкой певца, ошеломило зрителей, и Майкл был коронован титулом «Король Поп музыки»</a:t>
            </a:r>
            <a:br>
              <a:rPr lang="ru-RU" sz="2400" smtClean="0"/>
            </a:br>
            <a:endParaRPr lang="ru-RU" sz="2400" smtClean="0"/>
          </a:p>
        </p:txBody>
      </p:sp>
      <p:sp>
        <p:nvSpPr>
          <p:cNvPr id="43014" name="Rectangle 6"/>
          <p:cNvSpPr>
            <a:spLocks noGrp="1" noChangeArrowheads="1"/>
          </p:cNvSpPr>
          <p:nvPr>
            <p:ph sz="half" idx="2"/>
          </p:nvPr>
        </p:nvSpPr>
        <p:spPr>
          <a:xfrm>
            <a:off x="4646613" y="1600200"/>
            <a:ext cx="4040187" cy="4530725"/>
          </a:xfrm>
        </p:spPr>
        <p:txBody>
          <a:bodyPr/>
          <a:lstStyle/>
          <a:p>
            <a:pPr eaLnBrk="1" hangingPunct="1">
              <a:defRPr/>
            </a:pPr>
            <a:endParaRPr lang="ru-RU" smtClean="0"/>
          </a:p>
        </p:txBody>
      </p:sp>
      <p:pic>
        <p:nvPicPr>
          <p:cNvPr id="12293" name="Picture 8" descr="Майкл Джексон - взлеты и падения (33 фотографии), photo:9"/>
          <p:cNvPicPr>
            <a:picLocks noChangeAspect="1" noChangeArrowheads="1"/>
          </p:cNvPicPr>
          <p:nvPr/>
        </p:nvPicPr>
        <p:blipFill>
          <a:blip r:embed="rId2" cstate="print"/>
          <a:srcRect/>
          <a:stretch>
            <a:fillRect/>
          </a:stretch>
        </p:blipFill>
        <p:spPr bwMode="auto">
          <a:xfrm>
            <a:off x="4716463" y="260350"/>
            <a:ext cx="3717925" cy="5975350"/>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57200" y="274638"/>
            <a:ext cx="8147050" cy="1641475"/>
          </a:xfrm>
        </p:spPr>
        <p:txBody>
          <a:bodyPr/>
          <a:lstStyle/>
          <a:p>
            <a:pPr eaLnBrk="1" hangingPunct="1">
              <a:defRPr/>
            </a:pPr>
            <a:r>
              <a:rPr lang="ru-RU" sz="2000" dirty="0" smtClean="0">
                <a:solidFill>
                  <a:srgbClr val="0070C0"/>
                </a:solidFill>
              </a:rPr>
              <a:t>Запечатленный на этом снимке рядом со своим продюсером, Майкл Джексон держит 6 из 8 наград Греми, полученных им в 1984 году за альбом «Триллер». Костюм, расшитый </a:t>
            </a:r>
            <a:r>
              <a:rPr lang="ru-RU" sz="2000" dirty="0" err="1" smtClean="0">
                <a:solidFill>
                  <a:srgbClr val="0070C0"/>
                </a:solidFill>
              </a:rPr>
              <a:t>блестками,и</a:t>
            </a:r>
            <a:r>
              <a:rPr lang="ru-RU" sz="2000" dirty="0" smtClean="0">
                <a:solidFill>
                  <a:srgbClr val="0070C0"/>
                </a:solidFill>
              </a:rPr>
              <a:t> большие темные очки стали визитной карточкой Джексона.</a:t>
            </a:r>
            <a:r>
              <a:rPr lang="ru-RU" sz="4000" dirty="0" smtClean="0">
                <a:solidFill>
                  <a:srgbClr val="0070C0"/>
                </a:solidFill>
              </a:rPr>
              <a:t> </a:t>
            </a:r>
          </a:p>
        </p:txBody>
      </p:sp>
      <p:sp>
        <p:nvSpPr>
          <p:cNvPr id="45059" name="Rectangle 3"/>
          <p:cNvSpPr>
            <a:spLocks noGrp="1" noChangeArrowheads="1"/>
          </p:cNvSpPr>
          <p:nvPr>
            <p:ph type="body" idx="1"/>
          </p:nvPr>
        </p:nvSpPr>
        <p:spPr/>
        <p:txBody>
          <a:bodyPr/>
          <a:lstStyle/>
          <a:p>
            <a:pPr eaLnBrk="1" hangingPunct="1">
              <a:defRPr/>
            </a:pPr>
            <a:endParaRPr lang="ru-RU" dirty="0" smtClean="0"/>
          </a:p>
        </p:txBody>
      </p:sp>
      <p:pic>
        <p:nvPicPr>
          <p:cNvPr id="13316" name="Picture 5" descr="Майкл Джексон - взлеты и падения (33 фотографии), photo:10"/>
          <p:cNvPicPr>
            <a:picLocks noChangeAspect="1" noChangeArrowheads="1"/>
          </p:cNvPicPr>
          <p:nvPr/>
        </p:nvPicPr>
        <p:blipFill>
          <a:blip r:embed="rId2" cstate="print"/>
          <a:srcRect/>
          <a:stretch>
            <a:fillRect/>
          </a:stretch>
        </p:blipFill>
        <p:spPr bwMode="auto">
          <a:xfrm>
            <a:off x="1116013" y="1916113"/>
            <a:ext cx="6408737" cy="4519612"/>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57200" y="1055688"/>
            <a:ext cx="8216900" cy="361950"/>
          </a:xfrm>
        </p:spPr>
        <p:txBody>
          <a:bodyPr/>
          <a:lstStyle/>
          <a:p>
            <a:pPr eaLnBrk="1" hangingPunct="1">
              <a:defRPr/>
            </a:pPr>
            <a:r>
              <a:rPr lang="ru-RU" sz="2000" dirty="0" smtClean="0">
                <a:solidFill>
                  <a:srgbClr val="7030A0"/>
                </a:solidFill>
              </a:rPr>
              <a:t>Майкл Джексон (на заднем плане) во время съемок рекламы «Пепси», когда у него загорелись волосы, а его брат </a:t>
            </a:r>
            <a:r>
              <a:rPr lang="ru-RU" sz="2000" dirty="0" err="1" smtClean="0">
                <a:solidFill>
                  <a:srgbClr val="7030A0"/>
                </a:solidFill>
              </a:rPr>
              <a:t>Джерман</a:t>
            </a:r>
            <a:r>
              <a:rPr lang="ru-RU" sz="2000" dirty="0" smtClean="0">
                <a:solidFill>
                  <a:srgbClr val="7030A0"/>
                </a:solidFill>
              </a:rPr>
              <a:t> (</a:t>
            </a:r>
            <a:r>
              <a:rPr lang="ru-RU" sz="2000" dirty="0" err="1" smtClean="0">
                <a:solidFill>
                  <a:srgbClr val="7030A0"/>
                </a:solidFill>
              </a:rPr>
              <a:t>напереднем</a:t>
            </a:r>
            <a:r>
              <a:rPr lang="ru-RU" sz="2000" dirty="0" smtClean="0">
                <a:solidFill>
                  <a:srgbClr val="7030A0"/>
                </a:solidFill>
              </a:rPr>
              <a:t> плане) продолжает выступать, не зная, что происходит. </a:t>
            </a:r>
            <a:r>
              <a:rPr lang="ru-RU" sz="2000" dirty="0" smtClean="0"/>
              <a:t/>
            </a:r>
            <a:br>
              <a:rPr lang="ru-RU" sz="2000" dirty="0" smtClean="0"/>
            </a:br>
            <a:endParaRPr lang="ru-RU" sz="2000" dirty="0" smtClean="0"/>
          </a:p>
        </p:txBody>
      </p:sp>
      <p:sp>
        <p:nvSpPr>
          <p:cNvPr id="46083" name="Rectangle 3"/>
          <p:cNvSpPr>
            <a:spLocks noGrp="1" noChangeArrowheads="1"/>
          </p:cNvSpPr>
          <p:nvPr>
            <p:ph type="body" idx="1"/>
          </p:nvPr>
        </p:nvSpPr>
        <p:spPr>
          <a:xfrm>
            <a:off x="457200" y="1774825"/>
            <a:ext cx="8229600" cy="4356100"/>
          </a:xfrm>
        </p:spPr>
        <p:txBody>
          <a:bodyPr/>
          <a:lstStyle/>
          <a:p>
            <a:pPr eaLnBrk="1" hangingPunct="1">
              <a:defRPr/>
            </a:pPr>
            <a:endParaRPr lang="ru-RU" smtClean="0"/>
          </a:p>
        </p:txBody>
      </p:sp>
      <p:pic>
        <p:nvPicPr>
          <p:cNvPr id="14340" name="Picture 5" descr="Майкл Джексон - взлеты и падения (33 фотографии), photo:12"/>
          <p:cNvPicPr>
            <a:picLocks noChangeAspect="1" noChangeArrowheads="1"/>
          </p:cNvPicPr>
          <p:nvPr/>
        </p:nvPicPr>
        <p:blipFill>
          <a:blip r:embed="rId2" cstate="print"/>
          <a:srcRect/>
          <a:stretch>
            <a:fillRect/>
          </a:stretch>
        </p:blipFill>
        <p:spPr bwMode="auto">
          <a:xfrm>
            <a:off x="900113" y="1773238"/>
            <a:ext cx="7359650" cy="4827587"/>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4"/>
          <p:cNvSpPr>
            <a:spLocks noGrp="1" noChangeArrowheads="1"/>
          </p:cNvSpPr>
          <p:nvPr>
            <p:ph type="title"/>
          </p:nvPr>
        </p:nvSpPr>
        <p:spPr>
          <a:xfrm>
            <a:off x="457200" y="277813"/>
            <a:ext cx="8229600" cy="344487"/>
          </a:xfrm>
        </p:spPr>
        <p:txBody>
          <a:bodyPr/>
          <a:lstStyle/>
          <a:p>
            <a:pPr eaLnBrk="1" hangingPunct="1">
              <a:defRPr/>
            </a:pPr>
            <a:endParaRPr lang="ru-RU" sz="4000" smtClean="0"/>
          </a:p>
        </p:txBody>
      </p:sp>
      <p:sp>
        <p:nvSpPr>
          <p:cNvPr id="34821" name="Rectangle 5"/>
          <p:cNvSpPr>
            <a:spLocks noGrp="1" noChangeArrowheads="1"/>
          </p:cNvSpPr>
          <p:nvPr>
            <p:ph sz="half" idx="1"/>
          </p:nvPr>
        </p:nvSpPr>
        <p:spPr>
          <a:xfrm>
            <a:off x="395288" y="404813"/>
            <a:ext cx="4897437" cy="6453187"/>
          </a:xfrm>
        </p:spPr>
        <p:txBody>
          <a:bodyPr/>
          <a:lstStyle/>
          <a:p>
            <a:pPr eaLnBrk="1" hangingPunct="1">
              <a:defRPr/>
            </a:pPr>
            <a:r>
              <a:rPr lang="ru-RU" sz="2400" smtClean="0"/>
              <a:t>Всю свою жизнь Майкл Джексон был окружен слухами и скандалами. Певец всегда ненавидел свой нос и характерную для афроамериканцев внешность, его часто дразнили даже собственные братья, а отец и вовсе обращался к нему не иначе, как «уродец». И как только у него появились первые деньги, он начал перекраивать свою внешность. </a:t>
            </a:r>
          </a:p>
        </p:txBody>
      </p:sp>
      <p:sp>
        <p:nvSpPr>
          <p:cNvPr id="34822" name="Rectangle 6"/>
          <p:cNvSpPr>
            <a:spLocks noGrp="1" noChangeArrowheads="1"/>
          </p:cNvSpPr>
          <p:nvPr>
            <p:ph sz="half" idx="2"/>
          </p:nvPr>
        </p:nvSpPr>
        <p:spPr>
          <a:xfrm>
            <a:off x="5938838" y="1600200"/>
            <a:ext cx="2747962" cy="4530725"/>
          </a:xfrm>
        </p:spPr>
        <p:txBody>
          <a:bodyPr/>
          <a:lstStyle/>
          <a:p>
            <a:pPr eaLnBrk="1" hangingPunct="1">
              <a:defRPr/>
            </a:pPr>
            <a:endParaRPr lang="ru-RU" smtClean="0"/>
          </a:p>
        </p:txBody>
      </p:sp>
      <p:pic>
        <p:nvPicPr>
          <p:cNvPr id="15365" name="Picture 8" descr="Майкл Джексон - взлеты и падения (33 фотографии), photo:18"/>
          <p:cNvPicPr>
            <a:picLocks noChangeAspect="1" noChangeArrowheads="1"/>
          </p:cNvPicPr>
          <p:nvPr/>
        </p:nvPicPr>
        <p:blipFill>
          <a:blip r:embed="rId2" cstate="print"/>
          <a:srcRect/>
          <a:stretch>
            <a:fillRect/>
          </a:stretch>
        </p:blipFill>
        <p:spPr bwMode="auto">
          <a:xfrm>
            <a:off x="5148263" y="549275"/>
            <a:ext cx="3844925" cy="5637213"/>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defRPr/>
            </a:pPr>
            <a:r>
              <a:rPr lang="ru-RU" sz="4000" smtClean="0"/>
              <a:t>Майкл Джексон и его  жена Лиза Мария Пресли </a:t>
            </a:r>
          </a:p>
        </p:txBody>
      </p:sp>
      <p:sp>
        <p:nvSpPr>
          <p:cNvPr id="47107" name="Rectangle 3"/>
          <p:cNvSpPr>
            <a:spLocks noGrp="1" noChangeArrowheads="1"/>
          </p:cNvSpPr>
          <p:nvPr>
            <p:ph type="body" idx="1"/>
          </p:nvPr>
        </p:nvSpPr>
        <p:spPr/>
        <p:txBody>
          <a:bodyPr/>
          <a:lstStyle/>
          <a:p>
            <a:pPr eaLnBrk="1" hangingPunct="1">
              <a:defRPr/>
            </a:pPr>
            <a:endParaRPr lang="ru-RU" smtClean="0"/>
          </a:p>
        </p:txBody>
      </p:sp>
      <p:pic>
        <p:nvPicPr>
          <p:cNvPr id="16388" name="Picture 5" descr="Майкл Джексон - взлеты и падения (33 фотографии), photo:20"/>
          <p:cNvPicPr>
            <a:picLocks noChangeAspect="1" noChangeArrowheads="1"/>
          </p:cNvPicPr>
          <p:nvPr/>
        </p:nvPicPr>
        <p:blipFill>
          <a:blip r:embed="rId2" cstate="print"/>
          <a:srcRect/>
          <a:stretch>
            <a:fillRect/>
          </a:stretch>
        </p:blipFill>
        <p:spPr bwMode="auto">
          <a:xfrm>
            <a:off x="755650" y="1700213"/>
            <a:ext cx="7143750" cy="4819650"/>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5867400" y="274638"/>
            <a:ext cx="2819400" cy="5602287"/>
          </a:xfrm>
        </p:spPr>
        <p:txBody>
          <a:bodyPr/>
          <a:lstStyle/>
          <a:p>
            <a:pPr eaLnBrk="1" hangingPunct="1">
              <a:defRPr/>
            </a:pPr>
            <a:endParaRPr lang="ru-RU" smtClean="0"/>
          </a:p>
        </p:txBody>
      </p:sp>
      <p:sp>
        <p:nvSpPr>
          <p:cNvPr id="48131" name="Rectangle 3"/>
          <p:cNvSpPr>
            <a:spLocks noGrp="1" noChangeArrowheads="1"/>
          </p:cNvSpPr>
          <p:nvPr>
            <p:ph type="body" idx="1"/>
          </p:nvPr>
        </p:nvSpPr>
        <p:spPr>
          <a:xfrm>
            <a:off x="5867400" y="260350"/>
            <a:ext cx="2819400" cy="5865813"/>
          </a:xfrm>
        </p:spPr>
        <p:txBody>
          <a:bodyPr/>
          <a:lstStyle/>
          <a:p>
            <a:pPr eaLnBrk="1" hangingPunct="1">
              <a:lnSpc>
                <a:spcPct val="90000"/>
              </a:lnSpc>
              <a:defRPr/>
            </a:pPr>
            <a:r>
              <a:rPr lang="ru-RU" smtClean="0"/>
              <a:t>Спустя несколько месяцев после развода с Лизой Марией Пресли, Джексон женится на Дэбби Роу </a:t>
            </a:r>
          </a:p>
        </p:txBody>
      </p:sp>
      <p:pic>
        <p:nvPicPr>
          <p:cNvPr id="17412" name="Picture 5" descr="Майкл Джексон - взлеты и падения (33 фотографии), photo:22"/>
          <p:cNvPicPr>
            <a:picLocks noChangeAspect="1" noChangeArrowheads="1"/>
          </p:cNvPicPr>
          <p:nvPr/>
        </p:nvPicPr>
        <p:blipFill>
          <a:blip r:embed="rId2" cstate="print"/>
          <a:srcRect/>
          <a:stretch>
            <a:fillRect/>
          </a:stretch>
        </p:blipFill>
        <p:spPr bwMode="auto">
          <a:xfrm>
            <a:off x="179388" y="0"/>
            <a:ext cx="5408612" cy="6281738"/>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500063" y="357188"/>
            <a:ext cx="8229600" cy="996950"/>
          </a:xfrm>
        </p:spPr>
        <p:txBody>
          <a:bodyPr/>
          <a:lstStyle/>
          <a:p>
            <a:pPr eaLnBrk="1" hangingPunct="1">
              <a:defRPr/>
            </a:pPr>
            <a:r>
              <a:rPr lang="ru-RU" sz="2000" dirty="0" smtClean="0">
                <a:solidFill>
                  <a:srgbClr val="FF0000"/>
                </a:solidFill>
              </a:rPr>
              <a:t>Элизабет Тейлор и Майкл Джексон прибывают на концерт в честь 30-летия творческой карьеры Джексона 7 сентября 2001 года. Звезды были давними друзьями, и Тейлор стала крестной матерью двоих детей Джексона.</a:t>
            </a:r>
            <a:r>
              <a:rPr lang="ru-RU" sz="4000" dirty="0" smtClean="0">
                <a:solidFill>
                  <a:srgbClr val="FF0000"/>
                </a:solidFill>
              </a:rPr>
              <a:t> </a:t>
            </a:r>
          </a:p>
        </p:txBody>
      </p:sp>
      <p:sp>
        <p:nvSpPr>
          <p:cNvPr id="49155" name="Rectangle 3"/>
          <p:cNvSpPr>
            <a:spLocks noGrp="1" noChangeArrowheads="1"/>
          </p:cNvSpPr>
          <p:nvPr>
            <p:ph type="body" idx="1"/>
          </p:nvPr>
        </p:nvSpPr>
        <p:spPr>
          <a:xfrm>
            <a:off x="468313" y="2060575"/>
            <a:ext cx="8229600" cy="4525963"/>
          </a:xfrm>
        </p:spPr>
        <p:txBody>
          <a:bodyPr/>
          <a:lstStyle/>
          <a:p>
            <a:pPr eaLnBrk="1" hangingPunct="1">
              <a:defRPr/>
            </a:pPr>
            <a:endParaRPr lang="ru-RU" smtClean="0"/>
          </a:p>
        </p:txBody>
      </p:sp>
      <p:pic>
        <p:nvPicPr>
          <p:cNvPr id="18436" name="Picture 5" descr="Майкл Джексон - взлеты и падения (33 фотографии), photo:23"/>
          <p:cNvPicPr>
            <a:picLocks noChangeAspect="1" noChangeArrowheads="1"/>
          </p:cNvPicPr>
          <p:nvPr/>
        </p:nvPicPr>
        <p:blipFill>
          <a:blip r:embed="rId2" cstate="print"/>
          <a:srcRect/>
          <a:stretch>
            <a:fillRect/>
          </a:stretch>
        </p:blipFill>
        <p:spPr bwMode="auto">
          <a:xfrm>
            <a:off x="900113" y="1844675"/>
            <a:ext cx="7143750" cy="4657725"/>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6"/>
          <p:cNvSpPr>
            <a:spLocks noGrp="1" noChangeArrowheads="1"/>
          </p:cNvSpPr>
          <p:nvPr>
            <p:ph/>
          </p:nvPr>
        </p:nvSpPr>
        <p:spPr/>
        <p:txBody>
          <a:bodyPr/>
          <a:lstStyle/>
          <a:p>
            <a:pPr eaLnBrk="1" hangingPunct="1">
              <a:defRPr/>
            </a:pPr>
            <a:endParaRPr lang="ru-RU" smtClean="0"/>
          </a:p>
        </p:txBody>
      </p:sp>
      <p:pic>
        <p:nvPicPr>
          <p:cNvPr id="19459" name="Picture 8" descr="Майкл Джексон - взлеты и падения (33 фотографии), photo:24"/>
          <p:cNvPicPr>
            <a:picLocks noChangeAspect="1" noChangeArrowheads="1"/>
          </p:cNvPicPr>
          <p:nvPr/>
        </p:nvPicPr>
        <p:blipFill>
          <a:blip r:embed="rId2" cstate="print"/>
          <a:srcRect/>
          <a:stretch>
            <a:fillRect/>
          </a:stretch>
        </p:blipFill>
        <p:spPr bwMode="auto">
          <a:xfrm>
            <a:off x="1763713" y="200025"/>
            <a:ext cx="6089650" cy="6657975"/>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4"/>
          <p:cNvSpPr>
            <a:spLocks noGrp="1" noChangeArrowheads="1"/>
          </p:cNvSpPr>
          <p:nvPr>
            <p:ph/>
          </p:nvPr>
        </p:nvSpPr>
        <p:spPr/>
        <p:txBody>
          <a:bodyPr/>
          <a:lstStyle/>
          <a:p>
            <a:pPr eaLnBrk="1" hangingPunct="1">
              <a:defRPr/>
            </a:pPr>
            <a:endParaRPr lang="ru-RU" smtClean="0"/>
          </a:p>
        </p:txBody>
      </p:sp>
      <p:pic>
        <p:nvPicPr>
          <p:cNvPr id="20483" name="Picture 6" descr="Майкл Джексон - взлеты и падения (33 фотографии), photo:30"/>
          <p:cNvPicPr>
            <a:picLocks noChangeAspect="1" noChangeArrowheads="1"/>
          </p:cNvPicPr>
          <p:nvPr/>
        </p:nvPicPr>
        <p:blipFill>
          <a:blip r:embed="rId2" cstate="print"/>
          <a:srcRect/>
          <a:stretch>
            <a:fillRect/>
          </a:stretch>
        </p:blipFill>
        <p:spPr bwMode="auto">
          <a:xfrm>
            <a:off x="468313" y="1341438"/>
            <a:ext cx="8402637" cy="3965575"/>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defRPr/>
            </a:pPr>
            <a:r>
              <a:rPr lang="ru-RU" sz="4000" smtClean="0"/>
              <a:t>Майкл со своими детьми Принцем и Пэрис идут через автомобильную стоянку </a:t>
            </a:r>
          </a:p>
        </p:txBody>
      </p:sp>
      <p:sp>
        <p:nvSpPr>
          <p:cNvPr id="55299" name="Rectangle 3"/>
          <p:cNvSpPr>
            <a:spLocks noGrp="1" noChangeArrowheads="1"/>
          </p:cNvSpPr>
          <p:nvPr>
            <p:ph type="body" idx="1"/>
          </p:nvPr>
        </p:nvSpPr>
        <p:spPr/>
        <p:txBody>
          <a:bodyPr/>
          <a:lstStyle/>
          <a:p>
            <a:pPr eaLnBrk="1" hangingPunct="1">
              <a:defRPr/>
            </a:pPr>
            <a:endParaRPr lang="ru-RU" smtClean="0"/>
          </a:p>
        </p:txBody>
      </p:sp>
      <p:pic>
        <p:nvPicPr>
          <p:cNvPr id="21508" name="Picture 5" descr="Майкл Джексон - взлеты и падения (33 фотографии), photo:32"/>
          <p:cNvPicPr>
            <a:picLocks noChangeAspect="1" noChangeArrowheads="1"/>
          </p:cNvPicPr>
          <p:nvPr/>
        </p:nvPicPr>
        <p:blipFill>
          <a:blip r:embed="rId2" cstate="print"/>
          <a:srcRect/>
          <a:stretch>
            <a:fillRect/>
          </a:stretch>
        </p:blipFill>
        <p:spPr bwMode="auto">
          <a:xfrm>
            <a:off x="3635375" y="1844675"/>
            <a:ext cx="4419600" cy="6070600"/>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4"/>
          <p:cNvSpPr>
            <a:spLocks noGrp="1" noChangeArrowheads="1"/>
          </p:cNvSpPr>
          <p:nvPr>
            <p:ph type="title"/>
          </p:nvPr>
        </p:nvSpPr>
        <p:spPr>
          <a:xfrm>
            <a:off x="0" y="277813"/>
            <a:ext cx="5143500" cy="1139825"/>
          </a:xfrm>
        </p:spPr>
        <p:txBody>
          <a:bodyPr/>
          <a:lstStyle/>
          <a:p>
            <a:pPr eaLnBrk="1" hangingPunct="1">
              <a:defRPr/>
            </a:pPr>
            <a:r>
              <a:rPr lang="ru-RU" sz="3200" b="1" dirty="0" smtClean="0"/>
              <a:t>«Мой отец репетировал с ремнём в руке»</a:t>
            </a:r>
          </a:p>
        </p:txBody>
      </p:sp>
      <p:sp>
        <p:nvSpPr>
          <p:cNvPr id="3077" name="Rectangle 5"/>
          <p:cNvSpPr>
            <a:spLocks noGrp="1" noChangeArrowheads="1"/>
          </p:cNvSpPr>
          <p:nvPr>
            <p:ph sz="half" idx="1"/>
          </p:nvPr>
        </p:nvSpPr>
        <p:spPr>
          <a:xfrm>
            <a:off x="457200" y="1600200"/>
            <a:ext cx="3686175" cy="4530725"/>
          </a:xfrm>
        </p:spPr>
        <p:txBody>
          <a:bodyPr/>
          <a:lstStyle/>
          <a:p>
            <a:pPr eaLnBrk="1" hangingPunct="1">
              <a:defRPr/>
            </a:pPr>
            <a:endParaRPr lang="ru-RU" smtClean="0"/>
          </a:p>
        </p:txBody>
      </p:sp>
      <p:sp>
        <p:nvSpPr>
          <p:cNvPr id="3078" name="Rectangle 6"/>
          <p:cNvSpPr>
            <a:spLocks noGrp="1" noChangeArrowheads="1"/>
          </p:cNvSpPr>
          <p:nvPr>
            <p:ph sz="half" idx="2"/>
          </p:nvPr>
        </p:nvSpPr>
        <p:spPr>
          <a:xfrm>
            <a:off x="4643438" y="357188"/>
            <a:ext cx="3970337" cy="5726112"/>
          </a:xfrm>
        </p:spPr>
        <p:txBody>
          <a:bodyPr/>
          <a:lstStyle/>
          <a:p>
            <a:pPr eaLnBrk="1" hangingPunct="1">
              <a:buFont typeface="Wingdings" pitchFamily="2" charset="2"/>
              <a:buNone/>
              <a:defRPr/>
            </a:pPr>
            <a:r>
              <a:rPr lang="ru-RU" sz="1800" dirty="0" smtClean="0"/>
              <a:t>Сегодня сложно найти музыкальное видео, в котором не наблюдалось бы влияние Майкла Джексона, будь то танцевальные движения, музыкальные ходы или сюжеты. Такого успеха Джексон добился благодаря  жесткому характеру своего отца, без которого карьера Майкла вообще не сложилась бы. Он стал международной звездой в 6-летнем возрасте. В то время, как другие дети смотрели мультики, Майкл уже ставил хореографию для семейной группы . Майкл рос седьмым ребенком в семье, где было девять детей.</a:t>
            </a:r>
          </a:p>
        </p:txBody>
      </p:sp>
      <p:pic>
        <p:nvPicPr>
          <p:cNvPr id="4101" name="Picture 8" descr="Майкл Джексон - взлеты и падения (33 фотографии), photo:2"/>
          <p:cNvPicPr>
            <a:picLocks noChangeAspect="1" noChangeArrowheads="1"/>
          </p:cNvPicPr>
          <p:nvPr/>
        </p:nvPicPr>
        <p:blipFill>
          <a:blip r:embed="rId2" cstate="print"/>
          <a:srcRect/>
          <a:stretch>
            <a:fillRect/>
          </a:stretch>
        </p:blipFill>
        <p:spPr bwMode="auto">
          <a:xfrm>
            <a:off x="155575" y="2120900"/>
            <a:ext cx="4776788" cy="4192588"/>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4"/>
          <p:cNvSpPr>
            <a:spLocks noGrp="1" noChangeArrowheads="1"/>
          </p:cNvSpPr>
          <p:nvPr>
            <p:ph type="title"/>
          </p:nvPr>
        </p:nvSpPr>
        <p:spPr/>
        <p:txBody>
          <a:bodyPr/>
          <a:lstStyle/>
          <a:p>
            <a:pPr eaLnBrk="1" hangingPunct="1">
              <a:defRPr/>
            </a:pPr>
            <a:endParaRPr lang="ru-RU" dirty="0" smtClean="0"/>
          </a:p>
        </p:txBody>
      </p:sp>
      <p:sp>
        <p:nvSpPr>
          <p:cNvPr id="5125" name="Rectangle 5"/>
          <p:cNvSpPr>
            <a:spLocks noGrp="1" noChangeArrowheads="1"/>
          </p:cNvSpPr>
          <p:nvPr>
            <p:ph sz="half" idx="1"/>
          </p:nvPr>
        </p:nvSpPr>
        <p:spPr>
          <a:xfrm>
            <a:off x="457200" y="1600200"/>
            <a:ext cx="4040188" cy="4530725"/>
          </a:xfrm>
        </p:spPr>
        <p:txBody>
          <a:bodyPr/>
          <a:lstStyle/>
          <a:p>
            <a:pPr eaLnBrk="1" hangingPunct="1">
              <a:defRPr/>
            </a:pPr>
            <a:endParaRPr lang="ru-RU" smtClean="0"/>
          </a:p>
        </p:txBody>
      </p:sp>
      <p:sp>
        <p:nvSpPr>
          <p:cNvPr id="5126" name="Rectangle 6"/>
          <p:cNvSpPr>
            <a:spLocks noGrp="1" noChangeArrowheads="1"/>
          </p:cNvSpPr>
          <p:nvPr>
            <p:ph sz="half" idx="2"/>
          </p:nvPr>
        </p:nvSpPr>
        <p:spPr>
          <a:xfrm>
            <a:off x="4646613" y="1600200"/>
            <a:ext cx="4040187" cy="4530725"/>
          </a:xfrm>
        </p:spPr>
        <p:txBody>
          <a:bodyPr/>
          <a:lstStyle/>
          <a:p>
            <a:pPr eaLnBrk="1" hangingPunct="1">
              <a:defRPr/>
            </a:pPr>
            <a:r>
              <a:rPr lang="ru-RU" dirty="0" smtClean="0">
                <a:solidFill>
                  <a:srgbClr val="663300"/>
                </a:solidFill>
              </a:rPr>
              <a:t>Конный портрет Майкла Джексона, заказанный </a:t>
            </a:r>
            <a:r>
              <a:rPr lang="ru-RU" dirty="0" err="1" smtClean="0">
                <a:solidFill>
                  <a:srgbClr val="663300"/>
                </a:solidFill>
              </a:rPr>
              <a:t>поп-музыкантом</a:t>
            </a:r>
            <a:r>
              <a:rPr lang="ru-RU" dirty="0" smtClean="0">
                <a:solidFill>
                  <a:srgbClr val="663300"/>
                </a:solidFill>
              </a:rPr>
              <a:t> незадолго до смерти, продан на аукционе за 175 тысяч долларов США. </a:t>
            </a:r>
          </a:p>
        </p:txBody>
      </p:sp>
      <p:pic>
        <p:nvPicPr>
          <p:cNvPr id="22533" name="Picture 8" descr="Портрет Майкла Джексона продан за 175 тысяч долларов">
            <a:hlinkClick r:id="rId2"/>
          </p:cNvPr>
          <p:cNvPicPr>
            <a:picLocks noChangeAspect="1" noChangeArrowheads="1"/>
          </p:cNvPicPr>
          <p:nvPr/>
        </p:nvPicPr>
        <p:blipFill>
          <a:blip r:embed="rId3" cstate="print"/>
          <a:srcRect/>
          <a:stretch>
            <a:fillRect/>
          </a:stretch>
        </p:blipFill>
        <p:spPr bwMode="auto">
          <a:xfrm>
            <a:off x="468313" y="2565400"/>
            <a:ext cx="4311650" cy="3233738"/>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4"/>
          <p:cNvSpPr>
            <a:spLocks noGrp="1" noChangeArrowheads="1"/>
          </p:cNvSpPr>
          <p:nvPr>
            <p:ph type="title"/>
          </p:nvPr>
        </p:nvSpPr>
        <p:spPr>
          <a:xfrm>
            <a:off x="457200" y="277813"/>
            <a:ext cx="8229600" cy="68262"/>
          </a:xfrm>
        </p:spPr>
        <p:txBody>
          <a:bodyPr/>
          <a:lstStyle/>
          <a:p>
            <a:pPr eaLnBrk="1" hangingPunct="1">
              <a:defRPr/>
            </a:pPr>
            <a:endParaRPr lang="ru-RU" sz="4000" smtClean="0"/>
          </a:p>
        </p:txBody>
      </p:sp>
      <p:sp>
        <p:nvSpPr>
          <p:cNvPr id="15365" name="Rectangle 5"/>
          <p:cNvSpPr>
            <a:spLocks noGrp="1" noChangeArrowheads="1"/>
          </p:cNvSpPr>
          <p:nvPr>
            <p:ph sz="half" idx="1"/>
          </p:nvPr>
        </p:nvSpPr>
        <p:spPr>
          <a:xfrm>
            <a:off x="179388" y="620713"/>
            <a:ext cx="4038600" cy="4525962"/>
          </a:xfrm>
        </p:spPr>
        <p:txBody>
          <a:bodyPr/>
          <a:lstStyle/>
          <a:p>
            <a:pPr eaLnBrk="1" hangingPunct="1">
              <a:defRPr/>
            </a:pPr>
            <a:r>
              <a:rPr lang="ru-RU" smtClean="0"/>
              <a:t>Перчатка певца Майкла Джексона продана на аукционе, прошедшем в субботу, 21 ноября, в Нью-Йорке, за 350 тысяч долларов.</a:t>
            </a:r>
          </a:p>
        </p:txBody>
      </p:sp>
      <p:sp>
        <p:nvSpPr>
          <p:cNvPr id="15366" name="Rectangle 6"/>
          <p:cNvSpPr>
            <a:spLocks noGrp="1" noChangeArrowheads="1"/>
          </p:cNvSpPr>
          <p:nvPr>
            <p:ph sz="half" idx="2"/>
          </p:nvPr>
        </p:nvSpPr>
        <p:spPr>
          <a:xfrm>
            <a:off x="4646613" y="1600200"/>
            <a:ext cx="4040187" cy="4530725"/>
          </a:xfrm>
        </p:spPr>
        <p:txBody>
          <a:bodyPr/>
          <a:lstStyle/>
          <a:p>
            <a:pPr eaLnBrk="1" hangingPunct="1">
              <a:defRPr/>
            </a:pPr>
            <a:endParaRPr lang="ru-RU" smtClean="0"/>
          </a:p>
        </p:txBody>
      </p:sp>
      <p:pic>
        <p:nvPicPr>
          <p:cNvPr id="23557" name="Picture 8" descr="Перчатка Майкла Джексона продана на аукционе за 350 тысяч долларов">
            <a:hlinkClick r:id="rId2"/>
          </p:cNvPr>
          <p:cNvPicPr>
            <a:picLocks noChangeAspect="1" noChangeArrowheads="1"/>
          </p:cNvPicPr>
          <p:nvPr/>
        </p:nvPicPr>
        <p:blipFill>
          <a:blip r:embed="rId3" cstate="print"/>
          <a:srcRect/>
          <a:stretch>
            <a:fillRect/>
          </a:stretch>
        </p:blipFill>
        <p:spPr bwMode="auto">
          <a:xfrm>
            <a:off x="4140200" y="2330450"/>
            <a:ext cx="4814888" cy="3611563"/>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noChangeArrowheads="1"/>
          </p:cNvSpPr>
          <p:nvPr>
            <p:ph type="title"/>
          </p:nvPr>
        </p:nvSpPr>
        <p:spPr>
          <a:xfrm>
            <a:off x="457200" y="277813"/>
            <a:ext cx="8229600" cy="276225"/>
          </a:xfrm>
        </p:spPr>
        <p:txBody>
          <a:bodyPr/>
          <a:lstStyle/>
          <a:p>
            <a:pPr eaLnBrk="1" hangingPunct="1">
              <a:defRPr/>
            </a:pPr>
            <a:endParaRPr lang="ru-RU" sz="4000" smtClean="0"/>
          </a:p>
        </p:txBody>
      </p:sp>
      <p:sp>
        <p:nvSpPr>
          <p:cNvPr id="17413" name="Rectangle 5"/>
          <p:cNvSpPr>
            <a:spLocks noGrp="1" noChangeArrowheads="1"/>
          </p:cNvSpPr>
          <p:nvPr>
            <p:ph sz="half" idx="1"/>
          </p:nvPr>
        </p:nvSpPr>
        <p:spPr>
          <a:xfrm>
            <a:off x="457200" y="1600200"/>
            <a:ext cx="4040188" cy="4530725"/>
          </a:xfrm>
        </p:spPr>
        <p:txBody>
          <a:bodyPr/>
          <a:lstStyle/>
          <a:p>
            <a:pPr eaLnBrk="1" hangingPunct="1">
              <a:defRPr/>
            </a:pPr>
            <a:endParaRPr lang="ru-RU" smtClean="0"/>
          </a:p>
        </p:txBody>
      </p:sp>
      <p:sp>
        <p:nvSpPr>
          <p:cNvPr id="17414" name="Rectangle 6"/>
          <p:cNvSpPr>
            <a:spLocks noGrp="1" noChangeArrowheads="1"/>
          </p:cNvSpPr>
          <p:nvPr>
            <p:ph sz="half" idx="2"/>
          </p:nvPr>
        </p:nvSpPr>
        <p:spPr>
          <a:xfrm>
            <a:off x="4646613" y="1600200"/>
            <a:ext cx="4040187" cy="4530725"/>
          </a:xfrm>
        </p:spPr>
        <p:txBody>
          <a:bodyPr/>
          <a:lstStyle/>
          <a:p>
            <a:pPr eaLnBrk="1" hangingPunct="1">
              <a:defRPr/>
            </a:pPr>
            <a:r>
              <a:rPr lang="ru-RU" smtClean="0"/>
              <a:t>Документальный фильм-концерт "Майкл Джексон: Вот и все" за пять дней мирового проката собрал около 101 миллиона долларов.</a:t>
            </a:r>
          </a:p>
        </p:txBody>
      </p:sp>
      <p:pic>
        <p:nvPicPr>
          <p:cNvPr id="24581" name="Picture 8" descr="Фильм о Майкле Джексоне заработал 101 миллион долларов">
            <a:hlinkClick r:id="rId2"/>
          </p:cNvPr>
          <p:cNvPicPr>
            <a:picLocks noChangeAspect="1" noChangeArrowheads="1"/>
          </p:cNvPicPr>
          <p:nvPr/>
        </p:nvPicPr>
        <p:blipFill>
          <a:blip r:embed="rId3" cstate="print"/>
          <a:srcRect/>
          <a:stretch>
            <a:fillRect/>
          </a:stretch>
        </p:blipFill>
        <p:spPr bwMode="auto">
          <a:xfrm>
            <a:off x="0" y="2349500"/>
            <a:ext cx="4921250" cy="3690938"/>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4"/>
          <p:cNvSpPr>
            <a:spLocks noGrp="1" noChangeArrowheads="1"/>
          </p:cNvSpPr>
          <p:nvPr>
            <p:ph type="title"/>
          </p:nvPr>
        </p:nvSpPr>
        <p:spPr>
          <a:xfrm>
            <a:off x="457200" y="277813"/>
            <a:ext cx="8229600" cy="127000"/>
          </a:xfrm>
        </p:spPr>
        <p:txBody>
          <a:bodyPr/>
          <a:lstStyle/>
          <a:p>
            <a:pPr eaLnBrk="1" hangingPunct="1">
              <a:defRPr/>
            </a:pPr>
            <a:endParaRPr lang="ru-RU" sz="4000" smtClean="0"/>
          </a:p>
        </p:txBody>
      </p:sp>
      <p:sp>
        <p:nvSpPr>
          <p:cNvPr id="6149" name="Rectangle 5"/>
          <p:cNvSpPr>
            <a:spLocks noGrp="1" noChangeArrowheads="1"/>
          </p:cNvSpPr>
          <p:nvPr>
            <p:ph sz="half" idx="1"/>
          </p:nvPr>
        </p:nvSpPr>
        <p:spPr>
          <a:xfrm>
            <a:off x="214313" y="620713"/>
            <a:ext cx="4281487" cy="5472112"/>
          </a:xfrm>
        </p:spPr>
        <p:txBody>
          <a:bodyPr/>
          <a:lstStyle/>
          <a:p>
            <a:pPr eaLnBrk="1" hangingPunct="1">
              <a:defRPr/>
            </a:pPr>
            <a:r>
              <a:rPr lang="ru-RU" sz="2400" dirty="0" smtClean="0">
                <a:solidFill>
                  <a:srgbClr val="FF0000"/>
                </a:solidFill>
              </a:rPr>
              <a:t>Майкл Джексон будет посмертно награжден специальным призом Американской академии звукозаписи. "Король поп-музыки" станет лауреатом "</a:t>
            </a:r>
            <a:r>
              <a:rPr lang="ru-RU" sz="2400" dirty="0" err="1" smtClean="0">
                <a:solidFill>
                  <a:srgbClr val="FF0000"/>
                </a:solidFill>
              </a:rPr>
              <a:t>Грэмми</a:t>
            </a:r>
            <a:r>
              <a:rPr lang="ru-RU" sz="2400" dirty="0" smtClean="0">
                <a:solidFill>
                  <a:srgbClr val="FF0000"/>
                </a:solidFill>
              </a:rPr>
              <a:t>" за особые достижения и вклад в развитие индустрии звукозаписи </a:t>
            </a:r>
          </a:p>
        </p:txBody>
      </p:sp>
      <p:sp>
        <p:nvSpPr>
          <p:cNvPr id="6150" name="Rectangle 6"/>
          <p:cNvSpPr>
            <a:spLocks noGrp="1" noChangeArrowheads="1"/>
          </p:cNvSpPr>
          <p:nvPr>
            <p:ph sz="half" idx="2"/>
          </p:nvPr>
        </p:nvSpPr>
        <p:spPr>
          <a:xfrm>
            <a:off x="4646613" y="1600200"/>
            <a:ext cx="4040187" cy="4530725"/>
          </a:xfrm>
        </p:spPr>
        <p:txBody>
          <a:bodyPr/>
          <a:lstStyle/>
          <a:p>
            <a:pPr eaLnBrk="1" hangingPunct="1">
              <a:defRPr/>
            </a:pPr>
            <a:endParaRPr lang="ru-RU" smtClean="0"/>
          </a:p>
        </p:txBody>
      </p:sp>
      <p:pic>
        <p:nvPicPr>
          <p:cNvPr id="25605" name="Picture 8" descr="Майкл Джексон посмертно удостоен ">
            <a:hlinkClick r:id="rId2"/>
          </p:cNvPr>
          <p:cNvPicPr>
            <a:picLocks noChangeAspect="1" noChangeArrowheads="1"/>
          </p:cNvPicPr>
          <p:nvPr/>
        </p:nvPicPr>
        <p:blipFill>
          <a:blip r:embed="rId3" cstate="print"/>
          <a:srcRect/>
          <a:stretch>
            <a:fillRect/>
          </a:stretch>
        </p:blipFill>
        <p:spPr bwMode="auto">
          <a:xfrm>
            <a:off x="4211638" y="2708275"/>
            <a:ext cx="4752975" cy="3565525"/>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Grp="1" noChangeArrowheads="1"/>
          </p:cNvSpPr>
          <p:nvPr>
            <p:ph type="title"/>
          </p:nvPr>
        </p:nvSpPr>
        <p:spPr>
          <a:xfrm>
            <a:off x="457200" y="277813"/>
            <a:ext cx="8229600" cy="276225"/>
          </a:xfrm>
        </p:spPr>
        <p:txBody>
          <a:bodyPr/>
          <a:lstStyle/>
          <a:p>
            <a:pPr eaLnBrk="1" hangingPunct="1">
              <a:defRPr/>
            </a:pPr>
            <a:endParaRPr lang="ru-RU" sz="4000" smtClean="0"/>
          </a:p>
        </p:txBody>
      </p:sp>
      <p:sp>
        <p:nvSpPr>
          <p:cNvPr id="7173" name="Rectangle 5"/>
          <p:cNvSpPr>
            <a:spLocks noGrp="1" noChangeArrowheads="1"/>
          </p:cNvSpPr>
          <p:nvPr>
            <p:ph sz="half" idx="1"/>
          </p:nvPr>
        </p:nvSpPr>
        <p:spPr>
          <a:xfrm>
            <a:off x="457200" y="692150"/>
            <a:ext cx="4038600" cy="5434013"/>
          </a:xfrm>
        </p:spPr>
        <p:txBody>
          <a:bodyPr/>
          <a:lstStyle/>
          <a:p>
            <a:pPr eaLnBrk="1" hangingPunct="1">
              <a:defRPr/>
            </a:pPr>
            <a:r>
              <a:rPr lang="ru-RU" sz="2400" smtClean="0"/>
              <a:t>В последние годы о Майкле Джексоне редко говорили в позитивном ключе - общественность обвиняла его едва ли не во всех смертных грехах. За событиями личной жизни певца подзабылось главное: за все это время так и не нашлось того, кто свергнул бы Майкла Джексона с трона короля поп-музыки. </a:t>
            </a:r>
          </a:p>
        </p:txBody>
      </p:sp>
      <p:sp>
        <p:nvSpPr>
          <p:cNvPr id="7174" name="Rectangle 6"/>
          <p:cNvSpPr>
            <a:spLocks noGrp="1" noChangeArrowheads="1"/>
          </p:cNvSpPr>
          <p:nvPr>
            <p:ph sz="half" idx="2"/>
          </p:nvPr>
        </p:nvSpPr>
        <p:spPr>
          <a:xfrm>
            <a:off x="4646613" y="1600200"/>
            <a:ext cx="4040187" cy="4530725"/>
          </a:xfrm>
        </p:spPr>
        <p:txBody>
          <a:bodyPr/>
          <a:lstStyle/>
          <a:p>
            <a:pPr eaLnBrk="1" hangingPunct="1">
              <a:defRPr/>
            </a:pPr>
            <a:endParaRPr lang="ru-RU" smtClean="0"/>
          </a:p>
        </p:txBody>
      </p:sp>
      <p:pic>
        <p:nvPicPr>
          <p:cNvPr id="26629" name="Picture 8" descr="увеличить"/>
          <p:cNvPicPr>
            <a:picLocks noChangeAspect="1" noChangeArrowheads="1"/>
          </p:cNvPicPr>
          <p:nvPr/>
        </p:nvPicPr>
        <p:blipFill>
          <a:blip r:embed="rId2" cstate="print"/>
          <a:srcRect/>
          <a:stretch>
            <a:fillRect/>
          </a:stretch>
        </p:blipFill>
        <p:spPr bwMode="auto">
          <a:xfrm>
            <a:off x="4643438" y="1412875"/>
            <a:ext cx="4140200" cy="4140200"/>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Grp="1" noChangeArrowheads="1"/>
          </p:cNvSpPr>
          <p:nvPr>
            <p:ph type="title"/>
          </p:nvPr>
        </p:nvSpPr>
        <p:spPr>
          <a:xfrm>
            <a:off x="457200" y="277813"/>
            <a:ext cx="8229600" cy="276225"/>
          </a:xfrm>
        </p:spPr>
        <p:txBody>
          <a:bodyPr/>
          <a:lstStyle/>
          <a:p>
            <a:pPr eaLnBrk="1" hangingPunct="1">
              <a:defRPr/>
            </a:pPr>
            <a:endParaRPr lang="ru-RU" sz="4000" smtClean="0"/>
          </a:p>
        </p:txBody>
      </p:sp>
      <p:sp>
        <p:nvSpPr>
          <p:cNvPr id="9221" name="Rectangle 5"/>
          <p:cNvSpPr>
            <a:spLocks noGrp="1" noChangeArrowheads="1"/>
          </p:cNvSpPr>
          <p:nvPr>
            <p:ph sz="half" idx="1"/>
          </p:nvPr>
        </p:nvSpPr>
        <p:spPr>
          <a:xfrm>
            <a:off x="457200" y="1600200"/>
            <a:ext cx="4040188" cy="4530725"/>
          </a:xfrm>
        </p:spPr>
        <p:txBody>
          <a:bodyPr/>
          <a:lstStyle/>
          <a:p>
            <a:pPr eaLnBrk="1" hangingPunct="1">
              <a:defRPr/>
            </a:pPr>
            <a:endParaRPr lang="ru-RU" smtClean="0"/>
          </a:p>
        </p:txBody>
      </p:sp>
      <p:sp>
        <p:nvSpPr>
          <p:cNvPr id="9222" name="Rectangle 6"/>
          <p:cNvSpPr>
            <a:spLocks noGrp="1" noChangeArrowheads="1"/>
          </p:cNvSpPr>
          <p:nvPr>
            <p:ph sz="half" idx="2"/>
          </p:nvPr>
        </p:nvSpPr>
        <p:spPr>
          <a:xfrm>
            <a:off x="4648200" y="692150"/>
            <a:ext cx="4038600" cy="5165725"/>
          </a:xfrm>
        </p:spPr>
        <p:txBody>
          <a:bodyPr/>
          <a:lstStyle/>
          <a:p>
            <a:pPr eaLnBrk="1" hangingPunct="1">
              <a:defRPr/>
            </a:pPr>
            <a:r>
              <a:rPr lang="ru-RU" sz="1800" b="1" dirty="0" smtClean="0">
                <a:solidFill>
                  <a:srgbClr val="002060"/>
                </a:solidFill>
              </a:rPr>
              <a:t>Майкл Джексон скончался 25 июня 2009 года в Лос-Анджелесе в возрасте 50 лет. В понедельник, 10 августа, стало известно о том, что </a:t>
            </a:r>
            <a:r>
              <a:rPr lang="ru-RU" sz="1800" b="1" dirty="0" err="1" smtClean="0">
                <a:solidFill>
                  <a:srgbClr val="002060"/>
                </a:solidFill>
              </a:rPr>
              <a:t>судмедэкперты</a:t>
            </a:r>
            <a:r>
              <a:rPr lang="ru-RU" sz="1800" b="1" dirty="0" smtClean="0">
                <a:solidFill>
                  <a:srgbClr val="002060"/>
                </a:solidFill>
              </a:rPr>
              <a:t> "полностью" завершили проведение экспертиз. Однако, по соображениям конфиденциальности, полицейское управление Лос-Анджелеса не будет оглашать выводы экспертов, чтобы не повредить ходу расследования смерти певца.</a:t>
            </a:r>
            <a:r>
              <a:rPr lang="ru-RU" sz="1800" dirty="0" smtClean="0">
                <a:solidFill>
                  <a:srgbClr val="002060"/>
                </a:solidFill>
              </a:rPr>
              <a:t> </a:t>
            </a:r>
          </a:p>
        </p:txBody>
      </p:sp>
      <p:pic>
        <p:nvPicPr>
          <p:cNvPr id="27653" name="Picture 8" descr="Майкл Джексон на репетиции 23 июня 2009 года. Фото ©AFP"/>
          <p:cNvPicPr>
            <a:picLocks noChangeAspect="1" noChangeArrowheads="1"/>
          </p:cNvPicPr>
          <p:nvPr/>
        </p:nvPicPr>
        <p:blipFill>
          <a:blip r:embed="rId2" cstate="print"/>
          <a:srcRect/>
          <a:stretch>
            <a:fillRect/>
          </a:stretch>
        </p:blipFill>
        <p:spPr bwMode="auto">
          <a:xfrm>
            <a:off x="179388" y="1773238"/>
            <a:ext cx="4751387" cy="3563937"/>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Rectangle 5"/>
          <p:cNvSpPr>
            <a:spLocks noGrp="1" noChangeArrowheads="1"/>
          </p:cNvSpPr>
          <p:nvPr>
            <p:ph type="title"/>
          </p:nvPr>
        </p:nvSpPr>
        <p:spPr>
          <a:xfrm>
            <a:off x="457200" y="277813"/>
            <a:ext cx="8229600" cy="276225"/>
          </a:xfrm>
        </p:spPr>
        <p:txBody>
          <a:bodyPr/>
          <a:lstStyle/>
          <a:p>
            <a:pPr eaLnBrk="1" hangingPunct="1">
              <a:defRPr/>
            </a:pPr>
            <a:endParaRPr lang="ru-RU" sz="4000" smtClean="0"/>
          </a:p>
        </p:txBody>
      </p:sp>
      <p:sp>
        <p:nvSpPr>
          <p:cNvPr id="19462" name="Rectangle 6"/>
          <p:cNvSpPr>
            <a:spLocks noGrp="1" noChangeArrowheads="1"/>
          </p:cNvSpPr>
          <p:nvPr>
            <p:ph type="body" idx="1"/>
          </p:nvPr>
        </p:nvSpPr>
        <p:spPr>
          <a:xfrm>
            <a:off x="457200" y="620713"/>
            <a:ext cx="8229600" cy="6048375"/>
          </a:xfrm>
        </p:spPr>
        <p:txBody>
          <a:bodyPr/>
          <a:lstStyle/>
          <a:p>
            <a:pPr eaLnBrk="1" hangingPunct="1">
              <a:lnSpc>
                <a:spcPct val="90000"/>
              </a:lnSpc>
              <a:defRPr/>
            </a:pPr>
            <a:r>
              <a:rPr lang="en-US" sz="2400" smtClean="0"/>
              <a:t>B</a:t>
            </a:r>
            <a:r>
              <a:rPr lang="ru-RU" sz="2400" smtClean="0"/>
              <a:t>есна 2009 года, Майкл Джексон, недавно объявивший о возвращении на сцену и анонсировавший немыслимое количество концертов, усиленно готовится к выступлениям. Выясняется, что певец, мягко говоря, утратил былую форму и даже подзабыл "фирменные" танцевальные движения. Но титул короля поп-музыки обязывает Майкла Джексона сделать первоклассное шоу. Да и организаторы концертов не могут предъявить публике тень прежнего Джексона - это не только стало бы разочарованием для поклонников, но и привело бы к серьезным убыткам. Поэтому Майкл Джексон ежедневно проводит многочасовые репетиции, на которых выкладывается на полную катушку. </a:t>
            </a:r>
          </a:p>
        </p:txBody>
      </p:sp>
    </p:spTree>
  </p:cSld>
  <p:clrMapOvr>
    <a:masterClrMapping/>
  </p:clrMapOvr>
  <p:transition>
    <p:pull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95288" y="-571500"/>
            <a:ext cx="8229600" cy="1143000"/>
          </a:xfrm>
        </p:spPr>
        <p:txBody>
          <a:bodyPr/>
          <a:lstStyle/>
          <a:p>
            <a:pPr eaLnBrk="1" hangingPunct="1">
              <a:defRPr/>
            </a:pPr>
            <a:endParaRPr lang="ru-RU" smtClean="0"/>
          </a:p>
        </p:txBody>
      </p:sp>
      <p:sp>
        <p:nvSpPr>
          <p:cNvPr id="21507" name="Rectangle 3"/>
          <p:cNvSpPr>
            <a:spLocks noGrp="1" noChangeArrowheads="1"/>
          </p:cNvSpPr>
          <p:nvPr>
            <p:ph type="body" idx="1"/>
          </p:nvPr>
        </p:nvSpPr>
        <p:spPr>
          <a:xfrm>
            <a:off x="457200" y="549275"/>
            <a:ext cx="8229600" cy="6308725"/>
          </a:xfrm>
        </p:spPr>
        <p:txBody>
          <a:bodyPr/>
          <a:lstStyle/>
          <a:p>
            <a:pPr eaLnBrk="1" hangingPunct="1">
              <a:lnSpc>
                <a:spcPct val="90000"/>
              </a:lnSpc>
              <a:defRPr/>
            </a:pPr>
            <a:r>
              <a:rPr lang="ru-RU" sz="2400" smtClean="0"/>
              <a:t>Уже тогда появляются слухи о том, что певец использует стимуляторы, чтобы выдерживать напряженный график. Это никого не беспокоит. Во-первых, такая ситуация не является редкостью в шоу-бизнесе, во-вторых, Джексон употреблял множество различных препаратов с молодого возраста. Тревожным признаком кажется разве что требование исполнителя, чтобы при нем неотлучно находился личный кардиолог. Но и это мало кого смущает: одни звезды повсюду таскают за собой консультантов по здоровому питанию, другие не разлучаются с тренерами или спортивными врачами на случай неожиданного растяжения связки, ну а пятидесятилетний Майкл Джексон всегда появляется в сопровождении кардиолога Конрада Мюррея.</a:t>
            </a:r>
          </a:p>
        </p:txBody>
      </p:sp>
    </p:spTree>
  </p:cSld>
  <p:clrMapOvr>
    <a:masterClrMapping/>
  </p:clrMapOvr>
  <p:transition>
    <p:pull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277813"/>
            <a:ext cx="8229600" cy="344487"/>
          </a:xfrm>
        </p:spPr>
        <p:txBody>
          <a:bodyPr/>
          <a:lstStyle/>
          <a:p>
            <a:pPr eaLnBrk="1" hangingPunct="1">
              <a:defRPr/>
            </a:pPr>
            <a:endParaRPr lang="ru-RU" sz="4000" smtClean="0"/>
          </a:p>
        </p:txBody>
      </p:sp>
      <p:sp>
        <p:nvSpPr>
          <p:cNvPr id="22531" name="Rectangle 3"/>
          <p:cNvSpPr>
            <a:spLocks noGrp="1" noChangeArrowheads="1"/>
          </p:cNvSpPr>
          <p:nvPr>
            <p:ph type="body" idx="1"/>
          </p:nvPr>
        </p:nvSpPr>
        <p:spPr>
          <a:xfrm>
            <a:off x="457200" y="765175"/>
            <a:ext cx="8229600" cy="5903913"/>
          </a:xfrm>
        </p:spPr>
        <p:txBody>
          <a:bodyPr/>
          <a:lstStyle/>
          <a:p>
            <a:pPr eaLnBrk="1" hangingPunct="1">
              <a:lnSpc>
                <a:spcPct val="90000"/>
              </a:lnSpc>
              <a:defRPr/>
            </a:pPr>
            <a:r>
              <a:rPr lang="ru-RU" sz="2400" smtClean="0"/>
              <a:t>Общеизвестен тот факт, что злоупотребление стимуляторами приводит к расстройству сна. А действие успокоительных и снотворных со временем ослабевает. К тому же, их побочные эффекты при пробуждении заставляют человека вновь прибегать к стимуляторам, и это замыкает круг. Подробностей того, как исполнитель скатывался ко все более сильным препаратам, нет, но, согласно отчету полиции, с середины мая Джексон каждый вечер получал 50 миллиграммов пропофола (торговое название - "Диприван") - очень сильного анестетика, который может использовать только врач-анестезиолог в больнице. За пределами медицинских учреждений давать пациентам этот препарат запрещено.</a:t>
            </a:r>
          </a:p>
        </p:txBody>
      </p:sp>
    </p:spTree>
  </p:cSld>
  <p:clrMapOvr>
    <a:masterClrMapping/>
  </p:clrMapOvr>
  <p:transition>
    <p:pull dir="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277813"/>
            <a:ext cx="8229600" cy="344487"/>
          </a:xfrm>
        </p:spPr>
        <p:txBody>
          <a:bodyPr/>
          <a:lstStyle/>
          <a:p>
            <a:pPr eaLnBrk="1" hangingPunct="1">
              <a:defRPr/>
            </a:pPr>
            <a:endParaRPr lang="ru-RU" sz="4000" smtClean="0"/>
          </a:p>
        </p:txBody>
      </p:sp>
      <p:sp>
        <p:nvSpPr>
          <p:cNvPr id="23555" name="Rectangle 3"/>
          <p:cNvSpPr>
            <a:spLocks noGrp="1" noChangeArrowheads="1"/>
          </p:cNvSpPr>
          <p:nvPr>
            <p:ph type="body" idx="1"/>
          </p:nvPr>
        </p:nvSpPr>
        <p:spPr>
          <a:xfrm>
            <a:off x="457200" y="692150"/>
            <a:ext cx="8229600" cy="5434013"/>
          </a:xfrm>
        </p:spPr>
        <p:txBody>
          <a:bodyPr/>
          <a:lstStyle/>
          <a:p>
            <a:pPr eaLnBrk="1" hangingPunct="1">
              <a:lnSpc>
                <a:spcPct val="80000"/>
              </a:lnSpc>
              <a:buFont typeface="Wingdings" pitchFamily="2" charset="2"/>
              <a:buNone/>
              <a:defRPr/>
            </a:pPr>
            <a:r>
              <a:rPr lang="ru-RU" sz="2400" smtClean="0"/>
              <a:t>В ночь на 25 июня Майкл Джексон по-прежнему не смыкает глаз и просит у Мюррея пропофол, который так хорошо помогал ему заснуть. </a:t>
            </a:r>
          </a:p>
          <a:p>
            <a:pPr eaLnBrk="1" hangingPunct="1">
              <a:lnSpc>
                <a:spcPct val="80000"/>
              </a:lnSpc>
              <a:buFont typeface="Wingdings" pitchFamily="2" charset="2"/>
              <a:buNone/>
              <a:defRPr/>
            </a:pPr>
            <a:r>
              <a:rPr lang="ru-RU" sz="2400" smtClean="0"/>
              <a:t>Наконец, в 10:40 утра Конрад Мюррей поддается на уговоры и дает Джексону 25 миллиграммов пропофола (это намного меньше дозы, необходимой для наркоза перед операцией).</a:t>
            </a:r>
          </a:p>
          <a:p>
            <a:pPr eaLnBrk="1" hangingPunct="1">
              <a:lnSpc>
                <a:spcPct val="80000"/>
              </a:lnSpc>
              <a:buFont typeface="Wingdings" pitchFamily="2" charset="2"/>
              <a:buNone/>
              <a:defRPr/>
            </a:pPr>
            <a:r>
              <a:rPr lang="ru-RU" sz="2400" smtClean="0"/>
              <a:t> Врач не испытывает серьезных опасений за жизнь знаменитого пациента - несколько дней назад он уже вводил ему примерно такую же комбинацию препаратов. Действительно, Джексон засыпает, а Мюррей получает короткую передышку - он не спал столько же, сколько его пациент. Доктор отлучается на несколько минут, а когда он возвращается, Джексон уже не дышит.</a:t>
            </a:r>
          </a:p>
        </p:txBody>
      </p:sp>
    </p:spTree>
  </p:cSld>
  <p:clrMapOvr>
    <a:masterClrMapping/>
  </p:clrMapOvr>
  <p:transition>
    <p:pull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4"/>
          <p:cNvSpPr>
            <a:spLocks noGrp="1" noChangeArrowheads="1"/>
          </p:cNvSpPr>
          <p:nvPr>
            <p:ph type="title"/>
          </p:nvPr>
        </p:nvSpPr>
        <p:spPr/>
        <p:txBody>
          <a:bodyPr/>
          <a:lstStyle/>
          <a:p>
            <a:pPr eaLnBrk="1" hangingPunct="1">
              <a:defRPr/>
            </a:pPr>
            <a:endParaRPr lang="ru-RU" smtClean="0"/>
          </a:p>
        </p:txBody>
      </p:sp>
      <p:sp>
        <p:nvSpPr>
          <p:cNvPr id="4101" name="Rectangle 5"/>
          <p:cNvSpPr>
            <a:spLocks noGrp="1" noChangeArrowheads="1"/>
          </p:cNvSpPr>
          <p:nvPr>
            <p:ph sz="half" idx="1"/>
          </p:nvPr>
        </p:nvSpPr>
        <p:spPr>
          <a:xfrm>
            <a:off x="457200" y="1600200"/>
            <a:ext cx="4040188" cy="4530725"/>
          </a:xfrm>
        </p:spPr>
        <p:txBody>
          <a:bodyPr/>
          <a:lstStyle/>
          <a:p>
            <a:pPr eaLnBrk="1" hangingPunct="1">
              <a:defRPr/>
            </a:pPr>
            <a:r>
              <a:rPr lang="ru-RU" smtClean="0"/>
              <a:t>Майкл Джексон стал звездой в том возрасте, когда большинство детей еще овладевает искусством завязывания шнурков.</a:t>
            </a:r>
          </a:p>
        </p:txBody>
      </p:sp>
      <p:sp>
        <p:nvSpPr>
          <p:cNvPr id="4102" name="Rectangle 6"/>
          <p:cNvSpPr>
            <a:spLocks noGrp="1" noChangeArrowheads="1"/>
          </p:cNvSpPr>
          <p:nvPr>
            <p:ph sz="half" idx="2"/>
          </p:nvPr>
        </p:nvSpPr>
        <p:spPr>
          <a:xfrm>
            <a:off x="4646613" y="1600200"/>
            <a:ext cx="4040187" cy="4530725"/>
          </a:xfrm>
        </p:spPr>
        <p:txBody>
          <a:bodyPr/>
          <a:lstStyle/>
          <a:p>
            <a:pPr eaLnBrk="1" hangingPunct="1">
              <a:defRPr/>
            </a:pPr>
            <a:endParaRPr lang="ru-RU" smtClean="0"/>
          </a:p>
        </p:txBody>
      </p:sp>
      <p:pic>
        <p:nvPicPr>
          <p:cNvPr id="5125" name="Picture 8" descr="Интересные факты из жизни Майкла Джексона"/>
          <p:cNvPicPr>
            <a:picLocks noChangeAspect="1" noChangeArrowheads="1"/>
          </p:cNvPicPr>
          <p:nvPr/>
        </p:nvPicPr>
        <p:blipFill>
          <a:blip r:embed="rId2" cstate="print"/>
          <a:srcRect/>
          <a:stretch>
            <a:fillRect/>
          </a:stretch>
        </p:blipFill>
        <p:spPr bwMode="auto">
          <a:xfrm>
            <a:off x="4591050" y="765175"/>
            <a:ext cx="4257675" cy="5341938"/>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57200" y="277813"/>
            <a:ext cx="8229600" cy="560387"/>
          </a:xfrm>
        </p:spPr>
        <p:txBody>
          <a:bodyPr/>
          <a:lstStyle/>
          <a:p>
            <a:pPr eaLnBrk="1" hangingPunct="1">
              <a:defRPr/>
            </a:pPr>
            <a:endParaRPr lang="ru-RU" sz="4000" smtClean="0"/>
          </a:p>
        </p:txBody>
      </p:sp>
      <p:sp>
        <p:nvSpPr>
          <p:cNvPr id="24579" name="Rectangle 3"/>
          <p:cNvSpPr>
            <a:spLocks noGrp="1" noChangeArrowheads="1"/>
          </p:cNvSpPr>
          <p:nvPr>
            <p:ph type="body" idx="1"/>
          </p:nvPr>
        </p:nvSpPr>
        <p:spPr>
          <a:xfrm>
            <a:off x="457200" y="981075"/>
            <a:ext cx="8229600" cy="5145088"/>
          </a:xfrm>
        </p:spPr>
        <p:txBody>
          <a:bodyPr/>
          <a:lstStyle/>
          <a:p>
            <a:pPr eaLnBrk="1" hangingPunct="1">
              <a:defRPr/>
            </a:pPr>
            <a:r>
              <a:rPr lang="ru-RU" smtClean="0"/>
              <a:t>Тем не менее,  судмедэксперты из Лос-Анджелеса рассматривают смерть Майкла Джексона как убийство. Вопрос лишь в том, преднамеренное или нет. Повторять многочисленные догадки о том, кому могла быть выгодна эта смерть, не имеет смысла.</a:t>
            </a:r>
          </a:p>
        </p:txBody>
      </p:sp>
    </p:spTree>
  </p:cSld>
  <p:clrMapOvr>
    <a:masterClrMapping/>
  </p:clrMapOvr>
  <p:transition>
    <p:pull dir="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4"/>
          <p:cNvSpPr>
            <a:spLocks noGrp="1" noChangeArrowheads="1"/>
          </p:cNvSpPr>
          <p:nvPr>
            <p:ph type="title"/>
          </p:nvPr>
        </p:nvSpPr>
        <p:spPr>
          <a:xfrm>
            <a:off x="457200" y="277813"/>
            <a:ext cx="8229600" cy="417512"/>
          </a:xfrm>
        </p:spPr>
        <p:txBody>
          <a:bodyPr/>
          <a:lstStyle/>
          <a:p>
            <a:pPr eaLnBrk="1" hangingPunct="1">
              <a:defRPr/>
            </a:pPr>
            <a:endParaRPr lang="ru-RU" sz="4000" smtClean="0"/>
          </a:p>
        </p:txBody>
      </p:sp>
      <p:sp>
        <p:nvSpPr>
          <p:cNvPr id="11269" name="Rectangle 5"/>
          <p:cNvSpPr>
            <a:spLocks noGrp="1" noChangeArrowheads="1"/>
          </p:cNvSpPr>
          <p:nvPr>
            <p:ph sz="half" idx="1"/>
          </p:nvPr>
        </p:nvSpPr>
        <p:spPr>
          <a:xfrm>
            <a:off x="0" y="765175"/>
            <a:ext cx="4495800" cy="5360988"/>
          </a:xfrm>
        </p:spPr>
        <p:txBody>
          <a:bodyPr/>
          <a:lstStyle/>
          <a:p>
            <a:pPr eaLnBrk="1" hangingPunct="1">
              <a:defRPr/>
            </a:pPr>
            <a:r>
              <a:rPr lang="ru-RU" sz="2000" b="1" dirty="0" smtClean="0"/>
              <a:t>По неподтвержденной официально информации, Джексон мог умереть от передозировки сильнодействующих лекарственных препаратов. Долгое время также было неизвестно место захоронения певца. Однако 10 августа представители семьи покойного объявили, что </a:t>
            </a:r>
            <a:r>
              <a:rPr lang="ru-RU" sz="2000" b="1" dirty="0" smtClean="0">
                <a:hlinkClick r:id="rId2"/>
              </a:rPr>
              <a:t>Джексон похоронен</a:t>
            </a:r>
            <a:r>
              <a:rPr lang="ru-RU" sz="2000" b="1" dirty="0" smtClean="0"/>
              <a:t> на кладбище </a:t>
            </a:r>
            <a:r>
              <a:rPr lang="ru-RU" sz="2000" b="1" dirty="0" err="1" smtClean="0"/>
              <a:t>Forest</a:t>
            </a:r>
            <a:r>
              <a:rPr lang="ru-RU" sz="2000" b="1" dirty="0" smtClean="0"/>
              <a:t> </a:t>
            </a:r>
            <a:r>
              <a:rPr lang="ru-RU" sz="2000" b="1" dirty="0" err="1" smtClean="0"/>
              <a:t>Lawn</a:t>
            </a:r>
            <a:r>
              <a:rPr lang="ru-RU" sz="2000" b="1" dirty="0" smtClean="0"/>
              <a:t> в Лос-Анджелесе, не став уточнять, когда прошла траурная церемония.</a:t>
            </a:r>
            <a:r>
              <a:rPr lang="ru-RU" sz="2000" dirty="0" smtClean="0"/>
              <a:t> </a:t>
            </a:r>
          </a:p>
        </p:txBody>
      </p:sp>
      <p:sp>
        <p:nvSpPr>
          <p:cNvPr id="11270" name="Rectangle 6"/>
          <p:cNvSpPr>
            <a:spLocks noGrp="1" noChangeArrowheads="1"/>
          </p:cNvSpPr>
          <p:nvPr>
            <p:ph sz="half" idx="2"/>
          </p:nvPr>
        </p:nvSpPr>
        <p:spPr>
          <a:xfrm>
            <a:off x="4646613" y="1600200"/>
            <a:ext cx="4040187" cy="4530725"/>
          </a:xfrm>
        </p:spPr>
        <p:txBody>
          <a:bodyPr/>
          <a:lstStyle/>
          <a:p>
            <a:pPr eaLnBrk="1" hangingPunct="1">
              <a:defRPr/>
            </a:pPr>
            <a:endParaRPr lang="ru-RU" smtClean="0"/>
          </a:p>
        </p:txBody>
      </p:sp>
      <p:pic>
        <p:nvPicPr>
          <p:cNvPr id="33797" name="Picture 8" descr="Майкл Джексон - взлеты и падения (33 фотографии), photo:33"/>
          <p:cNvPicPr>
            <a:picLocks noChangeAspect="1" noChangeArrowheads="1"/>
          </p:cNvPicPr>
          <p:nvPr/>
        </p:nvPicPr>
        <p:blipFill>
          <a:blip r:embed="rId3" cstate="print"/>
          <a:srcRect/>
          <a:stretch>
            <a:fillRect/>
          </a:stretch>
        </p:blipFill>
        <p:spPr bwMode="auto">
          <a:xfrm>
            <a:off x="4427538" y="1844675"/>
            <a:ext cx="4456112" cy="3816350"/>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57200" y="277813"/>
            <a:ext cx="8229600" cy="706437"/>
          </a:xfrm>
        </p:spPr>
        <p:txBody>
          <a:bodyPr/>
          <a:lstStyle/>
          <a:p>
            <a:pPr eaLnBrk="1" hangingPunct="1">
              <a:defRPr/>
            </a:pPr>
            <a:endParaRPr lang="ru-RU" sz="4000" smtClean="0"/>
          </a:p>
        </p:txBody>
      </p:sp>
      <p:sp>
        <p:nvSpPr>
          <p:cNvPr id="37891" name="Rectangle 3"/>
          <p:cNvSpPr>
            <a:spLocks noGrp="1" noChangeArrowheads="1"/>
          </p:cNvSpPr>
          <p:nvPr>
            <p:ph type="body" idx="1"/>
          </p:nvPr>
        </p:nvSpPr>
        <p:spPr>
          <a:xfrm>
            <a:off x="457200" y="765175"/>
            <a:ext cx="8229600" cy="5360988"/>
          </a:xfrm>
        </p:spPr>
        <p:txBody>
          <a:bodyPr/>
          <a:lstStyle/>
          <a:p>
            <a:pPr eaLnBrk="1" hangingPunct="1">
              <a:lnSpc>
                <a:spcPct val="80000"/>
              </a:lnSpc>
              <a:buFont typeface="Wingdings" pitchFamily="2" charset="2"/>
              <a:buNone/>
              <a:defRPr/>
            </a:pPr>
            <a:r>
              <a:rPr lang="ru-RU" sz="2800" i="1" dirty="0" smtClean="0">
                <a:solidFill>
                  <a:srgbClr val="C00000"/>
                </a:solidFill>
              </a:rPr>
              <a:t>«В конце концов, самое важное - быть честным с собой и своими любимыми и много работать. Того, что есть сейчас, завтра не будет. Дерзай. Борись. Совершенствуй и культивируй свой талант. Будь лучшим в том, что ты делаешь. Узнай о своем виде деятельности больше, чем кто-либо из живущих. Используй инструменты для подачи себя - будь это книги или пол, чтобы танцевать или вода, чтобы плавать. Где бы это ни было - это твое. Это то, что я всегда пытаюсь помнить».</a:t>
            </a:r>
          </a:p>
          <a:p>
            <a:pPr eaLnBrk="1" hangingPunct="1">
              <a:lnSpc>
                <a:spcPct val="80000"/>
              </a:lnSpc>
              <a:buFont typeface="Wingdings" pitchFamily="2" charset="2"/>
              <a:buNone/>
              <a:defRPr/>
            </a:pPr>
            <a:r>
              <a:rPr lang="ru-RU" sz="2800" smtClean="0">
                <a:solidFill>
                  <a:srgbClr val="C00000"/>
                </a:solidFill>
              </a:rPr>
              <a:t>                                         Майкл </a:t>
            </a:r>
            <a:r>
              <a:rPr lang="ru-RU" sz="2800" dirty="0" smtClean="0">
                <a:solidFill>
                  <a:srgbClr val="C00000"/>
                </a:solidFill>
              </a:rPr>
              <a:t>Джексон</a:t>
            </a:r>
          </a:p>
        </p:txBody>
      </p:sp>
    </p:spTree>
  </p:cSld>
  <p:clrMapOvr>
    <a:masterClrMapping/>
  </p:clrMapOvr>
  <p:transition>
    <p:pull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Rectangle 4"/>
          <p:cNvSpPr>
            <a:spLocks noGrp="1" noChangeArrowheads="1"/>
          </p:cNvSpPr>
          <p:nvPr>
            <p:ph type="title"/>
          </p:nvPr>
        </p:nvSpPr>
        <p:spPr>
          <a:xfrm>
            <a:off x="457200" y="277813"/>
            <a:ext cx="8229600" cy="631825"/>
          </a:xfrm>
        </p:spPr>
        <p:txBody>
          <a:bodyPr/>
          <a:lstStyle/>
          <a:p>
            <a:pPr eaLnBrk="1" hangingPunct="1">
              <a:defRPr/>
            </a:pPr>
            <a:endParaRPr lang="ru-RU" sz="4000" smtClean="0"/>
          </a:p>
        </p:txBody>
      </p:sp>
      <p:sp>
        <p:nvSpPr>
          <p:cNvPr id="38917" name="Rectangle 5"/>
          <p:cNvSpPr>
            <a:spLocks noGrp="1" noChangeArrowheads="1"/>
          </p:cNvSpPr>
          <p:nvPr>
            <p:ph idx="1"/>
          </p:nvPr>
        </p:nvSpPr>
        <p:spPr>
          <a:xfrm>
            <a:off x="457200" y="549275"/>
            <a:ext cx="8229600" cy="5576888"/>
          </a:xfrm>
        </p:spPr>
        <p:txBody>
          <a:bodyPr/>
          <a:lstStyle/>
          <a:p>
            <a:pPr eaLnBrk="1" hangingPunct="1">
              <a:defRPr/>
            </a:pPr>
            <a:endParaRPr lang="ru-RU" smtClean="0"/>
          </a:p>
        </p:txBody>
      </p:sp>
      <p:pic>
        <p:nvPicPr>
          <p:cNvPr id="6148" name="Picture 7" descr="Майкл Джексон - взлеты и падения (33 фотографии), photo:3"/>
          <p:cNvPicPr>
            <a:picLocks noChangeAspect="1" noChangeArrowheads="1"/>
          </p:cNvPicPr>
          <p:nvPr/>
        </p:nvPicPr>
        <p:blipFill>
          <a:blip r:embed="rId2" cstate="print"/>
          <a:srcRect/>
          <a:stretch>
            <a:fillRect/>
          </a:stretch>
        </p:blipFill>
        <p:spPr bwMode="auto">
          <a:xfrm>
            <a:off x="250825" y="981075"/>
            <a:ext cx="8439150" cy="5141913"/>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4"/>
          <p:cNvSpPr>
            <a:spLocks noGrp="1" noChangeArrowheads="1"/>
          </p:cNvSpPr>
          <p:nvPr>
            <p:ph type="title"/>
          </p:nvPr>
        </p:nvSpPr>
        <p:spPr>
          <a:xfrm>
            <a:off x="457200" y="277813"/>
            <a:ext cx="8229600" cy="488950"/>
          </a:xfrm>
        </p:spPr>
        <p:txBody>
          <a:bodyPr/>
          <a:lstStyle/>
          <a:p>
            <a:pPr eaLnBrk="1" hangingPunct="1">
              <a:defRPr/>
            </a:pPr>
            <a:endParaRPr lang="ru-RU" sz="4000" smtClean="0"/>
          </a:p>
        </p:txBody>
      </p:sp>
      <p:sp>
        <p:nvSpPr>
          <p:cNvPr id="28677" name="Rectangle 5"/>
          <p:cNvSpPr>
            <a:spLocks noGrp="1" noChangeArrowheads="1"/>
          </p:cNvSpPr>
          <p:nvPr>
            <p:ph sz="half" idx="1"/>
          </p:nvPr>
        </p:nvSpPr>
        <p:spPr>
          <a:xfrm>
            <a:off x="457200" y="1600200"/>
            <a:ext cx="4040188" cy="4530725"/>
          </a:xfrm>
        </p:spPr>
        <p:txBody>
          <a:bodyPr/>
          <a:lstStyle/>
          <a:p>
            <a:pPr eaLnBrk="1" hangingPunct="1">
              <a:defRPr/>
            </a:pPr>
            <a:endParaRPr lang="ru-RU" smtClean="0"/>
          </a:p>
        </p:txBody>
      </p:sp>
      <p:sp>
        <p:nvSpPr>
          <p:cNvPr id="28678" name="Rectangle 6"/>
          <p:cNvSpPr>
            <a:spLocks noGrp="1" noChangeArrowheads="1"/>
          </p:cNvSpPr>
          <p:nvPr>
            <p:ph sz="half" idx="2"/>
          </p:nvPr>
        </p:nvSpPr>
        <p:spPr>
          <a:xfrm>
            <a:off x="925513" y="4076700"/>
            <a:ext cx="8218487" cy="3384550"/>
          </a:xfrm>
        </p:spPr>
        <p:txBody>
          <a:bodyPr/>
          <a:lstStyle/>
          <a:p>
            <a:pPr eaLnBrk="1" hangingPunct="1">
              <a:defRPr/>
            </a:pPr>
            <a:r>
              <a:rPr lang="ru-RU" smtClean="0"/>
              <a:t>Не удивительно, что начав жить настоящей взрослой жизнью в столь юном возрасте, Майкл заработал серьезные комплексы, которые впоследствии вылились в его странные наклонности. </a:t>
            </a:r>
          </a:p>
        </p:txBody>
      </p:sp>
      <p:pic>
        <p:nvPicPr>
          <p:cNvPr id="7173" name="Picture 8" descr="Майкл Джексон - взлеты и падения (33 фотографии), photo:1"/>
          <p:cNvPicPr>
            <a:picLocks noChangeAspect="1" noChangeArrowheads="1"/>
          </p:cNvPicPr>
          <p:nvPr/>
        </p:nvPicPr>
        <p:blipFill>
          <a:blip r:embed="rId2" cstate="print"/>
          <a:srcRect/>
          <a:stretch>
            <a:fillRect/>
          </a:stretch>
        </p:blipFill>
        <p:spPr bwMode="auto">
          <a:xfrm>
            <a:off x="1908175" y="260350"/>
            <a:ext cx="5759450" cy="3673475"/>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4"/>
          <p:cNvSpPr>
            <a:spLocks noGrp="1" noChangeArrowheads="1"/>
          </p:cNvSpPr>
          <p:nvPr>
            <p:ph type="title"/>
          </p:nvPr>
        </p:nvSpPr>
        <p:spPr>
          <a:xfrm>
            <a:off x="457200" y="277813"/>
            <a:ext cx="8229600" cy="276225"/>
          </a:xfrm>
        </p:spPr>
        <p:txBody>
          <a:bodyPr/>
          <a:lstStyle/>
          <a:p>
            <a:pPr eaLnBrk="1" hangingPunct="1">
              <a:defRPr/>
            </a:pPr>
            <a:endParaRPr lang="ru-RU" sz="4000" smtClean="0"/>
          </a:p>
        </p:txBody>
      </p:sp>
      <p:sp>
        <p:nvSpPr>
          <p:cNvPr id="30725" name="Rectangle 5"/>
          <p:cNvSpPr>
            <a:spLocks noGrp="1" noChangeArrowheads="1"/>
          </p:cNvSpPr>
          <p:nvPr>
            <p:ph sz="half" idx="1"/>
          </p:nvPr>
        </p:nvSpPr>
        <p:spPr>
          <a:xfrm>
            <a:off x="457200" y="3929063"/>
            <a:ext cx="7354888" cy="2201862"/>
          </a:xfrm>
        </p:spPr>
        <p:txBody>
          <a:bodyPr/>
          <a:lstStyle/>
          <a:p>
            <a:pPr eaLnBrk="1" hangingPunct="1">
              <a:buFont typeface="Wingdings" pitchFamily="2" charset="2"/>
              <a:buNone/>
              <a:defRPr/>
            </a:pPr>
            <a:r>
              <a:rPr lang="ru-RU" sz="2400" dirty="0" smtClean="0"/>
              <a:t>«Я вырос на сцене, - вспоминает Джексон. - Я вырос в ночных клубах. Когда мне было семь-восемь лет, я часто бывал в ночных клубах. Я видел, как затеваются драки. Видел, как взрослые ведут себя, словно свиньи. Поэтому я и по сей день ненавижу ночные клубы. </a:t>
            </a:r>
          </a:p>
        </p:txBody>
      </p:sp>
      <p:sp>
        <p:nvSpPr>
          <p:cNvPr id="30726" name="Rectangle 6"/>
          <p:cNvSpPr>
            <a:spLocks noGrp="1" noChangeArrowheads="1"/>
          </p:cNvSpPr>
          <p:nvPr>
            <p:ph sz="half" idx="2"/>
          </p:nvPr>
        </p:nvSpPr>
        <p:spPr>
          <a:xfrm>
            <a:off x="5651500" y="1600200"/>
            <a:ext cx="3035300" cy="4530725"/>
          </a:xfrm>
        </p:spPr>
        <p:txBody>
          <a:bodyPr/>
          <a:lstStyle/>
          <a:p>
            <a:pPr eaLnBrk="1" hangingPunct="1">
              <a:defRPr/>
            </a:pPr>
            <a:endParaRPr lang="ru-RU" smtClean="0"/>
          </a:p>
        </p:txBody>
      </p:sp>
      <p:pic>
        <p:nvPicPr>
          <p:cNvPr id="8197" name="Picture 8" descr="Майкл Джексон - взлеты и падения (33 фотографии), photo:5"/>
          <p:cNvPicPr>
            <a:picLocks noChangeAspect="1" noChangeArrowheads="1"/>
          </p:cNvPicPr>
          <p:nvPr/>
        </p:nvPicPr>
        <p:blipFill>
          <a:blip r:embed="rId2" cstate="print"/>
          <a:srcRect/>
          <a:stretch>
            <a:fillRect/>
          </a:stretch>
        </p:blipFill>
        <p:spPr bwMode="auto">
          <a:xfrm>
            <a:off x="1619250" y="188913"/>
            <a:ext cx="5329238" cy="3605212"/>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defRPr/>
            </a:pPr>
            <a:r>
              <a:rPr lang="ru-RU" sz="2000" smtClean="0"/>
              <a:t/>
            </a:r>
            <a:br>
              <a:rPr lang="ru-RU" sz="2000" smtClean="0"/>
            </a:br>
            <a:r>
              <a:rPr lang="ru-RU" sz="2000" smtClean="0"/>
              <a:t>Выступление на телевизионном шоу Боба Хопа. Майкл продолжает выступать с братьями, но его сольная карьера была уже на подъеме.</a:t>
            </a:r>
            <a:br>
              <a:rPr lang="ru-RU" sz="2000" smtClean="0"/>
            </a:br>
            <a:endParaRPr lang="ru-RU" sz="2000" smtClean="0"/>
          </a:p>
        </p:txBody>
      </p:sp>
      <p:sp>
        <p:nvSpPr>
          <p:cNvPr id="40963" name="Rectangle 3"/>
          <p:cNvSpPr>
            <a:spLocks noGrp="1" noChangeArrowheads="1"/>
          </p:cNvSpPr>
          <p:nvPr>
            <p:ph type="body" idx="1"/>
          </p:nvPr>
        </p:nvSpPr>
        <p:spPr/>
        <p:txBody>
          <a:bodyPr/>
          <a:lstStyle/>
          <a:p>
            <a:pPr eaLnBrk="1" hangingPunct="1">
              <a:defRPr/>
            </a:pPr>
            <a:endParaRPr lang="ru-RU" smtClean="0"/>
          </a:p>
        </p:txBody>
      </p:sp>
      <p:pic>
        <p:nvPicPr>
          <p:cNvPr id="9220" name="Picture 5" descr="Майкл Джексон - взлеты и падения (33 фотографии), photo:4"/>
          <p:cNvPicPr>
            <a:picLocks noChangeAspect="1" noChangeArrowheads="1"/>
          </p:cNvPicPr>
          <p:nvPr/>
        </p:nvPicPr>
        <p:blipFill>
          <a:blip r:embed="rId2" cstate="print"/>
          <a:srcRect/>
          <a:stretch>
            <a:fillRect/>
          </a:stretch>
        </p:blipFill>
        <p:spPr bwMode="auto">
          <a:xfrm>
            <a:off x="684213" y="1423988"/>
            <a:ext cx="8135937" cy="5207000"/>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defRPr/>
            </a:pPr>
            <a:r>
              <a:rPr lang="ru-RU" sz="4000" b="1" smtClean="0"/>
              <a:t>«Королем меня сделала Элизабет Тейлор»</a:t>
            </a:r>
          </a:p>
        </p:txBody>
      </p:sp>
      <p:sp>
        <p:nvSpPr>
          <p:cNvPr id="32772" name="Rectangle 4"/>
          <p:cNvSpPr>
            <a:spLocks noGrp="1" noChangeArrowheads="1"/>
          </p:cNvSpPr>
          <p:nvPr>
            <p:ph sz="half" idx="1"/>
          </p:nvPr>
        </p:nvSpPr>
        <p:spPr>
          <a:xfrm>
            <a:off x="0" y="1557338"/>
            <a:ext cx="4038600" cy="4525962"/>
          </a:xfrm>
        </p:spPr>
        <p:txBody>
          <a:bodyPr/>
          <a:lstStyle/>
          <a:p>
            <a:pPr eaLnBrk="1" hangingPunct="1">
              <a:defRPr/>
            </a:pPr>
            <a:endParaRPr lang="ru-RU" smtClean="0"/>
          </a:p>
        </p:txBody>
      </p:sp>
      <p:sp>
        <p:nvSpPr>
          <p:cNvPr id="32773" name="Rectangle 5"/>
          <p:cNvSpPr>
            <a:spLocks noGrp="1" noChangeArrowheads="1"/>
          </p:cNvSpPr>
          <p:nvPr>
            <p:ph sz="half" idx="2"/>
          </p:nvPr>
        </p:nvSpPr>
        <p:spPr>
          <a:xfrm>
            <a:off x="4210050" y="1600200"/>
            <a:ext cx="4476750" cy="4530725"/>
          </a:xfrm>
        </p:spPr>
        <p:txBody>
          <a:bodyPr/>
          <a:lstStyle/>
          <a:p>
            <a:pPr eaLnBrk="1" hangingPunct="1">
              <a:buFont typeface="Wingdings" pitchFamily="2" charset="2"/>
              <a:buNone/>
              <a:defRPr/>
            </a:pPr>
            <a:r>
              <a:rPr lang="ru-RU" sz="2000" smtClean="0"/>
              <a:t>    «Королем поп-музыки» его впервые назвала Элизабет Тейлор. «Я себя сам не провозглашал королем, - утверждает Майкл. - Если бы я мог сейчас позвать сюда Элизабет Тэйлор, она бы вам рассказала, что во всем виновата она. Представляя меня, по-моему, на American Music Awards, она добавила от себя (этого не было в сценарии): «Я его большая поклонница, и, по моему мнению, он король музыки поп и рок »". </a:t>
            </a:r>
          </a:p>
        </p:txBody>
      </p:sp>
      <p:pic>
        <p:nvPicPr>
          <p:cNvPr id="10245" name="Picture 7" descr="Майкл Джексон - взлеты и падения (33 фотографии), photo:6"/>
          <p:cNvPicPr>
            <a:picLocks noChangeAspect="1" noChangeArrowheads="1"/>
          </p:cNvPicPr>
          <p:nvPr/>
        </p:nvPicPr>
        <p:blipFill>
          <a:blip r:embed="rId2" cstate="print"/>
          <a:srcRect/>
          <a:stretch>
            <a:fillRect/>
          </a:stretch>
        </p:blipFill>
        <p:spPr bwMode="auto">
          <a:xfrm>
            <a:off x="468313" y="1484313"/>
            <a:ext cx="3748087" cy="5184775"/>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395288" y="1268413"/>
            <a:ext cx="8229600" cy="1512887"/>
          </a:xfrm>
        </p:spPr>
        <p:txBody>
          <a:bodyPr/>
          <a:lstStyle/>
          <a:p>
            <a:pPr eaLnBrk="1" hangingPunct="1">
              <a:defRPr/>
            </a:pPr>
            <a:r>
              <a:rPr lang="ru-RU" sz="2000" smtClean="0"/>
              <a:t>Джексон с группой танцоров на съемке клипа на песню «Триллер» в 1983 году. «Триллер» произвел революцию в музыкальной индустрии. Благодаря этому клипу о зомби широкая публика узнала о канале MTV, а музыкальные клипы стали самостоятельным художественным жанром. Альбом был продан тиражом 25 миллионов только в США. </a:t>
            </a:r>
            <a:br>
              <a:rPr lang="ru-RU" sz="2000" smtClean="0"/>
            </a:br>
            <a:r>
              <a:rPr lang="ru-RU" sz="4000" smtClean="0"/>
              <a:t/>
            </a:r>
            <a:br>
              <a:rPr lang="ru-RU" sz="4000" smtClean="0"/>
            </a:br>
            <a:endParaRPr lang="ru-RU" sz="4000" smtClean="0"/>
          </a:p>
        </p:txBody>
      </p:sp>
      <p:sp>
        <p:nvSpPr>
          <p:cNvPr id="41987" name="Rectangle 3"/>
          <p:cNvSpPr>
            <a:spLocks noGrp="1" noChangeArrowheads="1"/>
          </p:cNvSpPr>
          <p:nvPr>
            <p:ph type="body" idx="1"/>
          </p:nvPr>
        </p:nvSpPr>
        <p:spPr>
          <a:xfrm>
            <a:off x="827088" y="2420938"/>
            <a:ext cx="7859712" cy="3709987"/>
          </a:xfrm>
        </p:spPr>
        <p:txBody>
          <a:bodyPr/>
          <a:lstStyle/>
          <a:p>
            <a:pPr eaLnBrk="1" hangingPunct="1">
              <a:defRPr/>
            </a:pPr>
            <a:endParaRPr lang="ru-RU" smtClean="0"/>
          </a:p>
        </p:txBody>
      </p:sp>
      <p:pic>
        <p:nvPicPr>
          <p:cNvPr id="11268" name="Picture 5" descr="Майкл Джексон - взлеты и падения (33 фотографии), photo:8"/>
          <p:cNvPicPr>
            <a:picLocks noChangeAspect="1" noChangeArrowheads="1"/>
          </p:cNvPicPr>
          <p:nvPr/>
        </p:nvPicPr>
        <p:blipFill>
          <a:blip r:embed="rId2" cstate="print"/>
          <a:srcRect/>
          <a:stretch>
            <a:fillRect/>
          </a:stretch>
        </p:blipFill>
        <p:spPr bwMode="auto">
          <a:xfrm>
            <a:off x="1331913" y="2492375"/>
            <a:ext cx="6335712" cy="4029075"/>
          </a:xfrm>
          <a:prstGeom prst="rect">
            <a:avLst/>
          </a:prstGeom>
          <a:noFill/>
          <a:ln w="9525">
            <a:noFill/>
            <a:miter lim="800000"/>
            <a:headEnd/>
            <a:tailEnd/>
          </a:ln>
        </p:spPr>
      </p:pic>
    </p:spTree>
  </p:cSld>
  <p:clrMapOvr>
    <a:masterClrMapping/>
  </p:clrMapOvr>
  <p:transition>
    <p:pull dir="rd"/>
  </p:transition>
  <p:timing>
    <p:tnLst>
      <p:par>
        <p:cTn id="1" dur="indefinite" restart="never" nodeType="tmRoot"/>
      </p:par>
    </p:tnLst>
  </p:timing>
</p:sld>
</file>

<file path=ppt/theme/theme1.xml><?xml version="1.0" encoding="utf-8"?>
<a:theme xmlns:a="http://schemas.openxmlformats.org/drawingml/2006/main" name="Тарелка">
  <a:themeElements>
    <a:clrScheme name="Тарелка 4">
      <a:dk1>
        <a:srgbClr val="666A5C"/>
      </a:dk1>
      <a:lt1>
        <a:srgbClr val="FFFFFF"/>
      </a:lt1>
      <a:dk2>
        <a:srgbClr val="757868"/>
      </a:dk2>
      <a:lt2>
        <a:srgbClr val="C4C3AA"/>
      </a:lt2>
      <a:accent1>
        <a:srgbClr val="9AC2C0"/>
      </a:accent1>
      <a:accent2>
        <a:srgbClr val="4D4F45"/>
      </a:accent2>
      <a:accent3>
        <a:srgbClr val="BDBEB9"/>
      </a:accent3>
      <a:accent4>
        <a:srgbClr val="DADADA"/>
      </a:accent4>
      <a:accent5>
        <a:srgbClr val="CADDDC"/>
      </a:accent5>
      <a:accent6>
        <a:srgbClr val="45473E"/>
      </a:accent6>
      <a:hlink>
        <a:srgbClr val="009999"/>
      </a:hlink>
      <a:folHlink>
        <a:srgbClr val="BFCB4F"/>
      </a:folHlink>
    </a:clrScheme>
    <a:fontScheme name="Тарелка">
      <a:majorFont>
        <a:latin typeface="Arial"/>
        <a:ea typeface=""/>
        <a:cs typeface=""/>
      </a:majorFont>
      <a:minorFont>
        <a:latin typeface="Verdan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Тарелка 1">
        <a:dk1>
          <a:srgbClr val="660000"/>
        </a:dk1>
        <a:lt1>
          <a:srgbClr val="FFFFFF"/>
        </a:lt1>
        <a:dk2>
          <a:srgbClr val="A80000"/>
        </a:dk2>
        <a:lt2>
          <a:srgbClr val="FFFF99"/>
        </a:lt2>
        <a:accent1>
          <a:srgbClr val="FF6600"/>
        </a:accent1>
        <a:accent2>
          <a:srgbClr val="6A0000"/>
        </a:accent2>
        <a:accent3>
          <a:srgbClr val="D1AAAA"/>
        </a:accent3>
        <a:accent4>
          <a:srgbClr val="DADADA"/>
        </a:accent4>
        <a:accent5>
          <a:srgbClr val="FFB8AA"/>
        </a:accent5>
        <a:accent6>
          <a:srgbClr val="5F00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
      <a:clrScheme name="Тарелка 2">
        <a:dk1>
          <a:srgbClr val="6A4700"/>
        </a:dk1>
        <a:lt1>
          <a:srgbClr val="FFFFFF"/>
        </a:lt1>
        <a:dk2>
          <a:srgbClr val="522900"/>
        </a:dk2>
        <a:lt2>
          <a:srgbClr val="FFFF99"/>
        </a:lt2>
        <a:accent1>
          <a:srgbClr val="CC9900"/>
        </a:accent1>
        <a:accent2>
          <a:srgbClr val="9C7300"/>
        </a:accent2>
        <a:accent3>
          <a:srgbClr val="B3ACAA"/>
        </a:accent3>
        <a:accent4>
          <a:srgbClr val="DADADA"/>
        </a:accent4>
        <a:accent5>
          <a:srgbClr val="E2CAAA"/>
        </a:accent5>
        <a:accent6>
          <a:srgbClr val="8D6800"/>
        </a:accent6>
        <a:hlink>
          <a:srgbClr val="FF9900"/>
        </a:hlink>
        <a:folHlink>
          <a:srgbClr val="FFFF66"/>
        </a:folHlink>
      </a:clrScheme>
      <a:clrMap bg1="dk2" tx1="lt1" bg2="dk1" tx2="lt2" accent1="accent1" accent2="accent2" accent3="accent3" accent4="accent4" accent5="accent5" accent6="accent6" hlink="hlink" folHlink="folHlink"/>
    </a:extraClrScheme>
    <a:extraClrScheme>
      <a:clrScheme name="Тарелка 3">
        <a:dk1>
          <a:srgbClr val="495630"/>
        </a:dk1>
        <a:lt1>
          <a:srgbClr val="FFFFCC"/>
        </a:lt1>
        <a:dk2>
          <a:srgbClr val="2D361C"/>
        </a:dk2>
        <a:lt2>
          <a:srgbClr val="BAD38D"/>
        </a:lt2>
        <a:accent1>
          <a:srgbClr val="68803E"/>
        </a:accent1>
        <a:accent2>
          <a:srgbClr val="556636"/>
        </a:accent2>
        <a:accent3>
          <a:srgbClr val="ADAEAB"/>
        </a:accent3>
        <a:accent4>
          <a:srgbClr val="DADAAE"/>
        </a:accent4>
        <a:accent5>
          <a:srgbClr val="B9C0AF"/>
        </a:accent5>
        <a:accent6>
          <a:srgbClr val="4C5C30"/>
        </a:accent6>
        <a:hlink>
          <a:srgbClr val="339933"/>
        </a:hlink>
        <a:folHlink>
          <a:srgbClr val="D9D400"/>
        </a:folHlink>
      </a:clrScheme>
      <a:clrMap bg1="dk2" tx1="lt1" bg2="dk1" tx2="lt2" accent1="accent1" accent2="accent2" accent3="accent3" accent4="accent4" accent5="accent5" accent6="accent6" hlink="hlink" folHlink="folHlink"/>
    </a:extraClrScheme>
    <a:extraClrScheme>
      <a:clrScheme name="Тарелка 4">
        <a:dk1>
          <a:srgbClr val="666A5C"/>
        </a:dk1>
        <a:lt1>
          <a:srgbClr val="FFFFFF"/>
        </a:lt1>
        <a:dk2>
          <a:srgbClr val="757868"/>
        </a:dk2>
        <a:lt2>
          <a:srgbClr val="C4C3AA"/>
        </a:lt2>
        <a:accent1>
          <a:srgbClr val="9AC2C0"/>
        </a:accent1>
        <a:accent2>
          <a:srgbClr val="4D4F45"/>
        </a:accent2>
        <a:accent3>
          <a:srgbClr val="BDBEB9"/>
        </a:accent3>
        <a:accent4>
          <a:srgbClr val="DADADA"/>
        </a:accent4>
        <a:accent5>
          <a:srgbClr val="CADDDC"/>
        </a:accent5>
        <a:accent6>
          <a:srgbClr val="45473E"/>
        </a:accent6>
        <a:hlink>
          <a:srgbClr val="009999"/>
        </a:hlink>
        <a:folHlink>
          <a:srgbClr val="BFCB4F"/>
        </a:folHlink>
      </a:clrScheme>
      <a:clrMap bg1="dk2" tx1="lt1" bg2="dk1" tx2="lt2" accent1="accent1" accent2="accent2" accent3="accent3" accent4="accent4" accent5="accent5" accent6="accent6" hlink="hlink" folHlink="folHlink"/>
    </a:extraClrScheme>
    <a:extraClrScheme>
      <a:clrScheme name="Тарелка 5">
        <a:dk1>
          <a:srgbClr val="006664"/>
        </a:dk1>
        <a:lt1>
          <a:srgbClr val="FFFFFF"/>
        </a:lt1>
        <a:dk2>
          <a:srgbClr val="00908D"/>
        </a:dk2>
        <a:lt2>
          <a:srgbClr val="ADE5CD"/>
        </a:lt2>
        <a:accent1>
          <a:srgbClr val="00CCFF"/>
        </a:accent1>
        <a:accent2>
          <a:srgbClr val="006666"/>
        </a:accent2>
        <a:accent3>
          <a:srgbClr val="AAC6C5"/>
        </a:accent3>
        <a:accent4>
          <a:srgbClr val="DADADA"/>
        </a:accent4>
        <a:accent5>
          <a:srgbClr val="AAE2FF"/>
        </a:accent5>
        <a:accent6>
          <a:srgbClr val="005C5C"/>
        </a:accent6>
        <a:hlink>
          <a:srgbClr val="6DD8DB"/>
        </a:hlink>
        <a:folHlink>
          <a:srgbClr val="C5E2FF"/>
        </a:folHlink>
      </a:clrScheme>
      <a:clrMap bg1="dk2" tx1="lt1" bg2="dk1" tx2="lt2" accent1="accent1" accent2="accent2" accent3="accent3" accent4="accent4" accent5="accent5" accent6="accent6" hlink="hlink" folHlink="folHlink"/>
    </a:extraClrScheme>
    <a:extraClrScheme>
      <a:clrScheme name="Тарелка 6">
        <a:dk1>
          <a:srgbClr val="000000"/>
        </a:dk1>
        <a:lt1>
          <a:srgbClr val="DDDCC5"/>
        </a:lt1>
        <a:dk2>
          <a:srgbClr val="000000"/>
        </a:dk2>
        <a:lt2>
          <a:srgbClr val="B9B695"/>
        </a:lt2>
        <a:accent1>
          <a:srgbClr val="EAEBE9"/>
        </a:accent1>
        <a:accent2>
          <a:srgbClr val="BFBFAB"/>
        </a:accent2>
        <a:accent3>
          <a:srgbClr val="EBEBDF"/>
        </a:accent3>
        <a:accent4>
          <a:srgbClr val="000000"/>
        </a:accent4>
        <a:accent5>
          <a:srgbClr val="F3F3F2"/>
        </a:accent5>
        <a:accent6>
          <a:srgbClr val="ADAD9B"/>
        </a:accent6>
        <a:hlink>
          <a:srgbClr val="009900"/>
        </a:hlink>
        <a:folHlink>
          <a:srgbClr val="336600"/>
        </a:folHlink>
      </a:clrScheme>
      <a:clrMap bg1="lt1" tx1="dk1" bg2="lt2" tx2="dk2" accent1="accent1" accent2="accent2" accent3="accent3" accent4="accent4" accent5="accent5" accent6="accent6" hlink="hlink" folHlink="folHlink"/>
    </a:extraClrScheme>
    <a:extraClrScheme>
      <a:clrScheme name="Тарелка 7">
        <a:dk1>
          <a:srgbClr val="000000"/>
        </a:dk1>
        <a:lt1>
          <a:srgbClr val="FFFFFF"/>
        </a:lt1>
        <a:dk2>
          <a:srgbClr val="000000"/>
        </a:dk2>
        <a:lt2>
          <a:srgbClr val="B2B2B2"/>
        </a:lt2>
        <a:accent1>
          <a:srgbClr val="336699"/>
        </a:accent1>
        <a:accent2>
          <a:srgbClr val="5F5F5F"/>
        </a:accent2>
        <a:accent3>
          <a:srgbClr val="AAAAAA"/>
        </a:accent3>
        <a:accent4>
          <a:srgbClr val="DADADA"/>
        </a:accent4>
        <a:accent5>
          <a:srgbClr val="ADB8CA"/>
        </a:accent5>
        <a:accent6>
          <a:srgbClr val="555555"/>
        </a:accent6>
        <a:hlink>
          <a:srgbClr val="BBE5FF"/>
        </a:hlink>
        <a:folHlink>
          <a:srgbClr val="B6B3E1"/>
        </a:folHlink>
      </a:clrScheme>
      <a:clrMap bg1="dk2" tx1="lt1" bg2="dk1" tx2="lt2" accent1="accent1" accent2="accent2" accent3="accent3" accent4="accent4" accent5="accent5" accent6="accent6" hlink="hlink" folHlink="folHlink"/>
    </a:extraClrScheme>
    <a:extraClrScheme>
      <a:clrScheme name="Тарелка 8">
        <a:dk1>
          <a:srgbClr val="000090"/>
        </a:dk1>
        <a:lt1>
          <a:srgbClr val="EAEAEA"/>
        </a:lt1>
        <a:dk2>
          <a:srgbClr val="3A3AB2"/>
        </a:dk2>
        <a:lt2>
          <a:srgbClr val="CAD4DC"/>
        </a:lt2>
        <a:accent1>
          <a:srgbClr val="3974AF"/>
        </a:accent1>
        <a:accent2>
          <a:srgbClr val="232369"/>
        </a:accent2>
        <a:accent3>
          <a:srgbClr val="AEAED5"/>
        </a:accent3>
        <a:accent4>
          <a:srgbClr val="C8C8C8"/>
        </a:accent4>
        <a:accent5>
          <a:srgbClr val="AEBCD4"/>
        </a:accent5>
        <a:accent6>
          <a:srgbClr val="1F1F5E"/>
        </a:accent6>
        <a:hlink>
          <a:srgbClr val="00CCFF"/>
        </a:hlink>
        <a:folHlink>
          <a:srgbClr val="6699FF"/>
        </a:folHlink>
      </a:clrScheme>
      <a:clrMap bg1="dk2" tx1="lt1" bg2="dk1" tx2="lt2" accent1="accent1" accent2="accent2" accent3="accent3" accent4="accent4" accent5="accent5" accent6="accent6" hlink="hlink" folHlink="folHlink"/>
    </a:extraClrScheme>
    <a:extraClrScheme>
      <a:clrScheme name="Тарелка 9">
        <a:dk1>
          <a:srgbClr val="9C9C9C"/>
        </a:dk1>
        <a:lt1>
          <a:srgbClr val="FFFFFF"/>
        </a:lt1>
        <a:dk2>
          <a:srgbClr val="8696CA"/>
        </a:dk2>
        <a:lt2>
          <a:srgbClr val="FFFFFF"/>
        </a:lt2>
        <a:accent1>
          <a:srgbClr val="97D1D5"/>
        </a:accent1>
        <a:accent2>
          <a:srgbClr val="666699"/>
        </a:accent2>
        <a:accent3>
          <a:srgbClr val="C3C9E1"/>
        </a:accent3>
        <a:accent4>
          <a:srgbClr val="DADADA"/>
        </a:accent4>
        <a:accent5>
          <a:srgbClr val="C9E5E7"/>
        </a:accent5>
        <a:accent6>
          <a:srgbClr val="5C5C8A"/>
        </a:accent6>
        <a:hlink>
          <a:srgbClr val="0000FF"/>
        </a:hlink>
        <a:folHlink>
          <a:srgbClr val="0099FF"/>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Satellite Dish</Template>
  <TotalTime>176</TotalTime>
  <Words>1397</Words>
  <Application>Microsoft Office PowerPoint</Application>
  <PresentationFormat>Экран (4:3)</PresentationFormat>
  <Paragraphs>36</Paragraphs>
  <Slides>32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32</vt:i4>
      </vt:variant>
    </vt:vector>
  </HeadingPairs>
  <TitlesOfParts>
    <vt:vector size="37" baseType="lpstr">
      <vt:lpstr>Verdana</vt:lpstr>
      <vt:lpstr>Arial</vt:lpstr>
      <vt:lpstr>Wingdings</vt:lpstr>
      <vt:lpstr>Calibri</vt:lpstr>
      <vt:lpstr>Тарелка</vt:lpstr>
      <vt:lpstr>Слайд 1</vt:lpstr>
      <vt:lpstr>«Мой отец репетировал с ремнём в руке»</vt:lpstr>
      <vt:lpstr>Слайд 3</vt:lpstr>
      <vt:lpstr>Слайд 4</vt:lpstr>
      <vt:lpstr>Слайд 5</vt:lpstr>
      <vt:lpstr>Слайд 6</vt:lpstr>
      <vt:lpstr> Выступление на телевизионном шоу Боба Хопа. Майкл продолжает выступать с братьями, но его сольная карьера была уже на подъеме. </vt:lpstr>
      <vt:lpstr>«Королем меня сделала Элизабет Тейлор»</vt:lpstr>
      <vt:lpstr>Джексон с группой танцоров на съемке клипа на песню «Триллер» в 1983 году. «Триллер» произвел революцию в музыкальной индустрии. Благодаря этому клипу о зомби широкая публика узнала о канале MTV, а музыкальные клипы стали самостоятельным художественным жанром. Альбом был продан тиражом 25 миллионов только в США.   </vt:lpstr>
      <vt:lpstr>Слайд 10</vt:lpstr>
      <vt:lpstr>Запечатленный на этом снимке рядом со своим продюсером, Майкл Джексон держит 6 из 8 наград Греми, полученных им в 1984 году за альбом «Триллер». Костюм, расшитый блестками,и большие темные очки стали визитной карточкой Джексона. </vt:lpstr>
      <vt:lpstr>Майкл Джексон (на заднем плане) во время съемок рекламы «Пепси», когда у него загорелись волосы, а его брат Джерман (напереднем плане) продолжает выступать, не зная, что происходит.  </vt:lpstr>
      <vt:lpstr>Слайд 13</vt:lpstr>
      <vt:lpstr>Майкл Джексон и его  жена Лиза Мария Пресли </vt:lpstr>
      <vt:lpstr>Слайд 15</vt:lpstr>
      <vt:lpstr>Элизабет Тейлор и Майкл Джексон прибывают на концерт в честь 30-летия творческой карьеры Джексона 7 сентября 2001 года. Звезды были давними друзьями, и Тейлор стала крестной матерью двоих детей Джексона. </vt:lpstr>
      <vt:lpstr>Слайд 17</vt:lpstr>
      <vt:lpstr>Слайд 18</vt:lpstr>
      <vt:lpstr>Майкл со своими детьми Принцем и Пэрис идут через автомобильную стоянку </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vector>
  </TitlesOfParts>
  <Company>Вознесенская средняя школа №7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Administartor</dc:creator>
  <cp:lastModifiedBy>Admin</cp:lastModifiedBy>
  <cp:revision>5</cp:revision>
  <dcterms:created xsi:type="dcterms:W3CDTF">2010-01-04T15:28:58Z</dcterms:created>
  <dcterms:modified xsi:type="dcterms:W3CDTF">2011-12-07T21:03:04Z</dcterms:modified>
</cp:coreProperties>
</file>