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02.08.2012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heel spokes="2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vstyle.com/" TargetMode="External"/><Relationship Id="rId2" Type="http://schemas.openxmlformats.org/officeDocument/2006/relationships/hyperlink" Target="http://www.nikitinskiy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adme.ru/" TargetMode="External"/><Relationship Id="rId4" Type="http://schemas.openxmlformats.org/officeDocument/2006/relationships/hyperlink" Target="http://www.schapovo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1214421"/>
            <a:ext cx="678661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Какие службы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защищают население.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Сигналы оповещение </a:t>
            </a:r>
          </a:p>
          <a:p>
            <a:pPr algn="ctr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об опасностях.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(5 класс)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4071942"/>
            <a:ext cx="5418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Аксенова Наталья Петровна,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физики, ОБЖ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«ООШ № 100 им. С. Е.Цветкова»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554" y="5929330"/>
            <a:ext cx="2710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 Новокузнецк, 2012г.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7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ПСИХОЛОГИЧЕСКАЯ  СЛУЖБА – ТЕЛЕФОН  ДОВЕРИЯ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телефон 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714488"/>
            <a:ext cx="236696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Admin\Desktop\телефон 5.jpg"/>
          <p:cNvPicPr>
            <a:picLocks noChangeAspect="1" noChangeArrowheads="1"/>
          </p:cNvPicPr>
          <p:nvPr/>
        </p:nvPicPr>
        <p:blipFill>
          <a:blip r:embed="rId3"/>
          <a:srcRect b="16216"/>
          <a:stretch>
            <a:fillRect/>
          </a:stretch>
        </p:blipFill>
        <p:spPr bwMode="auto">
          <a:xfrm>
            <a:off x="928662" y="4286256"/>
            <a:ext cx="1995461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dmin\Desktop\телефон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4214818"/>
            <a:ext cx="428628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Admin\Desktop\телефон 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1500174"/>
            <a:ext cx="423543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771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Сигналы оповещения.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928670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Оповещение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предупреждение о надвигающейся катастрофе, стихийном или ином бедствии.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3357562"/>
            <a:ext cx="4389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Способы оповещения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спу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928802"/>
            <a:ext cx="2143140" cy="1533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dmin\Desktop\рупо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857364"/>
            <a:ext cx="1857388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Admin\Desktop\виде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214818"/>
            <a:ext cx="2571768" cy="1863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Admin\Desktop\тв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429132"/>
            <a:ext cx="2643207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Admin\Desktop\6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1714488"/>
            <a:ext cx="2214578" cy="1428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Admin\Desktop\azot001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4143380"/>
            <a:ext cx="250033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Admin\Desktop\сигнал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72396" y="214290"/>
            <a:ext cx="140970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Прямая со стрелкой 13"/>
          <p:cNvCxnSpPr/>
          <p:nvPr/>
        </p:nvCxnSpPr>
        <p:spPr>
          <a:xfrm rot="10800000">
            <a:off x="2285984" y="2928934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2000232" y="3857628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030" idx="2"/>
          </p:cNvCxnSpPr>
          <p:nvPr/>
        </p:nvCxnSpPr>
        <p:spPr>
          <a:xfrm rot="16200000" flipV="1">
            <a:off x="4268390" y="3196827"/>
            <a:ext cx="428627" cy="3214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572132" y="2714620"/>
            <a:ext cx="928694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4250529" y="396478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143636" y="3786190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плакат СПОСОБЫ ОПОВЕЩЕНИЯ НАСЕЛЕ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плакат ЭВАКУАЦИЯ.jpg"/>
          <p:cNvPicPr>
            <a:picLocks noChangeAspect="1" noChangeArrowheads="1"/>
          </p:cNvPicPr>
          <p:nvPr/>
        </p:nvPicPr>
        <p:blipFill>
          <a:blip r:embed="rId2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5"/>
            <a:ext cx="8286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 презентации использовались картинки с сайта:</a:t>
            </a:r>
          </a:p>
          <a:p>
            <a:endParaRPr 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images.yandex.ru</a:t>
            </a:r>
            <a:endParaRPr lang="ru-RU" sz="2400" u="sng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ursa-tm.ru</a:t>
            </a:r>
          </a:p>
          <a:p>
            <a:r>
              <a:rPr lang="en-US" sz="24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kinderrazukraski.ru</a:t>
            </a:r>
          </a:p>
          <a:p>
            <a:r>
              <a:rPr lang="en-US" sz="24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afula.ucoz.ru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www.nikitinskiy.ru</a:t>
            </a:r>
            <a:endParaRPr lang="en-US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bora.ucoz.ru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www.sevstyle.com</a:t>
            </a:r>
            <a:endParaRPr lang="en-US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www.schapovo.ru</a:t>
            </a:r>
            <a:endParaRPr lang="en-US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www.adme.ru</a:t>
            </a:r>
            <a:endParaRPr lang="en-US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Учебник:</a:t>
            </a:r>
          </a:p>
          <a:p>
            <a:endParaRPr lang="ru-RU" sz="105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«Основы безопасности жизнедеятельности», 5 класс;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М. «Астрель», 2011г.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2405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Повторим: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714356"/>
            <a:ext cx="8143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Перечислите основные различия между горожанином и сельским жителем?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Назовите качества сельского жителя, которые были бы полезны горожанину, и наоборот.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Где человеку легче выжить – в большом городе или в лесу?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деревн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286124"/>
            <a:ext cx="3714776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dmin\Desktop\город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071810"/>
            <a:ext cx="364333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Admin\Desktop\деревня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857760"/>
            <a:ext cx="3857652" cy="1730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Admin\Desktop\город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857760"/>
            <a:ext cx="4143403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57364"/>
            <a:ext cx="850112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Для того, что бы обеспечить безопасность повседневной жизни, были созданы специальные службы защиты населения: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пожар ти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14818"/>
            <a:ext cx="3786214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Admin\Desktop\polic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3786190"/>
            <a:ext cx="2000264" cy="2827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dmin\Desktop\титу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14290"/>
            <a:ext cx="476250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Admin\Desktop\p_39111_1_galleryb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714884"/>
            <a:ext cx="1571636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00042"/>
            <a:ext cx="5979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ПОЖАРНАЯ  ОХРАНА</a:t>
            </a:r>
            <a:endParaRPr lang="ru-RU" sz="3600" b="1" dirty="0"/>
          </a:p>
        </p:txBody>
      </p:sp>
      <p:pic>
        <p:nvPicPr>
          <p:cNvPr id="3074" name="Picture 2" descr="C:\Users\Admin\Desktop\пожа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9"/>
            <a:ext cx="3214710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Admin\Desktop\огнетушит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4572008"/>
            <a:ext cx="1571637" cy="1938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Admin\Desktop\о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214290"/>
            <a:ext cx="1857388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Admin\Desktop\пожар 3.jpg"/>
          <p:cNvPicPr>
            <a:picLocks noChangeAspect="1" noChangeArrowheads="1"/>
          </p:cNvPicPr>
          <p:nvPr/>
        </p:nvPicPr>
        <p:blipFill>
          <a:blip r:embed="rId5"/>
          <a:srcRect t="3333"/>
          <a:stretch>
            <a:fillRect/>
          </a:stretch>
        </p:blipFill>
        <p:spPr bwMode="auto">
          <a:xfrm>
            <a:off x="4071934" y="1571612"/>
            <a:ext cx="457359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Users\Admin\Desktop\пожар 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4000504"/>
            <a:ext cx="3643338" cy="2613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C:\Users\Admin\Desktop\пожар 2.jpg"/>
          <p:cNvPicPr>
            <a:picLocks noChangeAspect="1" noChangeArrowheads="1"/>
          </p:cNvPicPr>
          <p:nvPr/>
        </p:nvPicPr>
        <p:blipFill>
          <a:blip r:embed="rId7"/>
          <a:srcRect t="2565"/>
          <a:stretch>
            <a:fillRect/>
          </a:stretch>
        </p:blipFill>
        <p:spPr bwMode="auto">
          <a:xfrm>
            <a:off x="357158" y="2714620"/>
            <a:ext cx="2274918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85728"/>
            <a:ext cx="50284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ПОЛИЦИЯ</a:t>
            </a:r>
            <a:endParaRPr lang="ru-RU" sz="3600" b="1" dirty="0"/>
          </a:p>
        </p:txBody>
      </p:sp>
      <p:pic>
        <p:nvPicPr>
          <p:cNvPr id="4098" name="Picture 2" descr="C:\Users\Admin\Desktop\мили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14290"/>
            <a:ext cx="250033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001024" y="1785926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02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Admin\Desktop\полиц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4000528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Admin\Desktop\полиция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928934"/>
            <a:ext cx="421484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Admin\Desktop\полиция 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3" y="3714753"/>
            <a:ext cx="428628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6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СКОРАЯ  МЕДИЦИНСКАЯ  ПОМОЩЬ</a:t>
            </a:r>
            <a:endParaRPr lang="ru-RU" sz="3600" b="1" dirty="0"/>
          </a:p>
        </p:txBody>
      </p:sp>
      <p:pic>
        <p:nvPicPr>
          <p:cNvPr id="5122" name="Picture 2" descr="C:\Users\Admin\Desktop\03 плака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928670"/>
            <a:ext cx="392909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Admin\Desktop\скорая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928671"/>
            <a:ext cx="4629144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Admin\Desktop\скора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357562"/>
            <a:ext cx="4476743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Users\Admin\Desktop\мед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857628"/>
            <a:ext cx="3000396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Users\Admin\Desktop\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3357562"/>
            <a:ext cx="1214446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8475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АВАРИЙНАЯ  ГАЗОВАЯ  СЛУЖБА</a:t>
            </a:r>
            <a:endParaRPr lang="ru-RU" sz="3600" b="1" dirty="0"/>
          </a:p>
        </p:txBody>
      </p:sp>
      <p:pic>
        <p:nvPicPr>
          <p:cNvPr id="6146" name="Picture 2" descr="C:\Users\Admin\Desktop\газов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000108"/>
            <a:ext cx="3071834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Admin\Desktop\га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142984"/>
            <a:ext cx="242889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Admin\Desktop\гг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214686"/>
            <a:ext cx="4357718" cy="3398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C:\Users\Admin\Desktop\газ2.jpg"/>
          <p:cNvPicPr>
            <a:picLocks noChangeAspect="1" noChangeArrowheads="1"/>
          </p:cNvPicPr>
          <p:nvPr/>
        </p:nvPicPr>
        <p:blipFill>
          <a:blip r:embed="rId5"/>
          <a:srcRect b="15625"/>
          <a:stretch>
            <a:fillRect/>
          </a:stretch>
        </p:blipFill>
        <p:spPr bwMode="auto">
          <a:xfrm>
            <a:off x="4714876" y="3429000"/>
            <a:ext cx="428628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C:\Users\Admin\Desktop\газ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000108"/>
            <a:ext cx="2859099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СЛУЖБА  СПАСЕНИЯ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(ПОИСКОВО-СПАСАТЕЛЬНАЯ СЛУЖБА)</a:t>
            </a:r>
            <a:endParaRPr lang="ru-RU" sz="3200" b="1" dirty="0"/>
          </a:p>
        </p:txBody>
      </p:sp>
      <p:pic>
        <p:nvPicPr>
          <p:cNvPr id="7170" name="Picture 2" descr="C:\Users\Admin\Desktop\мчс.gif"/>
          <p:cNvPicPr>
            <a:picLocks noChangeAspect="1" noChangeArrowheads="1"/>
          </p:cNvPicPr>
          <p:nvPr/>
        </p:nvPicPr>
        <p:blipFill>
          <a:blip r:embed="rId2"/>
          <a:srcRect l="3000" b="2499"/>
          <a:stretch>
            <a:fillRect/>
          </a:stretch>
        </p:blipFill>
        <p:spPr bwMode="auto">
          <a:xfrm>
            <a:off x="6572264" y="1357298"/>
            <a:ext cx="230981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Admin\Desktop\мчс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357298"/>
            <a:ext cx="357190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Admin\Desktop\pic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929066"/>
            <a:ext cx="3449638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C:\Users\Admin\Desktop\press-sluzhbe_glavnogo_upravleniya_mchs_rossii_po_altajskomu_krayu-b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786190"/>
            <a:ext cx="3810000" cy="2833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5" name="Picture 7" descr="C:\Users\Admin\Desktop\7326.jpg"/>
          <p:cNvPicPr>
            <a:picLocks noChangeAspect="1" noChangeArrowheads="1"/>
          </p:cNvPicPr>
          <p:nvPr/>
        </p:nvPicPr>
        <p:blipFill>
          <a:blip r:embed="rId6"/>
          <a:srcRect b="10911"/>
          <a:stretch>
            <a:fillRect/>
          </a:stretch>
        </p:blipFill>
        <p:spPr bwMode="auto">
          <a:xfrm>
            <a:off x="3214678" y="2357430"/>
            <a:ext cx="335758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85728"/>
            <a:ext cx="70777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ЭКОЛОГИЧЕСКАЯ  СЛУЖБА</a:t>
            </a:r>
            <a:endParaRPr lang="ru-RU" sz="3600" b="1" dirty="0"/>
          </a:p>
        </p:txBody>
      </p:sp>
      <p:pic>
        <p:nvPicPr>
          <p:cNvPr id="1027" name="Picture 3" descr="C:\Users\Admin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3116"/>
            <a:ext cx="5715000" cy="3429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Admin\Desktop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429132"/>
            <a:ext cx="3019448" cy="2205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Admin\Desktop\0_6e0f0_126fc6d2_XL.jpg"/>
          <p:cNvPicPr>
            <a:picLocks noChangeAspect="1" noChangeArrowheads="1"/>
          </p:cNvPicPr>
          <p:nvPr/>
        </p:nvPicPr>
        <p:blipFill>
          <a:blip r:embed="rId4"/>
          <a:srcRect l="12813" r="12187" b="25893"/>
          <a:stretch>
            <a:fillRect/>
          </a:stretch>
        </p:blipFill>
        <p:spPr bwMode="auto">
          <a:xfrm>
            <a:off x="6429388" y="4143380"/>
            <a:ext cx="2428892" cy="2524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Admin\Desktop\x_826f17e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928671"/>
            <a:ext cx="2227274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Admin\Desktop\untitled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000109"/>
            <a:ext cx="2071702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155</TotalTime>
  <Words>174</Words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2012-08-02T06:14:19Z</dcterms:created>
  <dcterms:modified xsi:type="dcterms:W3CDTF">2012-08-02T15:12:50Z</dcterms:modified>
</cp:coreProperties>
</file>