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DC6FF7F-670E-41E4-85A4-8DB7DD735684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5D74DBA-97C0-4184-9206-2513FBDA18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C8B5C4-2437-4E77-B89E-4713BD51F33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5BD755-EF8D-4B33-838C-88C0FE39F73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D93BB8-4E7C-4BA3-887D-CC0A3EC2F25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072FF5-F773-4DE5-B99D-D4BF4C6A804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2337D1-7899-46AF-AF76-30F9BD85319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0B7E20-5E67-4DDA-B8F2-BCC69C525D4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42BF5C-E5CF-449F-9A9F-E638B3B773F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A91907-7057-4819-919B-836699788BC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B51A42-452F-440C-895A-22225653873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00B6CE-A8E5-46A0-B8E4-51BC3094511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BF4880-F62C-475D-B016-6A4632AD350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BD9D4-5F83-41CE-ACDD-2464972D7FBE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82DB1AF-F523-4A34-BC97-92115FE52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D2FCC-1AD8-42CE-BE41-B0DEF7FDFEBA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BAE45-2782-4FA2-9D4D-35A3188B9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8030F-7828-4616-A7B0-1747FE8DC3A3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0EB4A-A7FC-4572-972B-BE4BA0115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F20EC-31B2-4666-AC20-62015445C844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C71C6-8A2A-4B26-94C3-D05577508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2D66C-26E5-4781-B40A-AA373D67644A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5241A-CD1B-4442-98DD-0B1813997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66C98-3738-4451-B386-42FBA2F202D7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38D74-9CC6-4F64-A5DE-95E7285F7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F2381-5138-4B0C-98F9-40DD84E9212E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9EBEB-E936-4A6C-9EFE-07D46CEA16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1276E-5F69-475A-AB21-15C690EAD733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AB77E-102E-4FBF-BF9C-E32A5E157A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CE347-11E8-4C40-9E8A-35AB55A27131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5F42-7FC8-46A7-98EB-34C2A54371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24506-D8E4-44CD-8583-FAEA3D4BCF72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A4CAA-A9C5-456B-9AEA-E299C30A7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C429D-1DF0-4FF3-9F58-450AC0273318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D6F2B-378E-402E-9E6E-B150F6B017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3BE1CF-E8FD-442A-A6B3-7EAB62947356}" type="datetimeFigureOut">
              <a:rPr lang="ru-RU"/>
              <a:pPr>
                <a:defRPr/>
              </a:pPr>
              <a:t>10.04.2012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8E97E312-1448-4C5E-94D6-BBD079DABA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1" r:id="rId2"/>
    <p:sldLayoutId id="2147483699" r:id="rId3"/>
    <p:sldLayoutId id="2147483692" r:id="rId4"/>
    <p:sldLayoutId id="2147483693" r:id="rId5"/>
    <p:sldLayoutId id="2147483694" r:id="rId6"/>
    <p:sldLayoutId id="2147483695" r:id="rId7"/>
    <p:sldLayoutId id="2147483700" r:id="rId8"/>
    <p:sldLayoutId id="2147483701" r:id="rId9"/>
    <p:sldLayoutId id="2147483696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arkx.narod.ru/pic/izotop.gi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45.radikal.ru/i110/0901/8a/ee654b3e283f.jp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markx.narod.ru/pic/izotop.gi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stronomy.swin.edu.au/cms/imagedb/albums/userpics/isotopes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tomicarchive.com/Physics/Images/isotopes.jp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lang="ru-RU" sz="8000" dirty="0" smtClean="0"/>
              <a:t>Изотопы</a:t>
            </a:r>
          </a:p>
        </p:txBody>
      </p:sp>
      <p:pic>
        <p:nvPicPr>
          <p:cNvPr id="5" name="Picture 2" descr="Картинка 1 из 198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3714752"/>
            <a:ext cx="3743330" cy="280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3714744" y="214290"/>
            <a:ext cx="2357454" cy="42862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8" y="214313"/>
            <a:ext cx="8929687" cy="6786562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Изотопные технологии находят широкое применение в медицине. Так в США, согласно статистическим данным, проводится более 36 тыс. медицинских процедур в день и около 100 млн. лабораторных тестов с использованием изотопов. Наиболее распространены процедуры, связанные с компьютерной томографией. Изотоп углерода C</a:t>
            </a:r>
            <a:r>
              <a:rPr lang="ru-RU" baseline="30000" dirty="0" smtClean="0"/>
              <a:t>13</a:t>
            </a:r>
            <a:r>
              <a:rPr lang="ru-RU" dirty="0" smtClean="0"/>
              <a:t>, обогащенный до 99% (природное содержание около 1%), активно используется в так называемом «диагностическом контроле дыхания». Суть теста очень проста. Обогащенный изотоп вводится в пищу пациента и после участия в процессе обмена веществ в различных органах тела выделяется в виде выдыхаемого пациентом углекислого газа СО</a:t>
            </a:r>
            <a:r>
              <a:rPr lang="ru-RU" baseline="-25000" dirty="0" smtClean="0"/>
              <a:t>2</a:t>
            </a:r>
            <a:r>
              <a:rPr lang="ru-RU" dirty="0" smtClean="0"/>
              <a:t>, который собирается и анализируется с помощью спектрометра. Различие в скоростях процессов, связанных с выделением различных количеств углекислого газа, помеченных изотопом С</a:t>
            </a:r>
            <a:r>
              <a:rPr lang="ru-RU" baseline="30000" dirty="0" smtClean="0"/>
              <a:t>13</a:t>
            </a:r>
            <a:r>
              <a:rPr lang="ru-RU" dirty="0" smtClean="0"/>
              <a:t>, позволяют судить о состоянии различных органов пациента. В США число пациентов, которые будут проходить этот тест, оценивается в 5 млн. человек в год. Сейчас для производства высоко обогащенного изотопа С</a:t>
            </a:r>
            <a:r>
              <a:rPr lang="ru-RU" baseline="30000" dirty="0" smtClean="0"/>
              <a:t>13</a:t>
            </a:r>
            <a:r>
              <a:rPr lang="ru-RU" dirty="0" smtClean="0"/>
              <a:t> в промышленных масштабах используются лазерные методы разделения.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Спасибо за внимание!</a:t>
            </a:r>
          </a:p>
        </p:txBody>
      </p:sp>
      <p:pic>
        <p:nvPicPr>
          <p:cNvPr id="16387" name="Picture 2" descr="Картинка 634 из 194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63" y="1500188"/>
            <a:ext cx="4214812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а 1 из 198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8313" y="2214563"/>
            <a:ext cx="5934075" cy="445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8" y="71438"/>
            <a:ext cx="9072562" cy="2857500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ИЗОТОПЫ </a:t>
            </a:r>
            <a:r>
              <a:rPr lang="ru-RU" dirty="0" smtClean="0"/>
              <a:t>–</a:t>
            </a:r>
            <a:r>
              <a:rPr lang="ru-RU" b="1" dirty="0" smtClean="0"/>
              <a:t> </a:t>
            </a:r>
            <a:r>
              <a:rPr lang="ru-RU" dirty="0" smtClean="0"/>
              <a:t>разновидности одного и того же химического элемента, близкие по своим физико-химическим свойствам, но имеющие разную атомную массу. Название «изотопы» было предложено в 1912 английским радиохимиком Фредериком Содди, который образовал его из двух греческих слов: </a:t>
            </a:r>
            <a:r>
              <a:rPr lang="ru-RU" dirty="0" err="1" smtClean="0"/>
              <a:t>isos</a:t>
            </a:r>
            <a:r>
              <a:rPr lang="ru-RU" dirty="0" smtClean="0"/>
              <a:t> – одинаковый и </a:t>
            </a:r>
            <a:r>
              <a:rPr lang="ru-RU" dirty="0" err="1" smtClean="0"/>
              <a:t>topos</a:t>
            </a:r>
            <a:r>
              <a:rPr lang="ru-RU" dirty="0" smtClean="0"/>
              <a:t> – место. Изотопы занимают одно и то же место в клетке периодической системы элементов Менделеева.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8" y="71438"/>
            <a:ext cx="9072562" cy="2857500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Атом любого химического элемента состоит из положительно заряженного ядра и окружающего его облака отрицательно заряженных электронов. Положение химического элемента в периодической системе Менделеева (его порядковый номер) определяется зарядом ядра его атомов. По образному выражению Ф. Содди, атомы изотопов одинаковы «снаружи», но различны «внутри».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8195" name="Picture 4" descr="Картинка 207 из 194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313" y="2798763"/>
            <a:ext cx="6429375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8" y="71438"/>
            <a:ext cx="9072562" cy="6500812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В 1932 был открыт нейтрон</a:t>
            </a:r>
            <a:r>
              <a:rPr lang="ru-RU" i="1" dirty="0" smtClean="0"/>
              <a:t> – </a:t>
            </a:r>
            <a:r>
              <a:rPr lang="ru-RU" dirty="0" smtClean="0"/>
              <a:t>частица, не имеющая заряда, с массой, близкой к массе ядра атома водорода – протона</a:t>
            </a:r>
            <a:r>
              <a:rPr lang="ru-RU" i="1" dirty="0" smtClean="0"/>
              <a:t>, </a:t>
            </a:r>
            <a:r>
              <a:rPr lang="ru-RU" dirty="0" smtClean="0"/>
              <a:t>и создана</a:t>
            </a:r>
            <a:r>
              <a:rPr lang="ru-RU" i="1" dirty="0" smtClean="0"/>
              <a:t> </a:t>
            </a:r>
            <a:r>
              <a:rPr lang="ru-RU" dirty="0" smtClean="0"/>
              <a:t>протонно-нейтронная модель ядра.</a:t>
            </a:r>
            <a:r>
              <a:rPr lang="ru-RU" i="1" dirty="0" smtClean="0"/>
              <a:t> </a:t>
            </a:r>
            <a:r>
              <a:rPr lang="ru-RU" dirty="0" smtClean="0"/>
              <a:t>В результате</a:t>
            </a:r>
            <a:r>
              <a:rPr lang="ru-RU" i="1" dirty="0" smtClean="0"/>
              <a:t> </a:t>
            </a:r>
            <a:r>
              <a:rPr lang="ru-RU" dirty="0" smtClean="0"/>
              <a:t>в науке установилось окончательное современное определение понятия изотопов: изотопы – это вещества, ядра атомов которых состоят из одинакового числа протонов и отличаются лишь числом нейтронов в ядре</a:t>
            </a:r>
            <a:r>
              <a:rPr lang="ru-RU" i="1" dirty="0" smtClean="0"/>
              <a:t>.</a:t>
            </a:r>
            <a:r>
              <a:rPr lang="ru-RU" dirty="0" smtClean="0"/>
              <a:t> Каждый изотоп принято обозначать набором символов , где X – символ химического элемента, Z – заряд ядра атома (число протонов), А – массовое число изотопа (общее число протонов и нейтронов в ядре, A = Z + N). Поскольку заряд ядра оказывается однозначно связанным с символом химического элемента, часто для сокращения используется просто обозначение </a:t>
            </a:r>
            <a:r>
              <a:rPr lang="ru-RU" baseline="30000" dirty="0" smtClean="0"/>
              <a:t>A</a:t>
            </a:r>
            <a:r>
              <a:rPr lang="ru-RU" dirty="0" smtClean="0"/>
              <a:t>X.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Из всех известных нам изотопов только изотопы водорода имеют собственные названия. Так, изотопы </a:t>
            </a:r>
            <a:r>
              <a:rPr lang="ru-RU" baseline="30000" dirty="0" smtClean="0"/>
              <a:t>2</a:t>
            </a:r>
            <a:r>
              <a:rPr lang="ru-RU" dirty="0" smtClean="0"/>
              <a:t>H и </a:t>
            </a:r>
            <a:r>
              <a:rPr lang="ru-RU" baseline="30000" dirty="0" smtClean="0"/>
              <a:t>3</a:t>
            </a:r>
            <a:r>
              <a:rPr lang="ru-RU" dirty="0" smtClean="0"/>
              <a:t>H носят названия дейтерия и трития.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75" y="500063"/>
            <a:ext cx="7929563" cy="5643562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В природе встречаются как стабильные изотопы</a:t>
            </a:r>
            <a:r>
              <a:rPr lang="ru-RU" i="1" dirty="0" smtClean="0"/>
              <a:t>,</a:t>
            </a:r>
            <a:r>
              <a:rPr lang="ru-RU" dirty="0" smtClean="0"/>
              <a:t> так и нестабильные – радиоактивные, ядра атомов которых подвержены самопроизвольному превращению в другие ядра с испусканием различных частиц. Сейчас известно около 270 стабильных изотопов. Число нестабильных изотопов превышает 2000, подавляющее большинство их получено искусственным путем в результате осуществления различных ядерных реакций. Число радиоактивных изотопов у многих элементов очень велико и может превышать два десятка. Число стабильных изотопов существенно меньше, некоторые химические элементы состоят лишь из одного стабильного изотопа (бериллий, фтор, натрий, алюминий, фосфор, марганец, золото и др.). Наибольшее число стабильных изотопов – 10 обнаружено у олова, у железа, например, их – 4, у ртути – 7.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14313" y="-142875"/>
            <a:ext cx="77724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Открытие изотопов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8" y="1000125"/>
            <a:ext cx="9072562" cy="4500563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В 1808 английский ученый натуралист Джон Дальтон впервые ввел определение химического элемента как вещества,  состоящего из атомов одного вида. В 1869 химиком Д. И. Менделеевым была открыт периодический закон химических элементов. Одна из трудностей в обосновании понятия элемента как вещества,  занимающего определенное место в клетке периодической системы, заключалась в наблюдаемой на опыте </a:t>
            </a:r>
            <a:r>
              <a:rPr lang="ru-RU" dirty="0" err="1" smtClean="0"/>
              <a:t>нецелочисленности</a:t>
            </a:r>
            <a:r>
              <a:rPr lang="ru-RU" dirty="0" smtClean="0"/>
              <a:t> атомных весов элементов. В 1866 английский физик и химик – сэр Вильям </a:t>
            </a:r>
            <a:r>
              <a:rPr lang="ru-RU" dirty="0" err="1" smtClean="0"/>
              <a:t>Крукс</a:t>
            </a:r>
            <a:r>
              <a:rPr lang="ru-RU" dirty="0" smtClean="0"/>
              <a:t> выдвинул гипотезу, что каждый природный химический элемент представляет собой некоторую смесь веществ, одинаковых по своим свойствам, но имеющих разные атомные массы, однако в то время такое предположение не имело еще экспериментального подтверждения.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8" y="142875"/>
            <a:ext cx="6286500" cy="6643688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Важным шагом на пути к открытию изотопов стало обнаружение явления радиоактивности и сформулированная Эрнстом Резерфордом и Фредериком Содди гипотеза радиоактивного распада:</a:t>
            </a:r>
            <a:r>
              <a:rPr lang="ru-RU" b="1" dirty="0" smtClean="0"/>
              <a:t> </a:t>
            </a:r>
            <a:r>
              <a:rPr lang="ru-RU" dirty="0" smtClean="0"/>
              <a:t>радиоактивность есть не что иное, как распад атома на заряженную частицу и атом другого элемента, по своим химическим свойствам отличающийся от исходного. В результате возникло представление о радиоактивных рядах или радиоактивных семействах</a:t>
            </a:r>
            <a:r>
              <a:rPr lang="ru-RU" i="1" dirty="0" smtClean="0"/>
              <a:t>,</a:t>
            </a:r>
            <a:r>
              <a:rPr lang="ru-RU" dirty="0" smtClean="0"/>
              <a:t> в начале которых есть первый материнский элемент, являющийся радиоактивным, и в конце – последний стабильный элемент. Анализ цепочек превращений показал, что в их ходе в одной клеточке периодической системы могут оказываться одни и те же радиоактивные элементы, отличающиеся лишь атомными массами. Фактически это и означало введение понятия изотопов.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2291" name="Picture 2" descr="Картинка 187 из 194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1593850"/>
            <a:ext cx="2809875" cy="377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88" y="214313"/>
            <a:ext cx="8286750" cy="5643562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Независимое подтверждение существования стабильных изотопов было затем получено в экспериментах Томсона и </a:t>
            </a:r>
            <a:r>
              <a:rPr lang="ru-RU" dirty="0" err="1" smtClean="0"/>
              <a:t>Астона</a:t>
            </a:r>
            <a:r>
              <a:rPr lang="ru-RU" dirty="0" smtClean="0"/>
              <a:t> в 1912–1920 с пучками положительно заряженных частиц, выходящих из разрядной трубки.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В 1919 </a:t>
            </a:r>
            <a:r>
              <a:rPr lang="ru-RU" dirty="0" err="1" smtClean="0"/>
              <a:t>Астон</a:t>
            </a:r>
            <a:r>
              <a:rPr lang="ru-RU" dirty="0" smtClean="0"/>
              <a:t> сконструировал прибор, названный масс-спектрографом.</a:t>
            </a:r>
            <a:r>
              <a:rPr lang="ru-RU" i="1" dirty="0" smtClean="0"/>
              <a:t> </a:t>
            </a:r>
            <a:r>
              <a:rPr lang="ru-RU" dirty="0" smtClean="0"/>
              <a:t>В качестве источника ионов по-прежнему использовалась разрядная трубка, однако </a:t>
            </a:r>
            <a:r>
              <a:rPr lang="ru-RU" dirty="0" err="1" smtClean="0"/>
              <a:t>Астон</a:t>
            </a:r>
            <a:r>
              <a:rPr lang="ru-RU" dirty="0" smtClean="0"/>
              <a:t> нашел способ, при котором последовательное отклонение пучка частиц в электрическом и магнитном полях приводило к фокусировке частиц с одинаковым значением отношения заряда к массе (независимо от их скорости) в одной и той же точке на экране. В результате последующего использования и усовершенствования масс-спектрометров усилиями многих исследователей к 1935 году была составлена почти полная таблица изотопных составов химических элементов.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14313" y="-142875"/>
            <a:ext cx="77724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Применение изотопов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8" y="1000125"/>
            <a:ext cx="9072562" cy="5857875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Разнообразные изотопы химических элементов находят широкое применение в научных исследованиях, в различных областях промышленности и сельского хозяйства, в ядерной энергетике, современной биологии и медицине, в исследованиях окружающей среды и других областях. В научных исследованиях требуются небольшие количества редких изотопов различных элементов, исчисляемые граммами и даже миллиграммами в год. Вместе с тем, для ряда изотопов, широко используемых в ядерной энергетике, медицине и других отраслях, потребность в их производстве может составлять многие килограммы и даже тонны. В научных исследованиях стабильные и радиоактивные изотопы широко применяются в качестве изотопных индикаторов при изучении самых различных процессов, происходящих в природе. В сельском хозяйстве изотопы применяются, например, для изучения процессов фотосинтеза, усвояемости удобрений и для определения эффективности использования растениями азота, фосфора, микроэлементов и др. веществ.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70</TotalTime>
  <Words>1051</Words>
  <Application>Microsoft Office PowerPoint</Application>
  <PresentationFormat>Экран (4:3)</PresentationFormat>
  <Paragraphs>27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Справедливость</vt:lpstr>
      <vt:lpstr>Изотопы</vt:lpstr>
      <vt:lpstr>Слайд 2</vt:lpstr>
      <vt:lpstr>Слайд 3</vt:lpstr>
      <vt:lpstr>Слайд 4</vt:lpstr>
      <vt:lpstr>Слайд 5</vt:lpstr>
      <vt:lpstr>Открытие изотопов</vt:lpstr>
      <vt:lpstr>Слайд 7</vt:lpstr>
      <vt:lpstr>Слайд 8</vt:lpstr>
      <vt:lpstr>Применение изотопов</vt:lpstr>
      <vt:lpstr>Слайд 10</vt:lpstr>
      <vt:lpstr>Спасибо за внимание!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Изотопы</dc:title>
  <dc:creator>1</dc:creator>
  <cp:lastModifiedBy>Admin</cp:lastModifiedBy>
  <cp:revision>10</cp:revision>
  <dcterms:created xsi:type="dcterms:W3CDTF">2009-05-17T05:56:23Z</dcterms:created>
  <dcterms:modified xsi:type="dcterms:W3CDTF">2012-04-10T19:09:54Z</dcterms:modified>
</cp:coreProperties>
</file>