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7" r:id="rId8"/>
    <p:sldId id="269" r:id="rId9"/>
    <p:sldId id="261" r:id="rId10"/>
    <p:sldId id="268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8131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18131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Click to edit Master subtitle style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65591F-EA83-42CB-A78B-F0C959D88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5629A-31CC-4474-AC66-5CE82BA40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2DAE4-3386-460B-8653-6F8BF7A65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B70F1-DBC5-4D43-8386-216D4D302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5613" y="273050"/>
            <a:ext cx="8226425" cy="582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D45CE-1FDD-49F0-A090-8D28BA7DA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4FABB-6EB6-4CD1-9C91-363DEAEF5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213F5-6E50-4FD3-AD2F-96BF17B52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2B23F-D1AA-4B98-9AA9-032D8E1CA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9294B-CB14-4120-8E61-3DBA76A2F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C6E57-ED0F-488B-9C92-EB9860524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49350-8A13-473C-AB7E-A453E134F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823D2-1838-4325-950B-9EA781743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A4D74-A980-4600-B3A4-E05F8FC7F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80227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80229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0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1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2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3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4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5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6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7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8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39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0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1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2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3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4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5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6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7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8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49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50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51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52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53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80255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56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57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58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59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0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1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2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3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4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5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6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7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8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69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80271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72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80274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75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76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77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78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79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80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81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0282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80283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84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85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86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87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88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89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0290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8029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80292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93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94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72B4982-C994-4FBA-AC00-0AD948C6C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80295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9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</p:sldLayoutIdLst>
  <p:transition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1142984"/>
            <a:ext cx="7488237" cy="227330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i="1" u="sng" dirty="0" smtClean="0">
                <a:solidFill>
                  <a:srgbClr val="0000FF"/>
                </a:solidFill>
              </a:rPr>
              <a:t>Биотехнологии</a:t>
            </a:r>
            <a:r>
              <a:rPr lang="ru-RU" sz="6600" b="1" i="1" dirty="0" smtClean="0">
                <a:solidFill>
                  <a:srgbClr val="0000FF"/>
                </a:solidFill>
              </a:rPr>
              <a:t/>
            </a:r>
            <a:br>
              <a:rPr lang="ru-RU" sz="6600" b="1" i="1" dirty="0" smtClean="0">
                <a:solidFill>
                  <a:srgbClr val="0000FF"/>
                </a:solidFill>
              </a:rPr>
            </a:br>
            <a:r>
              <a:rPr lang="ru-RU" sz="6000" b="1" i="1" dirty="0" smtClean="0">
                <a:solidFill>
                  <a:srgbClr val="0000FF"/>
                </a:solidFill>
              </a:rPr>
              <a:t/>
            </a:r>
            <a:br>
              <a:rPr lang="ru-RU" sz="6000" b="1" i="1" dirty="0" smtClean="0">
                <a:solidFill>
                  <a:srgbClr val="0000FF"/>
                </a:solidFill>
              </a:rPr>
            </a:br>
            <a:r>
              <a:rPr lang="ru-RU" sz="6000" b="1" i="1" dirty="0" smtClean="0">
                <a:solidFill>
                  <a:srgbClr val="0000FF"/>
                </a:solidFill>
              </a:rPr>
              <a:t>Генная инженерия</a:t>
            </a:r>
          </a:p>
        </p:txBody>
      </p:sp>
      <p:sp>
        <p:nvSpPr>
          <p:cNvPr id="4" name="Рамка 3"/>
          <p:cNvSpPr/>
          <p:nvPr/>
        </p:nvSpPr>
        <p:spPr>
          <a:xfrm>
            <a:off x="3428992" y="0"/>
            <a:ext cx="2714644" cy="500042"/>
          </a:xfrm>
          <a:prstGeom prst="fra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Prezentacii.com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Picture 5" descr="545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933825"/>
            <a:ext cx="230505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54564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4941888"/>
            <a:ext cx="230346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545645878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573463"/>
            <a:ext cx="2303463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54564587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4797425"/>
            <a:ext cx="2268537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zdtkjtn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04813"/>
            <a:ext cx="9144000" cy="6043612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260350"/>
            <a:ext cx="4548187" cy="626427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smtClean="0"/>
              <a:t>С помощью генной инженерии исследователи из Университета Пенсильвании представили новый метод производства вакцин: с помощью генетически сконструированных грибов. В результате был ускорен процесс производства вакцин, что может, по мнению пенсильванцев, пригодиться в случае биотеррористической атаки или вспышки птичьего гриппа. </a:t>
            </a:r>
          </a:p>
        </p:txBody>
      </p:sp>
      <p:pic>
        <p:nvPicPr>
          <p:cNvPr id="13315" name="Picture 4" descr="20080321-15-vakz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80063" y="1484313"/>
            <a:ext cx="3289300" cy="3289300"/>
          </a:xfr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333375"/>
            <a:ext cx="4464050" cy="61198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Как уже упоминалось выше, развитие генной инженерии не могло не отразиться на производстве препаратов, способствующих скорейшему выздоровлению пациента. Так, полученные путем все той же генной инженерии, бактерии семейства Clostridium, введенные в тело, растут и размножаются только в бедных кислородом частях опухолей, которые являются наиболее сложно излечимыми и по сей день.</a:t>
            </a:r>
          </a:p>
        </p:txBody>
      </p:sp>
      <p:pic>
        <p:nvPicPr>
          <p:cNvPr id="14339" name="Picture 4" descr="t_261287D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35600" y="1412875"/>
            <a:ext cx="2857500" cy="3048000"/>
          </a:xfr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620713"/>
            <a:ext cx="4168775" cy="5835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И можно привести еще великое множество утверждений, основанных на результатах более чем 35-летних исследований и открытий в области генной инженерии, доказывающих ее исключительно важную роль в человечестве.</a:t>
            </a:r>
          </a:p>
        </p:txBody>
      </p:sp>
      <p:pic>
        <p:nvPicPr>
          <p:cNvPr id="15363" name="Picture 4" descr="chromosom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981075"/>
            <a:ext cx="3730625" cy="4824413"/>
          </a:xfr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492375"/>
            <a:ext cx="6985000" cy="25923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>
                <a:solidFill>
                  <a:srgbClr val="0000FF"/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476250"/>
            <a:ext cx="5700712" cy="5976938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/>
              <a:t>Биотехнология – это интеграция естественных и инженерных наук, позволяющая наиболее полно реализовать возможности живых организмов для производства продуктов питания, лекарственных препаратов, для решения проблем в области энергетики и охраны окружающей среды.</a:t>
            </a:r>
            <a:r>
              <a:rPr lang="ru-RU" sz="2800" smtClean="0"/>
              <a:t> </a:t>
            </a:r>
          </a:p>
        </p:txBody>
      </p:sp>
      <p:pic>
        <p:nvPicPr>
          <p:cNvPr id="4099" name="Picture 7" descr="3D-core_sphere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32588" y="1341438"/>
            <a:ext cx="1404937" cy="1430337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765175"/>
            <a:ext cx="4260850" cy="590391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smtClean="0"/>
              <a:t>Одним из видов биотехнологий является </a:t>
            </a:r>
            <a:r>
              <a:rPr lang="ru-RU" sz="2400" b="1" smtClean="0"/>
              <a:t>генная инженерия</a:t>
            </a:r>
            <a:r>
              <a:rPr lang="ru-RU" sz="2400" smtClean="0"/>
              <a:t>.</a:t>
            </a:r>
          </a:p>
          <a:p>
            <a:pPr eaLnBrk="1" hangingPunct="1">
              <a:defRPr/>
            </a:pPr>
            <a:r>
              <a:rPr lang="ru-RU" sz="2400" smtClean="0"/>
              <a:t>Генная инженерия основана на получении гибридных молекул ДНК и введении этих молекул в клетки других организмов, а также на молекулярно-биологических, иммунохимических и бмохимических методах.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725" y="1268413"/>
            <a:ext cx="3228975" cy="4181475"/>
          </a:xfr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333375"/>
            <a:ext cx="4681537" cy="61198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Генная инженерия начала развиваться с 1973 года, когда американские исследователи Стэнли Коэн и Энли Чанг встроили бартериальную плазмиду в ДНК лягушки. Затем эту трансформированную плазмиду вернули в клетку бактерии, которая стала синтезировать белки лягушки, а также передавать лягушачью ДНК своим потомкам. Таким образом был найден метод, позволяющий встраивать чужеродные гены в геном определенного организма.</a:t>
            </a:r>
          </a:p>
        </p:txBody>
      </p:sp>
      <p:pic>
        <p:nvPicPr>
          <p:cNvPr id="186374" name="Picture 6" descr="untitled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1484313"/>
            <a:ext cx="3744912" cy="3816350"/>
          </a:xfr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226425" cy="449738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Генная инженерия находит широкое практическое применение в отраслях народного хозяйства, таких как микробиологическая промышленность, фармакологическая промышленность, пищевая промышленность и сельское хозяйство.</a:t>
            </a:r>
          </a:p>
        </p:txBody>
      </p:sp>
      <p:pic>
        <p:nvPicPr>
          <p:cNvPr id="7171" name="Picture 4" descr="545645878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3573463"/>
            <a:ext cx="2303463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5" descr="545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933825"/>
            <a:ext cx="230505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6" descr="54564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4941888"/>
            <a:ext cx="230346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7" descr="54564587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4797425"/>
            <a:ext cx="2268537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404813"/>
            <a:ext cx="4692650" cy="611981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Одним из наиболее значимых отраслей в генной инженерии является производство лекарственных препаратов. Современные технологии производства различных лекарств позволяют излечивать тяжелейшие заболевания, или хотя бы замедлять их развитие.</a:t>
            </a:r>
          </a:p>
        </p:txBody>
      </p:sp>
      <p:pic>
        <p:nvPicPr>
          <p:cNvPr id="8195" name="Picture 4" descr="tabletka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620713"/>
            <a:ext cx="3890962" cy="2925762"/>
          </a:xfr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333375"/>
            <a:ext cx="8688387" cy="19018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В основе генной инженерии лежит технология получения рекомбинантной молекулы ДНК.</a:t>
            </a:r>
          </a:p>
        </p:txBody>
      </p:sp>
      <p:pic>
        <p:nvPicPr>
          <p:cNvPr id="9219" name="Picture 4" descr="hstjsdgb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412875"/>
            <a:ext cx="8496300" cy="5262563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60350"/>
            <a:ext cx="8424862" cy="299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Основной единицей наследовательности любого организма является ген.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Информация в генах, кодирующих белки, расшифровывается в ходе двух последовательных процессов: транскрипции (синтеза РНК) и трансляции (синтеза белка), которые в свою очередь обеспечивают правильный перевод зашифрованной в ДНК генетической информации с языка нуклеотидов на язык аминокислот.</a:t>
            </a:r>
          </a:p>
        </p:txBody>
      </p:sp>
      <p:pic>
        <p:nvPicPr>
          <p:cNvPr id="10243" name="Picture 4" descr="gkjyfnh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24075" y="3141663"/>
            <a:ext cx="4895850" cy="3681412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404813"/>
            <a:ext cx="4692650" cy="6453187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smtClean="0"/>
              <a:t>С развитием генной инженерии всё чаще стали проводить различные опыты над животными, в результате которых ученые добивались своеобразной мутации организмов.</a:t>
            </a:r>
          </a:p>
          <a:p>
            <a:pPr eaLnBrk="1" hangingPunct="1">
              <a:defRPr/>
            </a:pPr>
            <a:r>
              <a:rPr lang="ru-RU" sz="2400" smtClean="0"/>
              <a:t>Так, например, компания «Lifestyle Pets» создала с помощью генной инженерии гипоаллергенного кота, названного Ашера ГД. В организм животного был введен некий ген, позволявший «обходить заболевания стороной».</a:t>
            </a:r>
          </a:p>
        </p:txBody>
      </p:sp>
      <p:pic>
        <p:nvPicPr>
          <p:cNvPr id="191492" name="Picture 4" descr="new_organisms_500px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1268413"/>
            <a:ext cx="3679825" cy="4497387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ding Grid">
  <a:themeElements>
    <a:clrScheme name="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176</TotalTime>
  <Words>445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Wingdings</vt:lpstr>
      <vt:lpstr>Calibri</vt:lpstr>
      <vt:lpstr>Fading Grid</vt:lpstr>
      <vt:lpstr>Биотехнологии  Генная инженерия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SacreD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Биотехнологии  Генная инженерия</dc:title>
  <dc:creator>SacreD</dc:creator>
  <cp:lastModifiedBy>Admin</cp:lastModifiedBy>
  <cp:revision>19</cp:revision>
  <dcterms:created xsi:type="dcterms:W3CDTF">2008-11-25T19:53:09Z</dcterms:created>
  <dcterms:modified xsi:type="dcterms:W3CDTF">2012-02-09T15:04:10Z</dcterms:modified>
</cp:coreProperties>
</file>