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74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537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50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057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79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73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02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2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4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962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89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6FA2C-4D3A-4497-8857-737006FC3CC9}" type="datetimeFigureOut">
              <a:rPr lang="ru-RU" smtClean="0"/>
              <a:t>04.02.2013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AE64D-85D1-40B1-A476-FE3A99B0A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93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6903" y="0"/>
            <a:ext cx="9144000" cy="6858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4104456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Алмаз, графит и фуллерен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6093296"/>
            <a:ext cx="3078088" cy="5139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Строковой Натальи 9б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448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633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1284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962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556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713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015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703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330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8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Алмаз, графит и фуллерен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2013-02-04T16:03:13Z</dcterms:created>
  <dcterms:modified xsi:type="dcterms:W3CDTF">2013-02-04T16:55:54Z</dcterms:modified>
</cp:coreProperties>
</file>