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373216"/>
            <a:ext cx="6408712" cy="720080"/>
          </a:xfrm>
        </p:spPr>
        <p:txBody>
          <a:bodyPr>
            <a:no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Выполнила ученица 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 «А» класса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Бородина Алина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348880"/>
            <a:ext cx="6400800" cy="12954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Лев Николаевич Толстой.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Война и мир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957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i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i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u="sng" dirty="0">
                <a:latin typeface="Times New Roman" pitchFamily="18" charset="0"/>
                <a:cs typeface="Times New Roman" pitchFamily="18" charset="0"/>
              </a:rPr>
              <a:t>. Война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это не только кровопролитные битвы и сражения, несущие смерть, но и разъединение людей, их вражда.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вражда, непонимание, эгоистический расчет, разъединение. (Война существует не только на войне, а обыденной, повседневной жизни людей, над которыми социальный барьер, конфликт, непонимание).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6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73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романе «Война и мир» рассказывается о событиях, происходивших на трех этапах борьбы России и Франции: 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I том. – 1805г.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борьба с Францией на территории  Австрии (союз Франции и Росси против Французов)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II том  – 1806 – 1811г.г.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русские войска в Пруссии.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III том – 1812г.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Отечественная война на территории России.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IV том – 1812-1813г.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Отечественная войн, территория России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Эпилог – 1820г.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Россия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Таким образом, действие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романа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охватывает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15 лет.</a:t>
            </a: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/>
              <a:t>3. Историческая основа.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56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4978896" cy="61653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Толстой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провел огромную работу над историческим материалом.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Изучил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Румянцевском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музее архивы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Масонские книги, акты, рукописи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Читал мемуары современников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Частная переписка эпохи Отечественной войны 1812г.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Осмотр Бородинского поля, составил карту расположения Русских и Французский войск.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506" y="836712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Источники, которые легли в основу романа.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1710827"/>
            <a:ext cx="2910979" cy="479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Эпопея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древний жанр, где жизнь изображается в национально-исторических масштабах.</a:t>
            </a:r>
          </a:p>
          <a:p>
            <a:pPr marL="0" indent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новоевропейский жанр, связанный с интересом к судьбе отдельной личности.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«Война и мир» как роман-эпопея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573015"/>
            <a:ext cx="4446662" cy="301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7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76872"/>
            <a:ext cx="8424936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показана судьба народов, исторический процесс, больше исторические события.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широка и многогранная картина мира.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идейное содержание «моральное единение повествователя с народом в его героической деятельности…»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сложность композиции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820472" cy="1287016"/>
          </a:xfrm>
        </p:spPr>
        <p:txBody>
          <a:bodyPr>
            <a:noAutofit/>
          </a:bodyPr>
          <a:lstStyle/>
          <a:p>
            <a:pPr algn="l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Черты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эпопеи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«Войне и мире»: в центре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историческая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судьба русского народа в Отечественной войне 1812 года, значение его героической роли и изображение «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целостного» бытия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5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сюжет (развязка,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разв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действия, кульминация, развязка)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взаимодействие среды с характером, развитие характера.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647056"/>
          </a:xfrm>
        </p:spPr>
        <p:txBody>
          <a:bodyPr>
            <a:noAutofit/>
          </a:bodyPr>
          <a:lstStyle/>
          <a:p>
            <a:pPr algn="l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Черты романа: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«Война и мир» повествует о частной жизни людей, показываются конкретные личности в их духовном становлении.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8229600" cy="6126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Толстой начал публиковать роман «Война и мир» еще до завершении работы над ним.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1866г. в журнале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вестник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появился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 тома заглавием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1805 год».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99" y="692696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697870"/>
            <a:ext cx="5150894" cy="387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8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38018"/>
            <a:ext cx="8407893" cy="478732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создания романа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 романом «Война и мир»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Толстой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работал с 1863 по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1869 годы 6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лет. В этот период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писатель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говорил: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«В каждый 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труда оставлять в 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чернильнице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кусочек себя»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автографы романа дошли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наших дней почти полностью.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составляют более 5 тыс.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листов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заполненных с обеих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сторон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Творческая история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Войны и мира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916832"/>
            <a:ext cx="3254209" cy="422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8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84432"/>
            <a:ext cx="7992888" cy="62646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50е годы начали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возвращаться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декабристы из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ссылки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Толстой увидел в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историческое событие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задумал написать повесть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этой теме. В 1856 г. –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амнистия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декабристов,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Александра II «В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1956г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я начал писать повесть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главным героем, который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декабристом и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возвращался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семейством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939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00808"/>
            <a:ext cx="3303662" cy="491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54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4334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Невольно от настоящего героя Толстой перешел к 1825 году – восстановление декабристов, «эпоха заблуждений и несчастий моего героя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1812 год – война.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«Что бы понять моего героя, мне нужно перенестись к его молодости, которая совпала со славной для России эпохой 1812 г.»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(время детства и юности декабристов)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42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1285" y="332656"/>
            <a:ext cx="5194920" cy="59766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Но так как Отечественная война 1812 г. была тесным образом связана с компанией 1805-1807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Толстой решил начать роман с этого времени.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1805-1807 г.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заграничные походы русской армии.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«Мне совестно было писать о нашем торжестве в борьбе с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бонапартовской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Францией, не описав наших неудач и нашего срама».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340483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1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образом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накопился огромный материал об исторических событиях 1805 – 1856 гг. и замысел романа изменился. В центре оказались события 1812г. и героем романа стал русский народ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1857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1825                 1812                   1805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Возвращение                    восстание                отечественная           война с Наполеоном в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Декабристов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декабристов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война                   союзе с Австрией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4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Поиск названия романа. повесть «Декабрист</a:t>
            </a:r>
            <a:r>
              <a:rPr lang="ru-RU" sz="3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Первоначальное название «Три поры» (1856,1825, 1812), но Толстой уходил все глубже в прошлое, так появились другие даты.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Три первые главы романа опубликованные в журнал «Русский вестник» - под заглавием «1805 год»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В 1866 г. возникает новый вариант, уже не конкретно исторический, а философский: «Все хорошо, что хорошо кончается».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В 1867 совмещение исторических и философского «Война и мир».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245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Мир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 времена Толстого это слово писалось по разному:</a:t>
            </a:r>
          </a:p>
          <a:p>
            <a:pPr marL="0" indent="0">
              <a:buNone/>
            </a:pP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i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. Мир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отсутствие войны</a:t>
            </a:r>
          </a:p>
          <a:p>
            <a:pPr marL="0" indent="0">
              <a:buNone/>
            </a:pP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2. Мир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человечество, община, согласие и единство.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Мир – это не только мирная жизнь без войны, но и та общность, то единение, к которой стремятся люди.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Мир – это весь народ, без различия сословий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- это весь свет, Вселенная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- это жизнь.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64896" cy="504056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Смысл названия:</a:t>
            </a:r>
          </a:p>
        </p:txBody>
      </p:sp>
    </p:spTree>
    <p:extLst>
      <p:ext uri="{BB962C8B-B14F-4D97-AF65-F5344CB8AC3E}">
        <p14:creationId xmlns:p14="http://schemas.microsoft.com/office/powerpoint/2010/main" val="135711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89</TotalTime>
  <Words>874</Words>
  <Application>Microsoft Office PowerPoint</Application>
  <PresentationFormat>Экран (4:3)</PresentationFormat>
  <Paragraphs>117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Сетка</vt:lpstr>
      <vt:lpstr>Лев Николаевич Толстой. “Война и мир”</vt:lpstr>
      <vt:lpstr>Презентация PowerPoint</vt:lpstr>
      <vt:lpstr>Творческая история “Войны и мира”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Смысл названия:</vt:lpstr>
      <vt:lpstr>Презентация PowerPoint</vt:lpstr>
      <vt:lpstr>3. Историческая основа. </vt:lpstr>
      <vt:lpstr>Источники, которые легли в основу романа.</vt:lpstr>
      <vt:lpstr>«Война и мир» как роман-эпопея</vt:lpstr>
      <vt:lpstr> Черты эпопеи в «Войне и мире»: в центре –   историческая судьба русского народа в Отечественной войне 1812 года, значение его героической роли и изображение «целостного» бытия. </vt:lpstr>
      <vt:lpstr>Черты романа: «Война и мир» повествует о частной жизни людей, показываются конкретные личности в их духовном становлении.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Толстой. “Война и мир”</dc:title>
  <dc:creator>Дима</dc:creator>
  <cp:lastModifiedBy>Дима</cp:lastModifiedBy>
  <cp:revision>10</cp:revision>
  <dcterms:created xsi:type="dcterms:W3CDTF">2013-02-07T04:13:26Z</dcterms:created>
  <dcterms:modified xsi:type="dcterms:W3CDTF">2013-02-07T05:53:28Z</dcterms:modified>
</cp:coreProperties>
</file>