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C9C48-0BA3-4A77-97C8-28A095244988}" type="datetimeFigureOut">
              <a:rPr lang="ru-RU" smtClean="0"/>
              <a:t>05.02.2015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33D0F-59CF-459A-A2D9-85287BD769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2"/>
            <a:ext cx="7772400" cy="1470025"/>
          </a:xfrm>
        </p:spPr>
        <p:txBody>
          <a:bodyPr/>
          <a:lstStyle/>
          <a:p>
            <a:r>
              <a:rPr lang="ru-RU" dirty="0" smtClean="0"/>
              <a:t>СТРОЕНИЕ ЖИВОТНЫХ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6309320"/>
            <a:ext cx="7640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Презентацию подготовил                                  </a:t>
            </a:r>
            <a:r>
              <a:rPr lang="ru-RU" dirty="0" err="1" smtClean="0"/>
              <a:t>Линник</a:t>
            </a:r>
            <a:r>
              <a:rPr lang="ru-RU" dirty="0" smtClean="0"/>
              <a:t> Андрей 3 А  школа 2006 </a:t>
            </a:r>
            <a:endParaRPr lang="ru-RU" dirty="0"/>
          </a:p>
        </p:txBody>
      </p:sp>
      <p:sp>
        <p:nvSpPr>
          <p:cNvPr id="11268" name="AutoShape 4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2" name="AutoShape 8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4" name="AutoShape 10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6" name="AutoShape 12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 descr="https://ucare.timepad.ru/a4a73bda-24a8-4e34-ba8b-4ef419ca7c40/"/>
          <p:cNvSpPr>
            <a:spLocks noChangeAspect="1" noChangeArrowheads="1"/>
          </p:cNvSpPr>
          <p:nvPr/>
        </p:nvSpPr>
        <p:spPr bwMode="auto">
          <a:xfrm>
            <a:off x="155575" y="-2376488"/>
            <a:ext cx="6858000" cy="4953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80" name="Picture 16" descr="http://bsu-az.org/wp-content/uploads/2012/09/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8424936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Животное Кот (строение) </a:t>
            </a:r>
            <a:endParaRPr lang="ru-RU" dirty="0"/>
          </a:p>
        </p:txBody>
      </p:sp>
      <p:pic>
        <p:nvPicPr>
          <p:cNvPr id="14338" name="Picture 2" descr="http://cs308419.vk.me/v308419448/73a6/IZUYLDj4Z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5715000" cy="4457329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3059832" y="1844824"/>
            <a:ext cx="44644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059832" y="2852936"/>
            <a:ext cx="48965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11760" y="2996952"/>
            <a:ext cx="56166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483768" y="3284984"/>
            <a:ext cx="604867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79912" y="5229200"/>
            <a:ext cx="482453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68144" y="4653136"/>
            <a:ext cx="280831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827584" y="4149080"/>
            <a:ext cx="1800200" cy="2708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203848" y="2420888"/>
            <a:ext cx="525658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860032" y="1484784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уши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508104" y="2060848"/>
            <a:ext cx="892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Голова 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724128" y="2492896"/>
            <a:ext cx="744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Глаза 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6228184" y="2924944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нос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876256" y="3645024"/>
            <a:ext cx="516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рот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588224" y="4437112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хвост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6516216" y="5301208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лапа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1259632" y="6309320"/>
            <a:ext cx="1132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туловище</a:t>
            </a:r>
            <a:endParaRPr lang="ru-RU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179512" y="3573016"/>
            <a:ext cx="1728192" cy="30243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3528" y="6165304"/>
            <a:ext cx="539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усы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Чем животные </a:t>
            </a:r>
            <a:br>
              <a:rPr lang="ru-RU" dirty="0" smtClean="0"/>
            </a:br>
            <a:r>
              <a:rPr lang="ru-RU" dirty="0" smtClean="0"/>
              <a:t>отличаются от растений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844824"/>
            <a:ext cx="29523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Животные</a:t>
            </a:r>
          </a:p>
          <a:p>
            <a:r>
              <a:rPr lang="ru-RU" dirty="0" smtClean="0"/>
              <a:t>1, Органы у животных находятся внутри </a:t>
            </a:r>
          </a:p>
          <a:p>
            <a:r>
              <a:rPr lang="ru-RU" dirty="0" smtClean="0"/>
              <a:t>2, У животных есть органы движения  которые помогают им передвигаться (ноги) </a:t>
            </a:r>
          </a:p>
          <a:p>
            <a:r>
              <a:rPr lang="ru-RU" dirty="0" smtClean="0"/>
              <a:t>3, Питание разное.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66647" y="1844824"/>
            <a:ext cx="367735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Растений </a:t>
            </a:r>
          </a:p>
          <a:p>
            <a:r>
              <a:rPr lang="ru-RU" dirty="0" smtClean="0"/>
              <a:t>1, Органы все находятся</a:t>
            </a:r>
          </a:p>
          <a:p>
            <a:r>
              <a:rPr lang="ru-RU" dirty="0" smtClean="0"/>
              <a:t> снаружи </a:t>
            </a:r>
          </a:p>
          <a:p>
            <a:r>
              <a:rPr lang="ru-RU" dirty="0" smtClean="0"/>
              <a:t>2, Растения не могут передвигаться</a:t>
            </a:r>
          </a:p>
          <a:p>
            <a:r>
              <a:rPr lang="ru-RU" dirty="0" smtClean="0"/>
              <a:t>Они всю свою жизнь растут</a:t>
            </a:r>
          </a:p>
          <a:p>
            <a:r>
              <a:rPr lang="ru-RU" dirty="0" smtClean="0"/>
              <a:t> на одном месте.</a:t>
            </a:r>
          </a:p>
          <a:p>
            <a:r>
              <a:rPr lang="ru-RU" dirty="0" smtClean="0"/>
              <a:t>3, Питание разное. </a:t>
            </a:r>
            <a:endParaRPr lang="ru-RU" dirty="0"/>
          </a:p>
        </p:txBody>
      </p:sp>
      <p:pic>
        <p:nvPicPr>
          <p:cNvPr id="15362" name="Picture 2" descr="http://relaxic.net/wp-content/uploads/2011/01/best_animals_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09517"/>
            <a:ext cx="3923928" cy="2548483"/>
          </a:xfrm>
          <a:prstGeom prst="rect">
            <a:avLst/>
          </a:prstGeom>
          <a:noFill/>
        </p:spPr>
      </p:pic>
      <p:pic>
        <p:nvPicPr>
          <p:cNvPr id="15364" name="Picture 4" descr="http://go3.imgsmail.ru/imgpreview?key=769d9799833d3b77&amp;mb=imgdb_preview_7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221088"/>
            <a:ext cx="3600400" cy="263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Разнообразие животных </a:t>
            </a:r>
            <a:endParaRPr lang="ru-RU" dirty="0"/>
          </a:p>
        </p:txBody>
      </p:sp>
      <p:pic>
        <p:nvPicPr>
          <p:cNvPr id="16388" name="Picture 4" descr="http://900igr.net/datas/okruzhajuschij-mir/Raznoobrazie-zhivogo/0012-012-Mnogoobrazie-zhivotnyk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568952" cy="53340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1628800"/>
            <a:ext cx="61926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1.bp.blogspot.com/-yfkAXEn3gqc/VF94TrBjIOI/AAAAAAAAIOg/YL5m2eMFDk0/s1600/%D0%A1%D0%BD%D0%B8%D0%BC%D0%BE%D0%BA%2B%D1%8D%D0%BA%D1%80%D0%B0%D0%BD%D0%B0%2B2014-11-09%2B%D0%B2%2B17.18.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27983" cy="3212976"/>
          </a:xfrm>
          <a:prstGeom prst="rect">
            <a:avLst/>
          </a:prstGeom>
          <a:noFill/>
        </p:spPr>
      </p:pic>
      <p:pic>
        <p:nvPicPr>
          <p:cNvPr id="17412" name="Picture 4" descr="http://www.razumniki.ru/images/articles/razvitie_rechi/rech1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50" y="476672"/>
            <a:ext cx="4476750" cy="25431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940152" y="0"/>
            <a:ext cx="17288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Насекомые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14" name="Picture 6" descr="https://encrypted-tbn1.gstatic.com/images?q=tbn:ANd9GcS_zuK9Fogn7ZPZPGVmUc4FUl9qkuyMkPpM39bG1I1q_pjP_Yr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4860032" cy="32849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63688" y="3284984"/>
            <a:ext cx="1173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Птицы</a:t>
            </a:r>
            <a:endParaRPr lang="ru-RU" sz="2800" dirty="0"/>
          </a:p>
        </p:txBody>
      </p:sp>
      <p:pic>
        <p:nvPicPr>
          <p:cNvPr id="17416" name="Picture 8" descr="http://panasia.ru/pics/pic_2005527_18mn10s23mls8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861048"/>
            <a:ext cx="3744416" cy="273630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660232" y="3429000"/>
            <a:ext cx="1039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Рыбы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orldofschool.ru/public/page_images/1109/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4392488" cy="56197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404664"/>
            <a:ext cx="3533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solidFill>
                  <a:schemeClr val="accent6">
                    <a:lumMod val="50000"/>
                  </a:schemeClr>
                </a:solidFill>
              </a:rPr>
              <a:t>Пресмыка́ющиеся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18436" name="Picture 4" descr="http://ppt4web.ru/images/8/25406/310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8" cy="65253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99992" y="0"/>
            <a:ext cx="4644008" cy="8367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88</Words>
  <Application>Microsoft Office PowerPoint</Application>
  <PresentationFormat>Экран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СТРОЕНИЕ ЖИВОТНЫХ</vt:lpstr>
      <vt:lpstr>Животное Кот (строение) </vt:lpstr>
      <vt:lpstr>Чем животные  отличаются от растений</vt:lpstr>
      <vt:lpstr>Разнообразие животных 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2015-02-05T15:55:35Z</dcterms:created>
  <dcterms:modified xsi:type="dcterms:W3CDTF">2015-02-05T17:15:36Z</dcterms:modified>
</cp:coreProperties>
</file>